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3.xml" ContentType="application/vnd.openxmlformats-officedocument.presentationml.notesSlide+xml"/>
  <Override PartName="/ppt/tags/tag14.xml" ContentType="application/vnd.openxmlformats-officedocument.presentationml.tags+xml"/>
  <Override PartName="/ppt/notesSlides/notesSlide4.xml" ContentType="application/vnd.openxmlformats-officedocument.presentationml.notesSlide+xml"/>
  <Override PartName="/ppt/theme/themeOverride3.xml" ContentType="application/vnd.openxmlformats-officedocument.themeOverr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4.xml" ContentType="application/vnd.openxmlformats-officedocument.themeOverr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5.xml" ContentType="application/vnd.openxmlformats-officedocument.themeOverr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heme/themeOverride6.xml" ContentType="application/vnd.openxmlformats-officedocument.themeOverr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6" r:id="rId2"/>
  </p:sldMasterIdLst>
  <p:notesMasterIdLst>
    <p:notesMasterId r:id="rId14"/>
  </p:notesMasterIdLst>
  <p:sldIdLst>
    <p:sldId id="325" r:id="rId3"/>
    <p:sldId id="332" r:id="rId4"/>
    <p:sldId id="327" r:id="rId5"/>
    <p:sldId id="333" r:id="rId6"/>
    <p:sldId id="328" r:id="rId7"/>
    <p:sldId id="334" r:id="rId8"/>
    <p:sldId id="329" r:id="rId9"/>
    <p:sldId id="268" r:id="rId10"/>
    <p:sldId id="330" r:id="rId11"/>
    <p:sldId id="270" r:id="rId12"/>
    <p:sldId id="32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597"/>
    <a:srgbClr val="2E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24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240" y="18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168039-F460-4AE7-9028-03D010B09397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9D522-68CB-45BA-86FC-709B234D8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049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79D522-68CB-45BA-86FC-709B234D8D9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C7D329-E43F-48F5-A4B7-5C07E5597959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90204"/>
                <a:ea typeface="微软雅黑" panose="020B0503020204020204" charset="-122"/>
              </a:rPr>
              <a:t>成功案例展示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90204"/>
                <a:ea typeface="微软雅黑" panose="020B0503020204020204" charset="-122"/>
              </a:rPr>
              <a:t>03</a:t>
            </a:r>
            <a:endParaRPr lang="zh-CN" altLang="en-US" sz="3200" b="1" dirty="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90204"/>
                <a:ea typeface="微软雅黑" panose="020B0503020204020204" charset="-122"/>
              </a:rPr>
              <a:t>明年工作计划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90204"/>
                <a:ea typeface="微软雅黑" panose="020B0503020204020204" charset="-122"/>
              </a:rPr>
              <a:t>04</a:t>
            </a:r>
            <a:endParaRPr lang="zh-CN" altLang="en-US" sz="3200" b="1" dirty="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  <a:t>2019/3/31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9862" b="1733"/>
          <a:stretch>
            <a:fillRect/>
          </a:stretch>
        </p:blipFill>
        <p:spPr>
          <a:xfrm>
            <a:off x="-1" y="0"/>
            <a:ext cx="12672453" cy="6514484"/>
          </a:xfrm>
          <a:custGeom>
            <a:avLst/>
            <a:gdLst>
              <a:gd name="connsiteX0" fmla="*/ 6078335 w 12672453"/>
              <a:gd name="connsiteY0" fmla="*/ 0 h 6514484"/>
              <a:gd name="connsiteX1" fmla="*/ 12672453 w 12672453"/>
              <a:gd name="connsiteY1" fmla="*/ 0 h 6514484"/>
              <a:gd name="connsiteX2" fmla="*/ 0 w 12672453"/>
              <a:gd name="connsiteY2" fmla="*/ 6514484 h 6514484"/>
              <a:gd name="connsiteX3" fmla="*/ 0 w 12672453"/>
              <a:gd name="connsiteY3" fmla="*/ 1851921 h 651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2453" h="6514484">
                <a:moveTo>
                  <a:pt x="6078335" y="0"/>
                </a:moveTo>
                <a:lnTo>
                  <a:pt x="12672453" y="0"/>
                </a:lnTo>
                <a:lnTo>
                  <a:pt x="0" y="6514484"/>
                </a:lnTo>
                <a:lnTo>
                  <a:pt x="0" y="1851921"/>
                </a:lnTo>
                <a:close/>
              </a:path>
            </a:pathLst>
          </a:custGeom>
        </p:spPr>
      </p:pic>
      <p:sp>
        <p:nvSpPr>
          <p:cNvPr id="7" name="直角三角形 6"/>
          <p:cNvSpPr/>
          <p:nvPr/>
        </p:nvSpPr>
        <p:spPr>
          <a:xfrm flipH="1" flipV="1">
            <a:off x="6336225" y="0"/>
            <a:ext cx="5855775" cy="4051300"/>
          </a:xfrm>
          <a:prstGeom prst="rtTriangl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直角三角形 7"/>
          <p:cNvSpPr/>
          <p:nvPr/>
        </p:nvSpPr>
        <p:spPr>
          <a:xfrm>
            <a:off x="0" y="5373682"/>
            <a:ext cx="2844800" cy="1484318"/>
          </a:xfrm>
          <a:prstGeom prst="rtTriangle">
            <a:avLst/>
          </a:prstGeom>
          <a:solidFill>
            <a:schemeClr val="accent4">
              <a:lumMod val="65000"/>
              <a:lumOff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179229" y="4495800"/>
            <a:ext cx="7805724" cy="1037493"/>
          </a:xfrm>
        </p:spPr>
        <p:txBody>
          <a:bodyPr anchor="t">
            <a:normAutofit/>
          </a:bodyPr>
          <a:lstStyle>
            <a:lvl1pPr algn="l">
              <a:defRPr sz="6000" b="1">
                <a:solidFill>
                  <a:srgbClr val="2F5597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581400" y="4689075"/>
            <a:ext cx="216000" cy="1368825"/>
          </a:xfrm>
          <a:prstGeom prst="rect">
            <a:avLst/>
          </a:prstGeom>
          <a:solidFill>
            <a:srgbClr val="2F559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3"/>
          </p:nvPr>
        </p:nvSpPr>
        <p:spPr>
          <a:xfrm>
            <a:off x="4179228" y="5546725"/>
            <a:ext cx="7805725" cy="51117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2754086" y="1898302"/>
            <a:ext cx="1861457" cy="0"/>
          </a:xfrm>
          <a:prstGeom prst="line">
            <a:avLst/>
          </a:prstGeom>
          <a:ln w="88900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754086" y="4793343"/>
            <a:ext cx="6683828" cy="0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2754086" y="1915886"/>
            <a:ext cx="0" cy="2877456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437914" y="1915886"/>
            <a:ext cx="0" cy="2877456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7589435" y="1915885"/>
            <a:ext cx="1839687" cy="0"/>
          </a:xfrm>
          <a:prstGeom prst="line">
            <a:avLst/>
          </a:prstGeom>
          <a:ln w="111125" cap="sq">
            <a:solidFill>
              <a:schemeClr val="accent5">
                <a:lumMod val="50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115128" y="2410788"/>
            <a:ext cx="5961744" cy="923331"/>
          </a:xfrm>
        </p:spPr>
        <p:txBody>
          <a:bodyPr anchor="t">
            <a:normAutofit/>
          </a:bodyPr>
          <a:lstStyle>
            <a:lvl1pPr algn="ctr">
              <a:defRPr sz="5400" b="1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115128" y="3434509"/>
            <a:ext cx="5961744" cy="1184551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/>
      <p:bldP spid="11" grpId="0" bldLvl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241300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7163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7163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1" grpId="0" bldLvl="0" animBg="1"/>
      <p:bldP spid="12" grpId="0"/>
      <p:bldP spid="13" grpId="0" bldLvl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9862" b="1733"/>
          <a:stretch>
            <a:fillRect/>
          </a:stretch>
        </p:blipFill>
        <p:spPr>
          <a:xfrm>
            <a:off x="-1" y="0"/>
            <a:ext cx="12672453" cy="6514484"/>
          </a:xfrm>
          <a:custGeom>
            <a:avLst/>
            <a:gdLst>
              <a:gd name="connsiteX0" fmla="*/ 6078335 w 12672453"/>
              <a:gd name="connsiteY0" fmla="*/ 0 h 6514484"/>
              <a:gd name="connsiteX1" fmla="*/ 12672453 w 12672453"/>
              <a:gd name="connsiteY1" fmla="*/ 0 h 6514484"/>
              <a:gd name="connsiteX2" fmla="*/ 0 w 12672453"/>
              <a:gd name="connsiteY2" fmla="*/ 6514484 h 6514484"/>
              <a:gd name="connsiteX3" fmla="*/ 0 w 12672453"/>
              <a:gd name="connsiteY3" fmla="*/ 1851921 h 6514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72453" h="6514484">
                <a:moveTo>
                  <a:pt x="6078335" y="0"/>
                </a:moveTo>
                <a:lnTo>
                  <a:pt x="12672453" y="0"/>
                </a:lnTo>
                <a:lnTo>
                  <a:pt x="0" y="6514484"/>
                </a:lnTo>
                <a:lnTo>
                  <a:pt x="0" y="1851921"/>
                </a:lnTo>
                <a:close/>
              </a:path>
            </a:pathLst>
          </a:custGeom>
        </p:spPr>
      </p:pic>
      <p:sp>
        <p:nvSpPr>
          <p:cNvPr id="6" name="直角三角形 5"/>
          <p:cNvSpPr/>
          <p:nvPr/>
        </p:nvSpPr>
        <p:spPr>
          <a:xfrm flipH="1" flipV="1">
            <a:off x="6336225" y="0"/>
            <a:ext cx="5855775" cy="4051300"/>
          </a:xfrm>
          <a:prstGeom prst="rtTriangle">
            <a:avLst/>
          </a:prstGeom>
          <a:solidFill>
            <a:srgbClr val="2F5597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直角三角形 6"/>
          <p:cNvSpPr/>
          <p:nvPr/>
        </p:nvSpPr>
        <p:spPr>
          <a:xfrm>
            <a:off x="0" y="5373682"/>
            <a:ext cx="2844800" cy="1484318"/>
          </a:xfrm>
          <a:prstGeom prst="rtTriangle">
            <a:avLst/>
          </a:prstGeom>
          <a:solidFill>
            <a:schemeClr val="accent4">
              <a:lumMod val="65000"/>
              <a:lumOff val="3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58431" y="4640580"/>
            <a:ext cx="216000" cy="1392896"/>
          </a:xfrm>
          <a:prstGeom prst="rect">
            <a:avLst/>
          </a:prstGeom>
          <a:solidFill>
            <a:srgbClr val="2F559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42927" y="4504229"/>
            <a:ext cx="6142025" cy="978729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rgbClr val="2F5597"/>
                </a:solidFill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/>
          </p:nvPr>
        </p:nvSpPr>
        <p:spPr>
          <a:xfrm>
            <a:off x="5842926" y="5495925"/>
            <a:ext cx="6142027" cy="52387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 bldLvl="0" animBg="1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  <p:bldP spid="8" grpId="0"/>
      <p:bldP spid="5" grpId="0" bldLvl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7" y="457200"/>
            <a:ext cx="4165200" cy="1600200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457200"/>
            <a:ext cx="6170400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165200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2019/3/31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9" grpId="0" bldLvl="0" animBg="1"/>
      <p:bldP spid="10" grpId="0"/>
      <p:bldP spid="11" grpId="0" bldLvl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2750" y="365125"/>
            <a:ext cx="781050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9639300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" y="6634000"/>
            <a:ext cx="11079201" cy="224000"/>
          </a:xfrm>
          <a:prstGeom prst="rect">
            <a:avLst/>
          </a:prstGeom>
          <a:solidFill>
            <a:schemeClr val="accent4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1828444" y="6634000"/>
            <a:ext cx="363555" cy="224000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029325" y="6600051"/>
            <a:ext cx="8489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prstClr val="black">
                    <a:lumMod val="85000"/>
                    <a:lumOff val="15000"/>
                  </a:prstClr>
                </a:solidFill>
              </a:rPr>
              <a:t>PAGE: 08</a:t>
            </a:r>
            <a:endParaRPr lang="zh-CN" altLang="en-US" sz="120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1" y="0"/>
            <a:ext cx="247651" cy="1038225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8" grpId="0" bldLvl="0" animBg="1"/>
      <p:bldP spid="9" grpId="0"/>
      <p:bldP spid="10" grpId="0" bldLvl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383102" y="3271044"/>
            <a:ext cx="6096000" cy="26609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感谢您下载平台上提供的</a:t>
            </a: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作品，为了您和熊猫办公以及原创作者的利益，请勿复制、传播、销售，否则将承担法律责任！熊猫办公将对作品进行维权，按照传播下载次数进行十倍的索取赔偿！</a:t>
            </a:r>
            <a:endParaRPr lang="en-US" altLang="zh-CN" sz="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www.tukuppt.com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90204"/>
                <a:ea typeface="微软雅黑" panose="020B0503020204020204" charset="-122"/>
              </a:rPr>
              <a:t>年度工作概述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90204"/>
                <a:ea typeface="微软雅黑" panose="020B0503020204020204" charset="-122"/>
              </a:rPr>
              <a:t>01</a:t>
            </a:r>
            <a:endParaRPr lang="zh-CN" altLang="en-US" sz="3200" b="1" dirty="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/>
          <p:cNvSpPr/>
          <p:nvPr userDrawn="1"/>
        </p:nvSpPr>
        <p:spPr>
          <a:xfrm rot="2700000">
            <a:off x="374186" y="238466"/>
            <a:ext cx="446955" cy="446955"/>
          </a:xfrm>
          <a:prstGeom prst="roundRect">
            <a:avLst/>
          </a:prstGeom>
          <a:solidFill>
            <a:srgbClr val="2F5597"/>
          </a:solidFill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789287" y="752287"/>
            <a:ext cx="11112427" cy="2456"/>
          </a:xfrm>
          <a:prstGeom prst="line">
            <a:avLst/>
          </a:prstGeom>
          <a:ln w="28575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 userDrawn="1"/>
        </p:nvSpPr>
        <p:spPr>
          <a:xfrm>
            <a:off x="1051681" y="269671"/>
            <a:ext cx="231648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6350"/>
          </a:bodyPr>
          <a:lstStyle/>
          <a:p>
            <a:pPr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solidFill>
                  <a:srgbClr val="2F5597"/>
                </a:solidFill>
                <a:latin typeface="Arial" panose="020B0604020202090204"/>
                <a:ea typeface="微软雅黑" panose="020B0503020204020204" charset="-122"/>
              </a:rPr>
              <a:t>工作完成情况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366572" y="277936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b="1" dirty="0">
                <a:solidFill>
                  <a:srgbClr val="FFFFFF"/>
                </a:solidFill>
                <a:latin typeface="Arial" panose="020B0604020202090204"/>
                <a:ea typeface="微软雅黑" panose="020B0503020204020204" charset="-122"/>
              </a:rPr>
              <a:t>02</a:t>
            </a:r>
            <a:endParaRPr lang="zh-CN" altLang="en-US" sz="3200" b="1" dirty="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6" name="任意多边形: 形状 5"/>
          <p:cNvSpPr/>
          <p:nvPr userDrawn="1"/>
        </p:nvSpPr>
        <p:spPr>
          <a:xfrm rot="2700000">
            <a:off x="10080042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7" name="任意多边形: 形状 6"/>
          <p:cNvSpPr/>
          <p:nvPr userDrawn="1"/>
        </p:nvSpPr>
        <p:spPr>
          <a:xfrm rot="2700000">
            <a:off x="10587713" y="593149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  <p:sp>
        <p:nvSpPr>
          <p:cNvPr id="8" name="任意多边形: 形状 7"/>
          <p:cNvSpPr/>
          <p:nvPr userDrawn="1"/>
        </p:nvSpPr>
        <p:spPr>
          <a:xfrm rot="2700000">
            <a:off x="11037822" y="593150"/>
            <a:ext cx="318276" cy="318276"/>
          </a:xfrm>
          <a:custGeom>
            <a:avLst/>
            <a:gdLst>
              <a:gd name="connsiteX0" fmla="*/ 29688 w 542085"/>
              <a:gd name="connsiteY0" fmla="*/ 29687 h 542085"/>
              <a:gd name="connsiteX1" fmla="*/ 101359 w 542085"/>
              <a:gd name="connsiteY1" fmla="*/ 0 h 542085"/>
              <a:gd name="connsiteX2" fmla="*/ 506782 w 542085"/>
              <a:gd name="connsiteY2" fmla="*/ 0 h 542085"/>
              <a:gd name="connsiteX3" fmla="*/ 542085 w 542085"/>
              <a:gd name="connsiteY3" fmla="*/ 7127 h 542085"/>
              <a:gd name="connsiteX4" fmla="*/ 7127 w 542085"/>
              <a:gd name="connsiteY4" fmla="*/ 542085 h 542085"/>
              <a:gd name="connsiteX5" fmla="*/ 0 w 542085"/>
              <a:gd name="connsiteY5" fmla="*/ 506782 h 542085"/>
              <a:gd name="connsiteX6" fmla="*/ 0 w 542085"/>
              <a:gd name="connsiteY6" fmla="*/ 101359 h 542085"/>
              <a:gd name="connsiteX7" fmla="*/ 29688 w 542085"/>
              <a:gd name="connsiteY7" fmla="*/ 29687 h 54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2085" h="542085">
                <a:moveTo>
                  <a:pt x="29688" y="29687"/>
                </a:moveTo>
                <a:cubicBezTo>
                  <a:pt x="48030" y="11345"/>
                  <a:pt x="73370" y="0"/>
                  <a:pt x="101359" y="0"/>
                </a:cubicBezTo>
                <a:lnTo>
                  <a:pt x="506782" y="0"/>
                </a:lnTo>
                <a:lnTo>
                  <a:pt x="542085" y="7127"/>
                </a:lnTo>
                <a:lnTo>
                  <a:pt x="7127" y="542085"/>
                </a:lnTo>
                <a:lnTo>
                  <a:pt x="0" y="506782"/>
                </a:lnTo>
                <a:lnTo>
                  <a:pt x="0" y="101359"/>
                </a:lnTo>
                <a:cubicBezTo>
                  <a:pt x="0" y="73369"/>
                  <a:pt x="11345" y="48029"/>
                  <a:pt x="29688" y="29687"/>
                </a:cubicBezTo>
                <a:close/>
              </a:path>
            </a:pathLst>
          </a:custGeom>
          <a:solidFill>
            <a:srgbClr val="2F559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7183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>
              <a:solidFill>
                <a:srgbClr val="FFFFFF"/>
              </a:solidFill>
              <a:latin typeface="Arial" panose="020B0604020202090204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9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tags" Target="../tags/tag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BDB1F-1699-498C-876E-0098CE4C7251}" type="datetimeFigureOut">
              <a:rPr lang="zh-CN" altLang="en-US" smtClean="0"/>
              <a:t>2019/3/31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3D59E-DAD1-4855-A0AE-B014DCFC824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593DFB7-2051-4E67-B6EC-E121F56A7FF3}" type="datetimeFigureOut">
              <a:rPr lang="zh-CN" altLang="en-US" smtClean="0"/>
              <a:t>2019/3/31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0A4BCCD-B18B-4920-B1C4-9CDDC1D965F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1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5.xml"/><Relationship Id="rId7" Type="http://schemas.openxmlformats.org/officeDocument/2006/relationships/slideLayout" Target="../slideLayouts/slideLayout18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1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10" Type="http://schemas.openxmlformats.org/officeDocument/2006/relationships/image" Target="../media/image4.emf"/><Relationship Id="rId4" Type="http://schemas.openxmlformats.org/officeDocument/2006/relationships/tags" Target="../tags/tag6.xm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3" Type="http://schemas.openxmlformats.org/officeDocument/2006/relationships/tags" Target="../tags/tag28.xml"/><Relationship Id="rId7" Type="http://schemas.openxmlformats.org/officeDocument/2006/relationships/slideLayout" Target="../slideLayouts/slideLayout23.xml"/><Relationship Id="rId2" Type="http://schemas.openxmlformats.org/officeDocument/2006/relationships/tags" Target="../tags/tag27.xml"/><Relationship Id="rId1" Type="http://schemas.openxmlformats.org/officeDocument/2006/relationships/themeOverride" Target="../theme/themeOverride6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8.xml"/><Relationship Id="rId1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10.xml"/><Relationship Id="rId1" Type="http://schemas.openxmlformats.org/officeDocument/2006/relationships/themeOverride" Target="../theme/themeOverride2.xml"/><Relationship Id="rId6" Type="http://schemas.openxmlformats.org/officeDocument/2006/relationships/slideLayout" Target="../slideLayouts/slideLayout20.xml"/><Relationship Id="rId5" Type="http://schemas.openxmlformats.org/officeDocument/2006/relationships/tags" Target="../tags/tag13.xml"/><Relationship Id="rId4" Type="http://schemas.openxmlformats.org/officeDocument/2006/relationships/tags" Target="../tags/tag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7" Type="http://schemas.openxmlformats.org/officeDocument/2006/relationships/notesSlide" Target="../notesSlides/notesSlide5.xml"/><Relationship Id="rId2" Type="http://schemas.openxmlformats.org/officeDocument/2006/relationships/tags" Target="../tags/tag15.xml"/><Relationship Id="rId1" Type="http://schemas.openxmlformats.org/officeDocument/2006/relationships/themeOverride" Target="../theme/themeOverride3.xml"/><Relationship Id="rId6" Type="http://schemas.openxmlformats.org/officeDocument/2006/relationships/slideLayout" Target="../slideLayouts/slideLayout20.xml"/><Relationship Id="rId5" Type="http://schemas.openxmlformats.org/officeDocument/2006/relationships/tags" Target="../tags/tag18.xml"/><Relationship Id="rId4" Type="http://schemas.openxmlformats.org/officeDocument/2006/relationships/tags" Target="../tags/tag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notesSlide" Target="../notesSlides/notesSlide7.xml"/><Relationship Id="rId2" Type="http://schemas.openxmlformats.org/officeDocument/2006/relationships/tags" Target="../tags/tag19.xml"/><Relationship Id="rId1" Type="http://schemas.openxmlformats.org/officeDocument/2006/relationships/themeOverride" Target="../theme/themeOverride4.xml"/><Relationship Id="rId6" Type="http://schemas.openxmlformats.org/officeDocument/2006/relationships/slideLayout" Target="../slideLayouts/slideLayout20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notesSlide" Target="../notesSlides/notesSlide9.xml"/><Relationship Id="rId2" Type="http://schemas.openxmlformats.org/officeDocument/2006/relationships/tags" Target="../tags/tag23.xml"/><Relationship Id="rId1" Type="http://schemas.openxmlformats.org/officeDocument/2006/relationships/themeOverride" Target="../theme/themeOverride5.xml"/><Relationship Id="rId6" Type="http://schemas.openxmlformats.org/officeDocument/2006/relationships/slideLayout" Target="../slideLayouts/slideLayout20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/Users/huangbin/Desktop/下载.png下载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rcRect/>
          <a:stretch>
            <a:fillRect/>
          </a:stretch>
        </p:blipFill>
        <p:spPr>
          <a:xfrm>
            <a:off x="9895529" y="225151"/>
            <a:ext cx="2045909" cy="74485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4"/>
            </p:custDataLst>
          </p:nvPr>
        </p:nvSpPr>
        <p:spPr>
          <a:xfrm>
            <a:off x="3639105" y="4483420"/>
            <a:ext cx="8743102" cy="1135422"/>
          </a:xfrm>
        </p:spPr>
        <p:txBody>
          <a:bodyPr>
            <a:noAutofit/>
          </a:bodyPr>
          <a:lstStyle/>
          <a:p>
            <a:pPr algn="ctr"/>
            <a:r>
              <a:rPr lang="en-US" altLang="zh-CN" sz="6200" dirty="0"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3</a:t>
            </a:r>
            <a:r>
              <a:rPr lang="zh-CN" altLang="en-US" sz="6200" dirty="0"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月工作总结</a:t>
            </a:r>
            <a:endParaRPr lang="en-US" altLang="zh-CN" sz="6200" dirty="0"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4855882" y="5647870"/>
            <a:ext cx="6174975" cy="511175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/>
              <a:t>汇报人：黄彬  汇报时间：</a:t>
            </a:r>
            <a:r>
              <a:rPr lang="en-US" altLang="zh-CN" dirty="0"/>
              <a:t>2019.4.1</a:t>
            </a:r>
          </a:p>
        </p:txBody>
      </p:sp>
      <p:sp>
        <p:nvSpPr>
          <p:cNvPr id="3" name="矩形 2"/>
          <p:cNvSpPr/>
          <p:nvPr>
            <p:custDataLst>
              <p:tags r:id="rId6"/>
            </p:custDataLst>
          </p:nvPr>
        </p:nvSpPr>
        <p:spPr>
          <a:xfrm>
            <a:off x="-67310" y="281305"/>
            <a:ext cx="5436235" cy="633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>
                <a:solidFill>
                  <a:srgbClr val="2F5597"/>
                </a:solidFill>
              </a:rPr>
              <a:t>浙江即享科技有限公司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46F208C-6ABB-5846-B843-67BE8E8788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3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5"/>
          <p:cNvGrpSpPr/>
          <p:nvPr/>
        </p:nvGrpSpPr>
        <p:grpSpPr>
          <a:xfrm>
            <a:off x="4682508" y="1726838"/>
            <a:ext cx="2817401" cy="4569844"/>
            <a:chOff x="4682069" y="1726836"/>
            <a:chExt cx="2818271" cy="4569844"/>
          </a:xfrm>
        </p:grpSpPr>
        <p:sp>
          <p:nvSpPr>
            <p:cNvPr id="68" name="Freeform 11"/>
            <p:cNvSpPr>
              <a:spLocks noChangeAspect="1"/>
            </p:cNvSpPr>
            <p:nvPr/>
          </p:nvSpPr>
          <p:spPr bwMode="auto">
            <a:xfrm rot="21240000">
              <a:off x="6525495" y="3481891"/>
              <a:ext cx="974845" cy="990407"/>
            </a:xfrm>
            <a:custGeom>
              <a:avLst/>
              <a:gdLst>
                <a:gd name="T0" fmla="*/ 60 w 569"/>
                <a:gd name="T1" fmla="*/ 166 h 578"/>
                <a:gd name="T2" fmla="*/ 402 w 569"/>
                <a:gd name="T3" fmla="*/ 67 h 578"/>
                <a:gd name="T4" fmla="*/ 501 w 569"/>
                <a:gd name="T5" fmla="*/ 410 h 578"/>
                <a:gd name="T6" fmla="*/ 195 w 569"/>
                <a:gd name="T7" fmla="*/ 525 h 578"/>
                <a:gd name="T8" fmla="*/ 116 w 569"/>
                <a:gd name="T9" fmla="*/ 578 h 578"/>
                <a:gd name="T10" fmla="*/ 121 w 569"/>
                <a:gd name="T11" fmla="*/ 483 h 578"/>
                <a:gd name="T12" fmla="*/ 60 w 569"/>
                <a:gd name="T13" fmla="*/ 166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9" h="578">
                  <a:moveTo>
                    <a:pt x="60" y="166"/>
                  </a:moveTo>
                  <a:cubicBezTo>
                    <a:pt x="127" y="44"/>
                    <a:pt x="280" y="0"/>
                    <a:pt x="402" y="67"/>
                  </a:cubicBezTo>
                  <a:cubicBezTo>
                    <a:pt x="524" y="134"/>
                    <a:pt x="569" y="288"/>
                    <a:pt x="501" y="410"/>
                  </a:cubicBezTo>
                  <a:cubicBezTo>
                    <a:pt x="441" y="520"/>
                    <a:pt x="310" y="567"/>
                    <a:pt x="195" y="525"/>
                  </a:cubicBezTo>
                  <a:cubicBezTo>
                    <a:pt x="116" y="578"/>
                    <a:pt x="116" y="578"/>
                    <a:pt x="116" y="578"/>
                  </a:cubicBezTo>
                  <a:cubicBezTo>
                    <a:pt x="121" y="483"/>
                    <a:pt x="121" y="483"/>
                    <a:pt x="121" y="483"/>
                  </a:cubicBezTo>
                  <a:cubicBezTo>
                    <a:pt x="28" y="407"/>
                    <a:pt x="0" y="274"/>
                    <a:pt x="60" y="166"/>
                  </a:cubicBezTo>
                  <a:close/>
                </a:path>
              </a:pathLst>
            </a:custGeom>
            <a:solidFill>
              <a:srgbClr val="498B9C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7" name="Freeform 5"/>
            <p:cNvSpPr>
              <a:spLocks noChangeAspect="1"/>
            </p:cNvSpPr>
            <p:nvPr/>
          </p:nvSpPr>
          <p:spPr bwMode="auto">
            <a:xfrm rot="1260000">
              <a:off x="6623563" y="2274142"/>
              <a:ext cx="779876" cy="903486"/>
            </a:xfrm>
            <a:custGeom>
              <a:avLst/>
              <a:gdLst>
                <a:gd name="T0" fmla="*/ 0 w 505"/>
                <a:gd name="T1" fmla="*/ 252 h 586"/>
                <a:gd name="T2" fmla="*/ 252 w 505"/>
                <a:gd name="T3" fmla="*/ 0 h 586"/>
                <a:gd name="T4" fmla="*/ 505 w 505"/>
                <a:gd name="T5" fmla="*/ 252 h 586"/>
                <a:gd name="T6" fmla="*/ 292 w 505"/>
                <a:gd name="T7" fmla="*/ 501 h 586"/>
                <a:gd name="T8" fmla="*/ 248 w 505"/>
                <a:gd name="T9" fmla="*/ 586 h 586"/>
                <a:gd name="T10" fmla="*/ 206 w 505"/>
                <a:gd name="T11" fmla="*/ 500 h 586"/>
                <a:gd name="T12" fmla="*/ 0 w 505"/>
                <a:gd name="T13" fmla="*/ 25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5" h="586">
                  <a:moveTo>
                    <a:pt x="0" y="252"/>
                  </a:moveTo>
                  <a:cubicBezTo>
                    <a:pt x="0" y="113"/>
                    <a:pt x="113" y="0"/>
                    <a:pt x="252" y="0"/>
                  </a:cubicBezTo>
                  <a:cubicBezTo>
                    <a:pt x="392" y="0"/>
                    <a:pt x="505" y="113"/>
                    <a:pt x="505" y="252"/>
                  </a:cubicBezTo>
                  <a:cubicBezTo>
                    <a:pt x="505" y="378"/>
                    <a:pt x="412" y="482"/>
                    <a:pt x="292" y="501"/>
                  </a:cubicBezTo>
                  <a:cubicBezTo>
                    <a:pt x="248" y="586"/>
                    <a:pt x="248" y="586"/>
                    <a:pt x="248" y="586"/>
                  </a:cubicBezTo>
                  <a:cubicBezTo>
                    <a:pt x="206" y="500"/>
                    <a:pt x="206" y="500"/>
                    <a:pt x="206" y="500"/>
                  </a:cubicBezTo>
                  <a:cubicBezTo>
                    <a:pt x="89" y="478"/>
                    <a:pt x="0" y="376"/>
                    <a:pt x="0" y="252"/>
                  </a:cubicBezTo>
                  <a:close/>
                </a:path>
              </a:pathLst>
            </a:custGeom>
            <a:solidFill>
              <a:srgbClr val="498B9C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9" name="Freeform 6"/>
            <p:cNvSpPr/>
            <p:nvPr/>
          </p:nvSpPr>
          <p:spPr bwMode="auto">
            <a:xfrm rot="21060000">
              <a:off x="5669804" y="2942299"/>
              <a:ext cx="555405" cy="2381533"/>
            </a:xfrm>
            <a:custGeom>
              <a:avLst/>
              <a:gdLst>
                <a:gd name="T0" fmla="*/ 318 w 323"/>
                <a:gd name="T1" fmla="*/ 1385 h 1385"/>
                <a:gd name="T2" fmla="*/ 0 w 323"/>
                <a:gd name="T3" fmla="*/ 523 h 1385"/>
                <a:gd name="T4" fmla="*/ 5 w 323"/>
                <a:gd name="T5" fmla="*/ 522 h 1385"/>
                <a:gd name="T6" fmla="*/ 318 w 323"/>
                <a:gd name="T7" fmla="*/ 1370 h 1385"/>
                <a:gd name="T8" fmla="*/ 318 w 323"/>
                <a:gd name="T9" fmla="*/ 0 h 1385"/>
                <a:gd name="T10" fmla="*/ 323 w 323"/>
                <a:gd name="T11" fmla="*/ 0 h 1385"/>
                <a:gd name="T12" fmla="*/ 323 w 323"/>
                <a:gd name="T13" fmla="*/ 1385 h 1385"/>
                <a:gd name="T14" fmla="*/ 318 w 323"/>
                <a:gd name="T15" fmla="*/ 1385 h 1385"/>
                <a:gd name="T16" fmla="*/ 318 w 323"/>
                <a:gd name="T17" fmla="*/ 1385 h 1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3" h="1385">
                  <a:moveTo>
                    <a:pt x="318" y="1385"/>
                  </a:moveTo>
                  <a:lnTo>
                    <a:pt x="0" y="523"/>
                  </a:lnTo>
                  <a:lnTo>
                    <a:pt x="5" y="522"/>
                  </a:lnTo>
                  <a:lnTo>
                    <a:pt x="318" y="1370"/>
                  </a:lnTo>
                  <a:lnTo>
                    <a:pt x="318" y="0"/>
                  </a:lnTo>
                  <a:lnTo>
                    <a:pt x="323" y="0"/>
                  </a:lnTo>
                  <a:lnTo>
                    <a:pt x="323" y="1385"/>
                  </a:lnTo>
                  <a:lnTo>
                    <a:pt x="318" y="1385"/>
                  </a:lnTo>
                  <a:lnTo>
                    <a:pt x="318" y="13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6" name="Freeform 5"/>
            <p:cNvSpPr/>
            <p:nvPr/>
          </p:nvSpPr>
          <p:spPr bwMode="auto">
            <a:xfrm rot="21060000">
              <a:off x="5422217" y="1726836"/>
              <a:ext cx="1060082" cy="1228101"/>
            </a:xfrm>
            <a:custGeom>
              <a:avLst/>
              <a:gdLst>
                <a:gd name="T0" fmla="*/ 0 w 505"/>
                <a:gd name="T1" fmla="*/ 252 h 586"/>
                <a:gd name="T2" fmla="*/ 252 w 505"/>
                <a:gd name="T3" fmla="*/ 0 h 586"/>
                <a:gd name="T4" fmla="*/ 505 w 505"/>
                <a:gd name="T5" fmla="*/ 252 h 586"/>
                <a:gd name="T6" fmla="*/ 292 w 505"/>
                <a:gd name="T7" fmla="*/ 501 h 586"/>
                <a:gd name="T8" fmla="*/ 248 w 505"/>
                <a:gd name="T9" fmla="*/ 586 h 586"/>
                <a:gd name="T10" fmla="*/ 206 w 505"/>
                <a:gd name="T11" fmla="*/ 500 h 586"/>
                <a:gd name="T12" fmla="*/ 0 w 505"/>
                <a:gd name="T13" fmla="*/ 25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5" h="586">
                  <a:moveTo>
                    <a:pt x="0" y="252"/>
                  </a:moveTo>
                  <a:cubicBezTo>
                    <a:pt x="0" y="113"/>
                    <a:pt x="113" y="0"/>
                    <a:pt x="252" y="0"/>
                  </a:cubicBezTo>
                  <a:cubicBezTo>
                    <a:pt x="392" y="0"/>
                    <a:pt x="505" y="113"/>
                    <a:pt x="505" y="252"/>
                  </a:cubicBezTo>
                  <a:cubicBezTo>
                    <a:pt x="505" y="378"/>
                    <a:pt x="412" y="482"/>
                    <a:pt x="292" y="501"/>
                  </a:cubicBezTo>
                  <a:cubicBezTo>
                    <a:pt x="248" y="586"/>
                    <a:pt x="248" y="586"/>
                    <a:pt x="248" y="586"/>
                  </a:cubicBezTo>
                  <a:cubicBezTo>
                    <a:pt x="206" y="500"/>
                    <a:pt x="206" y="500"/>
                    <a:pt x="206" y="500"/>
                  </a:cubicBezTo>
                  <a:cubicBezTo>
                    <a:pt x="89" y="478"/>
                    <a:pt x="0" y="376"/>
                    <a:pt x="0" y="252"/>
                  </a:cubicBezTo>
                  <a:close/>
                </a:path>
              </a:pathLst>
            </a:custGeom>
            <a:solidFill>
              <a:srgbClr val="498B9C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5" name="Freeform 10"/>
            <p:cNvSpPr>
              <a:spLocks noChangeAspect="1"/>
            </p:cNvSpPr>
            <p:nvPr/>
          </p:nvSpPr>
          <p:spPr bwMode="auto">
            <a:xfrm rot="21060000">
              <a:off x="4682069" y="2840266"/>
              <a:ext cx="1112378" cy="1128498"/>
            </a:xfrm>
            <a:custGeom>
              <a:avLst/>
              <a:gdLst>
                <a:gd name="T0" fmla="*/ 509 w 569"/>
                <a:gd name="T1" fmla="*/ 166 h 578"/>
                <a:gd name="T2" fmla="*/ 166 w 569"/>
                <a:gd name="T3" fmla="*/ 67 h 578"/>
                <a:gd name="T4" fmla="*/ 67 w 569"/>
                <a:gd name="T5" fmla="*/ 410 h 578"/>
                <a:gd name="T6" fmla="*/ 373 w 569"/>
                <a:gd name="T7" fmla="*/ 525 h 578"/>
                <a:gd name="T8" fmla="*/ 452 w 569"/>
                <a:gd name="T9" fmla="*/ 578 h 578"/>
                <a:gd name="T10" fmla="*/ 448 w 569"/>
                <a:gd name="T11" fmla="*/ 483 h 578"/>
                <a:gd name="T12" fmla="*/ 509 w 569"/>
                <a:gd name="T13" fmla="*/ 166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9" h="578">
                  <a:moveTo>
                    <a:pt x="509" y="166"/>
                  </a:moveTo>
                  <a:cubicBezTo>
                    <a:pt x="442" y="44"/>
                    <a:pt x="288" y="0"/>
                    <a:pt x="166" y="67"/>
                  </a:cubicBezTo>
                  <a:cubicBezTo>
                    <a:pt x="44" y="134"/>
                    <a:pt x="0" y="288"/>
                    <a:pt x="67" y="410"/>
                  </a:cubicBezTo>
                  <a:cubicBezTo>
                    <a:pt x="128" y="520"/>
                    <a:pt x="259" y="567"/>
                    <a:pt x="373" y="525"/>
                  </a:cubicBezTo>
                  <a:cubicBezTo>
                    <a:pt x="452" y="578"/>
                    <a:pt x="452" y="578"/>
                    <a:pt x="452" y="578"/>
                  </a:cubicBezTo>
                  <a:cubicBezTo>
                    <a:pt x="448" y="483"/>
                    <a:pt x="448" y="483"/>
                    <a:pt x="448" y="483"/>
                  </a:cubicBezTo>
                  <a:cubicBezTo>
                    <a:pt x="540" y="407"/>
                    <a:pt x="569" y="274"/>
                    <a:pt x="509" y="166"/>
                  </a:cubicBezTo>
                  <a:close/>
                </a:path>
              </a:pathLst>
            </a:custGeom>
            <a:solidFill>
              <a:srgbClr val="498B9C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" name="Freeform 5"/>
            <p:cNvSpPr/>
            <p:nvPr/>
          </p:nvSpPr>
          <p:spPr bwMode="auto">
            <a:xfrm rot="21060000">
              <a:off x="5416809" y="1728788"/>
              <a:ext cx="1052346" cy="1219139"/>
            </a:xfrm>
            <a:custGeom>
              <a:avLst/>
              <a:gdLst>
                <a:gd name="T0" fmla="*/ 0 w 505"/>
                <a:gd name="T1" fmla="*/ 252 h 586"/>
                <a:gd name="T2" fmla="*/ 252 w 505"/>
                <a:gd name="T3" fmla="*/ 0 h 586"/>
                <a:gd name="T4" fmla="*/ 505 w 505"/>
                <a:gd name="T5" fmla="*/ 252 h 586"/>
                <a:gd name="T6" fmla="*/ 292 w 505"/>
                <a:gd name="T7" fmla="*/ 501 h 586"/>
                <a:gd name="T8" fmla="*/ 248 w 505"/>
                <a:gd name="T9" fmla="*/ 586 h 586"/>
                <a:gd name="T10" fmla="*/ 206 w 505"/>
                <a:gd name="T11" fmla="*/ 500 h 586"/>
                <a:gd name="T12" fmla="*/ 0 w 505"/>
                <a:gd name="T13" fmla="*/ 25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5" h="586">
                  <a:moveTo>
                    <a:pt x="0" y="252"/>
                  </a:moveTo>
                  <a:cubicBezTo>
                    <a:pt x="0" y="113"/>
                    <a:pt x="113" y="0"/>
                    <a:pt x="252" y="0"/>
                  </a:cubicBezTo>
                  <a:cubicBezTo>
                    <a:pt x="392" y="0"/>
                    <a:pt x="505" y="113"/>
                    <a:pt x="505" y="252"/>
                  </a:cubicBezTo>
                  <a:cubicBezTo>
                    <a:pt x="505" y="378"/>
                    <a:pt x="412" y="482"/>
                    <a:pt x="292" y="501"/>
                  </a:cubicBezTo>
                  <a:cubicBezTo>
                    <a:pt x="248" y="586"/>
                    <a:pt x="248" y="586"/>
                    <a:pt x="248" y="586"/>
                  </a:cubicBezTo>
                  <a:cubicBezTo>
                    <a:pt x="206" y="500"/>
                    <a:pt x="206" y="500"/>
                    <a:pt x="206" y="500"/>
                  </a:cubicBezTo>
                  <a:cubicBezTo>
                    <a:pt x="89" y="478"/>
                    <a:pt x="0" y="376"/>
                    <a:pt x="0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13" name="Freeform 10"/>
            <p:cNvSpPr>
              <a:spLocks noChangeAspect="1"/>
            </p:cNvSpPr>
            <p:nvPr/>
          </p:nvSpPr>
          <p:spPr bwMode="auto">
            <a:xfrm rot="21060000">
              <a:off x="4685013" y="2847515"/>
              <a:ext cx="1091827" cy="1107649"/>
            </a:xfrm>
            <a:custGeom>
              <a:avLst/>
              <a:gdLst>
                <a:gd name="T0" fmla="*/ 509 w 569"/>
                <a:gd name="T1" fmla="*/ 166 h 578"/>
                <a:gd name="T2" fmla="*/ 166 w 569"/>
                <a:gd name="T3" fmla="*/ 67 h 578"/>
                <a:gd name="T4" fmla="*/ 67 w 569"/>
                <a:gd name="T5" fmla="*/ 410 h 578"/>
                <a:gd name="T6" fmla="*/ 373 w 569"/>
                <a:gd name="T7" fmla="*/ 525 h 578"/>
                <a:gd name="T8" fmla="*/ 452 w 569"/>
                <a:gd name="T9" fmla="*/ 578 h 578"/>
                <a:gd name="T10" fmla="*/ 448 w 569"/>
                <a:gd name="T11" fmla="*/ 483 h 578"/>
                <a:gd name="T12" fmla="*/ 509 w 569"/>
                <a:gd name="T13" fmla="*/ 166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9" h="578">
                  <a:moveTo>
                    <a:pt x="509" y="166"/>
                  </a:moveTo>
                  <a:cubicBezTo>
                    <a:pt x="442" y="44"/>
                    <a:pt x="288" y="0"/>
                    <a:pt x="166" y="67"/>
                  </a:cubicBezTo>
                  <a:cubicBezTo>
                    <a:pt x="44" y="134"/>
                    <a:pt x="0" y="288"/>
                    <a:pt x="67" y="410"/>
                  </a:cubicBezTo>
                  <a:cubicBezTo>
                    <a:pt x="128" y="520"/>
                    <a:pt x="259" y="567"/>
                    <a:pt x="373" y="525"/>
                  </a:cubicBezTo>
                  <a:cubicBezTo>
                    <a:pt x="452" y="578"/>
                    <a:pt x="452" y="578"/>
                    <a:pt x="452" y="578"/>
                  </a:cubicBezTo>
                  <a:cubicBezTo>
                    <a:pt x="448" y="483"/>
                    <a:pt x="448" y="483"/>
                    <a:pt x="448" y="483"/>
                  </a:cubicBezTo>
                  <a:cubicBezTo>
                    <a:pt x="540" y="407"/>
                    <a:pt x="569" y="274"/>
                    <a:pt x="509" y="166"/>
                  </a:cubicBezTo>
                  <a:close/>
                </a:path>
              </a:pathLst>
            </a:custGeom>
            <a:solidFill>
              <a:srgbClr val="2F5597"/>
            </a:solidFill>
            <a:ln>
              <a:solidFill>
                <a:srgbClr val="2F5597"/>
              </a:solidFill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 dirty="0"/>
            </a:p>
          </p:txBody>
        </p:sp>
        <p:grpSp>
          <p:nvGrpSpPr>
            <p:cNvPr id="6" name="组合 4"/>
            <p:cNvGrpSpPr/>
            <p:nvPr/>
          </p:nvGrpSpPr>
          <p:grpSpPr>
            <a:xfrm>
              <a:off x="5507861" y="4977810"/>
              <a:ext cx="925101" cy="1318870"/>
              <a:chOff x="5507861" y="4977810"/>
              <a:chExt cx="925101" cy="1318870"/>
            </a:xfrm>
          </p:grpSpPr>
          <p:sp>
            <p:nvSpPr>
              <p:cNvPr id="11" name="Oval 8"/>
              <p:cNvSpPr>
                <a:spLocks noChangeArrowheads="1"/>
              </p:cNvSpPr>
              <p:nvPr/>
            </p:nvSpPr>
            <p:spPr bwMode="auto">
              <a:xfrm>
                <a:off x="5727959" y="4977810"/>
                <a:ext cx="228697" cy="226976"/>
              </a:xfrm>
              <a:prstGeom prst="ellipse">
                <a:avLst/>
              </a:prstGeom>
              <a:solidFill>
                <a:srgbClr val="2F5597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2" name="Freeform 9"/>
              <p:cNvSpPr/>
              <p:nvPr/>
            </p:nvSpPr>
            <p:spPr bwMode="auto">
              <a:xfrm>
                <a:off x="5507861" y="5230579"/>
                <a:ext cx="925101" cy="1066101"/>
              </a:xfrm>
              <a:custGeom>
                <a:avLst/>
                <a:gdLst>
                  <a:gd name="T0" fmla="*/ 437 w 444"/>
                  <a:gd name="T1" fmla="*/ 25 h 512"/>
                  <a:gd name="T2" fmla="*/ 401 w 444"/>
                  <a:gd name="T3" fmla="*/ 16 h 512"/>
                  <a:gd name="T4" fmla="*/ 326 w 444"/>
                  <a:gd name="T5" fmla="*/ 62 h 512"/>
                  <a:gd name="T6" fmla="*/ 239 w 444"/>
                  <a:gd name="T7" fmla="*/ 4 h 512"/>
                  <a:gd name="T8" fmla="*/ 230 w 444"/>
                  <a:gd name="T9" fmla="*/ 1 h 512"/>
                  <a:gd name="T10" fmla="*/ 230 w 444"/>
                  <a:gd name="T11" fmla="*/ 0 h 512"/>
                  <a:gd name="T12" fmla="*/ 224 w 444"/>
                  <a:gd name="T13" fmla="*/ 0 h 512"/>
                  <a:gd name="T14" fmla="*/ 224 w 444"/>
                  <a:gd name="T15" fmla="*/ 0 h 512"/>
                  <a:gd name="T16" fmla="*/ 94 w 444"/>
                  <a:gd name="T17" fmla="*/ 0 h 512"/>
                  <a:gd name="T18" fmla="*/ 94 w 444"/>
                  <a:gd name="T19" fmla="*/ 0 h 512"/>
                  <a:gd name="T20" fmla="*/ 89 w 444"/>
                  <a:gd name="T21" fmla="*/ 0 h 512"/>
                  <a:gd name="T22" fmla="*/ 89 w 444"/>
                  <a:gd name="T23" fmla="*/ 0 h 512"/>
                  <a:gd name="T24" fmla="*/ 72 w 444"/>
                  <a:gd name="T25" fmla="*/ 11 h 512"/>
                  <a:gd name="T26" fmla="*/ 5 w 444"/>
                  <a:gd name="T27" fmla="*/ 109 h 512"/>
                  <a:gd name="T28" fmla="*/ 1 w 444"/>
                  <a:gd name="T29" fmla="*/ 124 h 512"/>
                  <a:gd name="T30" fmla="*/ 4 w 444"/>
                  <a:gd name="T31" fmla="*/ 139 h 512"/>
                  <a:gd name="T32" fmla="*/ 55 w 444"/>
                  <a:gd name="T33" fmla="*/ 229 h 512"/>
                  <a:gd name="T34" fmla="*/ 91 w 444"/>
                  <a:gd name="T35" fmla="*/ 238 h 512"/>
                  <a:gd name="T36" fmla="*/ 100 w 444"/>
                  <a:gd name="T37" fmla="*/ 203 h 512"/>
                  <a:gd name="T38" fmla="*/ 56 w 444"/>
                  <a:gd name="T39" fmla="*/ 126 h 512"/>
                  <a:gd name="T40" fmla="*/ 89 w 444"/>
                  <a:gd name="T41" fmla="*/ 78 h 512"/>
                  <a:gd name="T42" fmla="*/ 89 w 444"/>
                  <a:gd name="T43" fmla="*/ 149 h 512"/>
                  <a:gd name="T44" fmla="*/ 114 w 444"/>
                  <a:gd name="T45" fmla="*/ 192 h 512"/>
                  <a:gd name="T46" fmla="*/ 97 w 444"/>
                  <a:gd name="T47" fmla="*/ 253 h 512"/>
                  <a:gd name="T48" fmla="*/ 89 w 444"/>
                  <a:gd name="T49" fmla="*/ 256 h 512"/>
                  <a:gd name="T50" fmla="*/ 89 w 444"/>
                  <a:gd name="T51" fmla="*/ 268 h 512"/>
                  <a:gd name="T52" fmla="*/ 89 w 444"/>
                  <a:gd name="T53" fmla="*/ 275 h 512"/>
                  <a:gd name="T54" fmla="*/ 89 w 444"/>
                  <a:gd name="T55" fmla="*/ 485 h 512"/>
                  <a:gd name="T56" fmla="*/ 116 w 444"/>
                  <a:gd name="T57" fmla="*/ 512 h 512"/>
                  <a:gd name="T58" fmla="*/ 143 w 444"/>
                  <a:gd name="T59" fmla="*/ 485 h 512"/>
                  <a:gd name="T60" fmla="*/ 143 w 444"/>
                  <a:gd name="T61" fmla="*/ 275 h 512"/>
                  <a:gd name="T62" fmla="*/ 159 w 444"/>
                  <a:gd name="T63" fmla="*/ 259 h 512"/>
                  <a:gd name="T64" fmla="*/ 177 w 444"/>
                  <a:gd name="T65" fmla="*/ 275 h 512"/>
                  <a:gd name="T66" fmla="*/ 177 w 444"/>
                  <a:gd name="T67" fmla="*/ 485 h 512"/>
                  <a:gd name="T68" fmla="*/ 203 w 444"/>
                  <a:gd name="T69" fmla="*/ 512 h 512"/>
                  <a:gd name="T70" fmla="*/ 230 w 444"/>
                  <a:gd name="T71" fmla="*/ 485 h 512"/>
                  <a:gd name="T72" fmla="*/ 230 w 444"/>
                  <a:gd name="T73" fmla="*/ 275 h 512"/>
                  <a:gd name="T74" fmla="*/ 230 w 444"/>
                  <a:gd name="T75" fmla="*/ 268 h 512"/>
                  <a:gd name="T76" fmla="*/ 230 w 444"/>
                  <a:gd name="T77" fmla="*/ 60 h 512"/>
                  <a:gd name="T78" fmla="*/ 309 w 444"/>
                  <a:gd name="T79" fmla="*/ 113 h 512"/>
                  <a:gd name="T80" fmla="*/ 325 w 444"/>
                  <a:gd name="T81" fmla="*/ 117 h 512"/>
                  <a:gd name="T82" fmla="*/ 339 w 444"/>
                  <a:gd name="T83" fmla="*/ 114 h 512"/>
                  <a:gd name="T84" fmla="*/ 428 w 444"/>
                  <a:gd name="T85" fmla="*/ 61 h 512"/>
                  <a:gd name="T86" fmla="*/ 437 w 444"/>
                  <a:gd name="T87" fmla="*/ 25 h 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44" h="512">
                    <a:moveTo>
                      <a:pt x="437" y="25"/>
                    </a:moveTo>
                    <a:cubicBezTo>
                      <a:pt x="430" y="13"/>
                      <a:pt x="414" y="9"/>
                      <a:pt x="401" y="16"/>
                    </a:cubicBezTo>
                    <a:cubicBezTo>
                      <a:pt x="326" y="62"/>
                      <a:pt x="326" y="62"/>
                      <a:pt x="326" y="62"/>
                    </a:cubicBezTo>
                    <a:cubicBezTo>
                      <a:pt x="239" y="4"/>
                      <a:pt x="239" y="4"/>
                      <a:pt x="239" y="4"/>
                    </a:cubicBezTo>
                    <a:cubicBezTo>
                      <a:pt x="236" y="2"/>
                      <a:pt x="233" y="1"/>
                      <a:pt x="230" y="1"/>
                    </a:cubicBezTo>
                    <a:cubicBezTo>
                      <a:pt x="230" y="0"/>
                      <a:pt x="230" y="0"/>
                      <a:pt x="230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3" y="1"/>
                      <a:pt x="77" y="5"/>
                      <a:pt x="72" y="11"/>
                    </a:cubicBezTo>
                    <a:cubicBezTo>
                      <a:pt x="5" y="109"/>
                      <a:pt x="5" y="109"/>
                      <a:pt x="5" y="109"/>
                    </a:cubicBezTo>
                    <a:cubicBezTo>
                      <a:pt x="2" y="114"/>
                      <a:pt x="1" y="119"/>
                      <a:pt x="1" y="124"/>
                    </a:cubicBezTo>
                    <a:cubicBezTo>
                      <a:pt x="0" y="129"/>
                      <a:pt x="1" y="134"/>
                      <a:pt x="4" y="13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62" y="241"/>
                      <a:pt x="78" y="245"/>
                      <a:pt x="91" y="238"/>
                    </a:cubicBezTo>
                    <a:cubicBezTo>
                      <a:pt x="103" y="231"/>
                      <a:pt x="107" y="215"/>
                      <a:pt x="100" y="203"/>
                    </a:cubicBezTo>
                    <a:cubicBezTo>
                      <a:pt x="56" y="126"/>
                      <a:pt x="56" y="126"/>
                      <a:pt x="56" y="126"/>
                    </a:cubicBezTo>
                    <a:cubicBezTo>
                      <a:pt x="89" y="78"/>
                      <a:pt x="89" y="78"/>
                      <a:pt x="89" y="78"/>
                    </a:cubicBezTo>
                    <a:cubicBezTo>
                      <a:pt x="89" y="149"/>
                      <a:pt x="89" y="149"/>
                      <a:pt x="89" y="149"/>
                    </a:cubicBezTo>
                    <a:cubicBezTo>
                      <a:pt x="114" y="192"/>
                      <a:pt x="114" y="192"/>
                      <a:pt x="114" y="192"/>
                    </a:cubicBezTo>
                    <a:cubicBezTo>
                      <a:pt x="126" y="213"/>
                      <a:pt x="119" y="241"/>
                      <a:pt x="97" y="253"/>
                    </a:cubicBezTo>
                    <a:cubicBezTo>
                      <a:pt x="95" y="254"/>
                      <a:pt x="92" y="255"/>
                      <a:pt x="89" y="256"/>
                    </a:cubicBezTo>
                    <a:cubicBezTo>
                      <a:pt x="89" y="268"/>
                      <a:pt x="89" y="268"/>
                      <a:pt x="89" y="268"/>
                    </a:cubicBezTo>
                    <a:cubicBezTo>
                      <a:pt x="89" y="275"/>
                      <a:pt x="89" y="275"/>
                      <a:pt x="89" y="275"/>
                    </a:cubicBezTo>
                    <a:cubicBezTo>
                      <a:pt x="89" y="485"/>
                      <a:pt x="89" y="485"/>
                      <a:pt x="89" y="485"/>
                    </a:cubicBezTo>
                    <a:cubicBezTo>
                      <a:pt x="89" y="500"/>
                      <a:pt x="101" y="512"/>
                      <a:pt x="116" y="512"/>
                    </a:cubicBezTo>
                    <a:cubicBezTo>
                      <a:pt x="131" y="512"/>
                      <a:pt x="143" y="500"/>
                      <a:pt x="143" y="485"/>
                    </a:cubicBezTo>
                    <a:cubicBezTo>
                      <a:pt x="143" y="275"/>
                      <a:pt x="143" y="275"/>
                      <a:pt x="143" y="275"/>
                    </a:cubicBezTo>
                    <a:cubicBezTo>
                      <a:pt x="143" y="266"/>
                      <a:pt x="150" y="259"/>
                      <a:pt x="159" y="259"/>
                    </a:cubicBezTo>
                    <a:cubicBezTo>
                      <a:pt x="168" y="259"/>
                      <a:pt x="177" y="266"/>
                      <a:pt x="177" y="275"/>
                    </a:cubicBezTo>
                    <a:cubicBezTo>
                      <a:pt x="177" y="485"/>
                      <a:pt x="177" y="485"/>
                      <a:pt x="177" y="485"/>
                    </a:cubicBezTo>
                    <a:cubicBezTo>
                      <a:pt x="177" y="500"/>
                      <a:pt x="188" y="512"/>
                      <a:pt x="203" y="512"/>
                    </a:cubicBezTo>
                    <a:cubicBezTo>
                      <a:pt x="218" y="512"/>
                      <a:pt x="230" y="500"/>
                      <a:pt x="230" y="485"/>
                    </a:cubicBezTo>
                    <a:cubicBezTo>
                      <a:pt x="230" y="275"/>
                      <a:pt x="230" y="275"/>
                      <a:pt x="230" y="275"/>
                    </a:cubicBezTo>
                    <a:cubicBezTo>
                      <a:pt x="230" y="268"/>
                      <a:pt x="230" y="268"/>
                      <a:pt x="230" y="268"/>
                    </a:cubicBezTo>
                    <a:cubicBezTo>
                      <a:pt x="230" y="60"/>
                      <a:pt x="230" y="60"/>
                      <a:pt x="230" y="60"/>
                    </a:cubicBezTo>
                    <a:cubicBezTo>
                      <a:pt x="309" y="113"/>
                      <a:pt x="309" y="113"/>
                      <a:pt x="309" y="113"/>
                    </a:cubicBezTo>
                    <a:cubicBezTo>
                      <a:pt x="314" y="116"/>
                      <a:pt x="319" y="117"/>
                      <a:pt x="325" y="117"/>
                    </a:cubicBezTo>
                    <a:cubicBezTo>
                      <a:pt x="330" y="117"/>
                      <a:pt x="335" y="116"/>
                      <a:pt x="339" y="114"/>
                    </a:cubicBezTo>
                    <a:cubicBezTo>
                      <a:pt x="428" y="61"/>
                      <a:pt x="428" y="61"/>
                      <a:pt x="428" y="61"/>
                    </a:cubicBezTo>
                    <a:cubicBezTo>
                      <a:pt x="440" y="53"/>
                      <a:pt x="444" y="37"/>
                      <a:pt x="437" y="25"/>
                    </a:cubicBezTo>
                    <a:close/>
                  </a:path>
                </a:pathLst>
              </a:custGeom>
              <a:solidFill>
                <a:srgbClr val="2F5597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2400" dirty="0"/>
              </a:p>
            </p:txBody>
          </p:sp>
        </p:grpSp>
        <p:cxnSp>
          <p:nvCxnSpPr>
            <p:cNvPr id="33" name="直接连接符 32"/>
            <p:cNvCxnSpPr/>
            <p:nvPr/>
          </p:nvCxnSpPr>
          <p:spPr>
            <a:xfrm flipV="1">
              <a:off x="6405488" y="3103329"/>
              <a:ext cx="452754" cy="2155618"/>
            </a:xfrm>
            <a:prstGeom prst="line">
              <a:avLst/>
            </a:prstGeom>
            <a:ln>
              <a:solidFill>
                <a:srgbClr val="498B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 flipV="1">
              <a:off x="6405716" y="4447815"/>
              <a:ext cx="389938" cy="818870"/>
            </a:xfrm>
            <a:prstGeom prst="line">
              <a:avLst/>
            </a:prstGeom>
            <a:ln>
              <a:solidFill>
                <a:srgbClr val="498B9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Freeform 11"/>
            <p:cNvSpPr>
              <a:spLocks noChangeAspect="1"/>
            </p:cNvSpPr>
            <p:nvPr/>
          </p:nvSpPr>
          <p:spPr bwMode="auto">
            <a:xfrm rot="21240000">
              <a:off x="6516267" y="3472367"/>
              <a:ext cx="974845" cy="990407"/>
            </a:xfrm>
            <a:custGeom>
              <a:avLst/>
              <a:gdLst>
                <a:gd name="T0" fmla="*/ 60 w 569"/>
                <a:gd name="T1" fmla="*/ 166 h 578"/>
                <a:gd name="T2" fmla="*/ 402 w 569"/>
                <a:gd name="T3" fmla="*/ 67 h 578"/>
                <a:gd name="T4" fmla="*/ 501 w 569"/>
                <a:gd name="T5" fmla="*/ 410 h 578"/>
                <a:gd name="T6" fmla="*/ 195 w 569"/>
                <a:gd name="T7" fmla="*/ 525 h 578"/>
                <a:gd name="T8" fmla="*/ 116 w 569"/>
                <a:gd name="T9" fmla="*/ 578 h 578"/>
                <a:gd name="T10" fmla="*/ 121 w 569"/>
                <a:gd name="T11" fmla="*/ 483 h 578"/>
                <a:gd name="T12" fmla="*/ 60 w 569"/>
                <a:gd name="T13" fmla="*/ 166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9" h="578">
                  <a:moveTo>
                    <a:pt x="60" y="166"/>
                  </a:moveTo>
                  <a:cubicBezTo>
                    <a:pt x="127" y="44"/>
                    <a:pt x="280" y="0"/>
                    <a:pt x="402" y="67"/>
                  </a:cubicBezTo>
                  <a:cubicBezTo>
                    <a:pt x="524" y="134"/>
                    <a:pt x="569" y="288"/>
                    <a:pt x="501" y="410"/>
                  </a:cubicBezTo>
                  <a:cubicBezTo>
                    <a:pt x="441" y="520"/>
                    <a:pt x="310" y="567"/>
                    <a:pt x="195" y="525"/>
                  </a:cubicBezTo>
                  <a:cubicBezTo>
                    <a:pt x="116" y="578"/>
                    <a:pt x="116" y="578"/>
                    <a:pt x="116" y="578"/>
                  </a:cubicBezTo>
                  <a:cubicBezTo>
                    <a:pt x="121" y="483"/>
                    <a:pt x="121" y="483"/>
                    <a:pt x="121" y="483"/>
                  </a:cubicBezTo>
                  <a:cubicBezTo>
                    <a:pt x="28" y="407"/>
                    <a:pt x="0" y="274"/>
                    <a:pt x="60" y="16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1" name="Freeform 5"/>
            <p:cNvSpPr>
              <a:spLocks noChangeAspect="1"/>
            </p:cNvSpPr>
            <p:nvPr/>
          </p:nvSpPr>
          <p:spPr bwMode="auto">
            <a:xfrm rot="1200000">
              <a:off x="6629631" y="2264617"/>
              <a:ext cx="779876" cy="903486"/>
            </a:xfrm>
            <a:custGeom>
              <a:avLst/>
              <a:gdLst>
                <a:gd name="T0" fmla="*/ 0 w 505"/>
                <a:gd name="T1" fmla="*/ 252 h 586"/>
                <a:gd name="T2" fmla="*/ 252 w 505"/>
                <a:gd name="T3" fmla="*/ 0 h 586"/>
                <a:gd name="T4" fmla="*/ 505 w 505"/>
                <a:gd name="T5" fmla="*/ 252 h 586"/>
                <a:gd name="T6" fmla="*/ 292 w 505"/>
                <a:gd name="T7" fmla="*/ 501 h 586"/>
                <a:gd name="T8" fmla="*/ 248 w 505"/>
                <a:gd name="T9" fmla="*/ 586 h 586"/>
                <a:gd name="T10" fmla="*/ 206 w 505"/>
                <a:gd name="T11" fmla="*/ 500 h 586"/>
                <a:gd name="T12" fmla="*/ 0 w 505"/>
                <a:gd name="T13" fmla="*/ 25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5" h="586">
                  <a:moveTo>
                    <a:pt x="0" y="252"/>
                  </a:moveTo>
                  <a:cubicBezTo>
                    <a:pt x="0" y="113"/>
                    <a:pt x="113" y="0"/>
                    <a:pt x="252" y="0"/>
                  </a:cubicBezTo>
                  <a:cubicBezTo>
                    <a:pt x="392" y="0"/>
                    <a:pt x="505" y="113"/>
                    <a:pt x="505" y="252"/>
                  </a:cubicBezTo>
                  <a:cubicBezTo>
                    <a:pt x="505" y="378"/>
                    <a:pt x="412" y="482"/>
                    <a:pt x="292" y="501"/>
                  </a:cubicBezTo>
                  <a:cubicBezTo>
                    <a:pt x="248" y="586"/>
                    <a:pt x="248" y="586"/>
                    <a:pt x="248" y="586"/>
                  </a:cubicBezTo>
                  <a:cubicBezTo>
                    <a:pt x="206" y="500"/>
                    <a:pt x="206" y="500"/>
                    <a:pt x="206" y="500"/>
                  </a:cubicBezTo>
                  <a:cubicBezTo>
                    <a:pt x="89" y="478"/>
                    <a:pt x="0" y="376"/>
                    <a:pt x="0" y="252"/>
                  </a:cubicBezTo>
                  <a:close/>
                </a:path>
              </a:pathLst>
            </a:custGeom>
            <a:solidFill>
              <a:srgbClr val="2F5597"/>
            </a:solidFill>
            <a:ln>
              <a:solidFill>
                <a:srgbClr val="2F5597"/>
              </a:solidFill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 dirty="0"/>
            </a:p>
          </p:txBody>
        </p:sp>
        <p:sp>
          <p:nvSpPr>
            <p:cNvPr id="36" name="Freeform 44673"/>
            <p:cNvSpPr/>
            <p:nvPr/>
          </p:nvSpPr>
          <p:spPr bwMode="auto">
            <a:xfrm rot="1020000">
              <a:off x="6836209" y="2463154"/>
              <a:ext cx="354013" cy="442913"/>
            </a:xfrm>
            <a:custGeom>
              <a:avLst/>
              <a:gdLst>
                <a:gd name="T0" fmla="*/ 142 w 149"/>
                <a:gd name="T1" fmla="*/ 83 h 187"/>
                <a:gd name="T2" fmla="*/ 115 w 149"/>
                <a:gd name="T3" fmla="*/ 54 h 187"/>
                <a:gd name="T4" fmla="*/ 104 w 149"/>
                <a:gd name="T5" fmla="*/ 17 h 187"/>
                <a:gd name="T6" fmla="*/ 44 w 149"/>
                <a:gd name="T7" fmla="*/ 17 h 187"/>
                <a:gd name="T8" fmla="*/ 33 w 149"/>
                <a:gd name="T9" fmla="*/ 55 h 187"/>
                <a:gd name="T10" fmla="*/ 6 w 149"/>
                <a:gd name="T11" fmla="*/ 84 h 187"/>
                <a:gd name="T12" fmla="*/ 36 w 149"/>
                <a:gd name="T13" fmla="*/ 135 h 187"/>
                <a:gd name="T14" fmla="*/ 64 w 149"/>
                <a:gd name="T15" fmla="*/ 133 h 187"/>
                <a:gd name="T16" fmla="*/ 64 w 149"/>
                <a:gd name="T17" fmla="*/ 179 h 187"/>
                <a:gd name="T18" fmla="*/ 75 w 149"/>
                <a:gd name="T19" fmla="*/ 187 h 187"/>
                <a:gd name="T20" fmla="*/ 86 w 149"/>
                <a:gd name="T21" fmla="*/ 179 h 187"/>
                <a:gd name="T22" fmla="*/ 86 w 149"/>
                <a:gd name="T23" fmla="*/ 133 h 187"/>
                <a:gd name="T24" fmla="*/ 113 w 149"/>
                <a:gd name="T25" fmla="*/ 135 h 187"/>
                <a:gd name="T26" fmla="*/ 142 w 149"/>
                <a:gd name="T27" fmla="*/ 8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9" h="187">
                  <a:moveTo>
                    <a:pt x="142" y="83"/>
                  </a:moveTo>
                  <a:cubicBezTo>
                    <a:pt x="139" y="69"/>
                    <a:pt x="128" y="59"/>
                    <a:pt x="115" y="54"/>
                  </a:cubicBezTo>
                  <a:cubicBezTo>
                    <a:pt x="118" y="41"/>
                    <a:pt x="114" y="27"/>
                    <a:pt x="104" y="17"/>
                  </a:cubicBezTo>
                  <a:cubicBezTo>
                    <a:pt x="87" y="0"/>
                    <a:pt x="60" y="0"/>
                    <a:pt x="44" y="17"/>
                  </a:cubicBezTo>
                  <a:cubicBezTo>
                    <a:pt x="34" y="27"/>
                    <a:pt x="30" y="42"/>
                    <a:pt x="33" y="55"/>
                  </a:cubicBezTo>
                  <a:cubicBezTo>
                    <a:pt x="20" y="59"/>
                    <a:pt x="9" y="70"/>
                    <a:pt x="6" y="84"/>
                  </a:cubicBezTo>
                  <a:cubicBezTo>
                    <a:pt x="0" y="107"/>
                    <a:pt x="13" y="130"/>
                    <a:pt x="36" y="135"/>
                  </a:cubicBezTo>
                  <a:cubicBezTo>
                    <a:pt x="46" y="138"/>
                    <a:pt x="55" y="137"/>
                    <a:pt x="64" y="133"/>
                  </a:cubicBezTo>
                  <a:cubicBezTo>
                    <a:pt x="64" y="179"/>
                    <a:pt x="64" y="179"/>
                    <a:pt x="64" y="179"/>
                  </a:cubicBezTo>
                  <a:cubicBezTo>
                    <a:pt x="64" y="183"/>
                    <a:pt x="69" y="187"/>
                    <a:pt x="75" y="187"/>
                  </a:cubicBezTo>
                  <a:cubicBezTo>
                    <a:pt x="81" y="187"/>
                    <a:pt x="86" y="183"/>
                    <a:pt x="86" y="179"/>
                  </a:cubicBezTo>
                  <a:cubicBezTo>
                    <a:pt x="86" y="133"/>
                    <a:pt x="86" y="133"/>
                    <a:pt x="86" y="133"/>
                  </a:cubicBezTo>
                  <a:cubicBezTo>
                    <a:pt x="94" y="137"/>
                    <a:pt x="104" y="138"/>
                    <a:pt x="113" y="135"/>
                  </a:cubicBezTo>
                  <a:cubicBezTo>
                    <a:pt x="135" y="129"/>
                    <a:pt x="149" y="106"/>
                    <a:pt x="142" y="83"/>
                  </a:cubicBezTo>
                  <a:close/>
                </a:path>
              </a:pathLst>
            </a:custGeom>
            <a:solidFill>
              <a:srgbClr val="F5EDE8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7" name="Freeform 30"/>
            <p:cNvSpPr>
              <a:spLocks noChangeAspect="1" noEditPoints="1"/>
            </p:cNvSpPr>
            <p:nvPr/>
          </p:nvSpPr>
          <p:spPr bwMode="auto">
            <a:xfrm>
              <a:off x="6769689" y="3798609"/>
              <a:ext cx="468000" cy="337922"/>
            </a:xfrm>
            <a:custGeom>
              <a:avLst/>
              <a:gdLst>
                <a:gd name="T0" fmla="*/ 47 w 165"/>
                <a:gd name="T1" fmla="*/ 57 h 121"/>
                <a:gd name="T2" fmla="*/ 60 w 165"/>
                <a:gd name="T3" fmla="*/ 82 h 121"/>
                <a:gd name="T4" fmla="*/ 98 w 165"/>
                <a:gd name="T5" fmla="*/ 78 h 121"/>
                <a:gd name="T6" fmla="*/ 104 w 165"/>
                <a:gd name="T7" fmla="*/ 68 h 121"/>
                <a:gd name="T8" fmla="*/ 77 w 165"/>
                <a:gd name="T9" fmla="*/ 28 h 121"/>
                <a:gd name="T10" fmla="*/ 141 w 165"/>
                <a:gd name="T11" fmla="*/ 121 h 121"/>
                <a:gd name="T12" fmla="*/ 117 w 165"/>
                <a:gd name="T13" fmla="*/ 91 h 121"/>
                <a:gd name="T14" fmla="*/ 77 w 165"/>
                <a:gd name="T15" fmla="*/ 94 h 121"/>
                <a:gd name="T16" fmla="*/ 30 w 165"/>
                <a:gd name="T17" fmla="*/ 115 h 121"/>
                <a:gd name="T18" fmla="*/ 30 w 165"/>
                <a:gd name="T19" fmla="*/ 55 h 121"/>
                <a:gd name="T20" fmla="*/ 43 w 165"/>
                <a:gd name="T21" fmla="*/ 45 h 121"/>
                <a:gd name="T22" fmla="*/ 34 w 165"/>
                <a:gd name="T23" fmla="*/ 39 h 121"/>
                <a:gd name="T24" fmla="*/ 5 w 165"/>
                <a:gd name="T25" fmla="*/ 24 h 121"/>
                <a:gd name="T26" fmla="*/ 42 w 165"/>
                <a:gd name="T27" fmla="*/ 24 h 121"/>
                <a:gd name="T28" fmla="*/ 50 w 165"/>
                <a:gd name="T29" fmla="*/ 32 h 121"/>
                <a:gd name="T30" fmla="*/ 104 w 165"/>
                <a:gd name="T31" fmla="*/ 33 h 121"/>
                <a:gd name="T32" fmla="*/ 110 w 165"/>
                <a:gd name="T33" fmla="*/ 24 h 121"/>
                <a:gd name="T34" fmla="*/ 159 w 165"/>
                <a:gd name="T35" fmla="*/ 24 h 121"/>
                <a:gd name="T36" fmla="*/ 118 w 165"/>
                <a:gd name="T37" fmla="*/ 42 h 121"/>
                <a:gd name="T38" fmla="*/ 113 w 165"/>
                <a:gd name="T39" fmla="*/ 57 h 121"/>
                <a:gd name="T40" fmla="*/ 125 w 165"/>
                <a:gd name="T41" fmla="*/ 79 h 121"/>
                <a:gd name="T42" fmla="*/ 165 w 165"/>
                <a:gd name="T43" fmla="*/ 97 h 121"/>
                <a:gd name="T44" fmla="*/ 41 w 165"/>
                <a:gd name="T45" fmla="*/ 64 h 121"/>
                <a:gd name="T46" fmla="*/ 7 w 165"/>
                <a:gd name="T47" fmla="*/ 85 h 121"/>
                <a:gd name="T48" fmla="*/ 53 w 165"/>
                <a:gd name="T49" fmla="*/ 85 h 121"/>
                <a:gd name="T50" fmla="*/ 116 w 165"/>
                <a:gd name="T51" fmla="*/ 27 h 121"/>
                <a:gd name="T52" fmla="*/ 123 w 165"/>
                <a:gd name="T53" fmla="*/ 39 h 121"/>
                <a:gd name="T54" fmla="*/ 153 w 165"/>
                <a:gd name="T55" fmla="*/ 24 h 121"/>
                <a:gd name="T56" fmla="*/ 116 w 165"/>
                <a:gd name="T57" fmla="*/ 24 h 121"/>
                <a:gd name="T58" fmla="*/ 23 w 165"/>
                <a:gd name="T59" fmla="*/ 12 h 121"/>
                <a:gd name="T60" fmla="*/ 23 w 165"/>
                <a:gd name="T61" fmla="*/ 37 h 121"/>
                <a:gd name="T62" fmla="*/ 28 w 165"/>
                <a:gd name="T63" fmla="*/ 27 h 121"/>
                <a:gd name="T64" fmla="*/ 158 w 165"/>
                <a:gd name="T65" fmla="*/ 97 h 121"/>
                <a:gd name="T66" fmla="*/ 123 w 165"/>
                <a:gd name="T67" fmla="*/ 97 h 121"/>
                <a:gd name="T68" fmla="*/ 158 w 165"/>
                <a:gd name="T69" fmla="*/ 9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5" h="121">
                  <a:moveTo>
                    <a:pt x="77" y="28"/>
                  </a:moveTo>
                  <a:cubicBezTo>
                    <a:pt x="61" y="28"/>
                    <a:pt x="47" y="41"/>
                    <a:pt x="47" y="57"/>
                  </a:cubicBezTo>
                  <a:cubicBezTo>
                    <a:pt x="47" y="58"/>
                    <a:pt x="47" y="59"/>
                    <a:pt x="48" y="60"/>
                  </a:cubicBezTo>
                  <a:cubicBezTo>
                    <a:pt x="55" y="65"/>
                    <a:pt x="59" y="73"/>
                    <a:pt x="60" y="82"/>
                  </a:cubicBezTo>
                  <a:cubicBezTo>
                    <a:pt x="65" y="85"/>
                    <a:pt x="71" y="87"/>
                    <a:pt x="77" y="87"/>
                  </a:cubicBezTo>
                  <a:cubicBezTo>
                    <a:pt x="85" y="87"/>
                    <a:pt x="92" y="83"/>
                    <a:pt x="98" y="78"/>
                  </a:cubicBezTo>
                  <a:cubicBezTo>
                    <a:pt x="97" y="76"/>
                    <a:pt x="97" y="73"/>
                    <a:pt x="98" y="71"/>
                  </a:cubicBezTo>
                  <a:cubicBezTo>
                    <a:pt x="100" y="69"/>
                    <a:pt x="102" y="68"/>
                    <a:pt x="104" y="68"/>
                  </a:cubicBezTo>
                  <a:cubicBezTo>
                    <a:pt x="105" y="65"/>
                    <a:pt x="106" y="61"/>
                    <a:pt x="106" y="57"/>
                  </a:cubicBezTo>
                  <a:cubicBezTo>
                    <a:pt x="106" y="41"/>
                    <a:pt x="93" y="28"/>
                    <a:pt x="77" y="28"/>
                  </a:cubicBezTo>
                  <a:moveTo>
                    <a:pt x="165" y="97"/>
                  </a:moveTo>
                  <a:cubicBezTo>
                    <a:pt x="165" y="111"/>
                    <a:pt x="154" y="121"/>
                    <a:pt x="141" y="121"/>
                  </a:cubicBezTo>
                  <a:cubicBezTo>
                    <a:pt x="127" y="121"/>
                    <a:pt x="116" y="111"/>
                    <a:pt x="116" y="97"/>
                  </a:cubicBezTo>
                  <a:cubicBezTo>
                    <a:pt x="116" y="95"/>
                    <a:pt x="117" y="93"/>
                    <a:pt x="117" y="91"/>
                  </a:cubicBezTo>
                  <a:cubicBezTo>
                    <a:pt x="115" y="90"/>
                    <a:pt x="106" y="84"/>
                    <a:pt x="103" y="83"/>
                  </a:cubicBezTo>
                  <a:cubicBezTo>
                    <a:pt x="96" y="90"/>
                    <a:pt x="87" y="94"/>
                    <a:pt x="77" y="94"/>
                  </a:cubicBezTo>
                  <a:cubicBezTo>
                    <a:pt x="71" y="94"/>
                    <a:pt x="65" y="92"/>
                    <a:pt x="60" y="90"/>
                  </a:cubicBezTo>
                  <a:cubicBezTo>
                    <a:pt x="58" y="104"/>
                    <a:pt x="45" y="115"/>
                    <a:pt x="30" y="115"/>
                  </a:cubicBezTo>
                  <a:cubicBezTo>
                    <a:pt x="13" y="115"/>
                    <a:pt x="0" y="102"/>
                    <a:pt x="0" y="85"/>
                  </a:cubicBezTo>
                  <a:cubicBezTo>
                    <a:pt x="0" y="68"/>
                    <a:pt x="13" y="55"/>
                    <a:pt x="30" y="55"/>
                  </a:cubicBezTo>
                  <a:cubicBezTo>
                    <a:pt x="34" y="55"/>
                    <a:pt x="37" y="55"/>
                    <a:pt x="40" y="56"/>
                  </a:cubicBezTo>
                  <a:cubicBezTo>
                    <a:pt x="40" y="52"/>
                    <a:pt x="41" y="48"/>
                    <a:pt x="43" y="45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1" y="41"/>
                    <a:pt x="27" y="43"/>
                    <a:pt x="23" y="43"/>
                  </a:cubicBezTo>
                  <a:cubicBezTo>
                    <a:pt x="13" y="43"/>
                    <a:pt x="5" y="34"/>
                    <a:pt x="5" y="24"/>
                  </a:cubicBezTo>
                  <a:cubicBezTo>
                    <a:pt x="5" y="14"/>
                    <a:pt x="13" y="6"/>
                    <a:pt x="23" y="6"/>
                  </a:cubicBezTo>
                  <a:cubicBezTo>
                    <a:pt x="34" y="6"/>
                    <a:pt x="42" y="14"/>
                    <a:pt x="42" y="24"/>
                  </a:cubicBezTo>
                  <a:cubicBezTo>
                    <a:pt x="42" y="25"/>
                    <a:pt x="42" y="26"/>
                    <a:pt x="42" y="27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7" y="25"/>
                    <a:pt x="66" y="21"/>
                    <a:pt x="77" y="21"/>
                  </a:cubicBezTo>
                  <a:cubicBezTo>
                    <a:pt x="88" y="21"/>
                    <a:pt x="98" y="26"/>
                    <a:pt x="104" y="33"/>
                  </a:cubicBezTo>
                  <a:cubicBezTo>
                    <a:pt x="111" y="30"/>
                    <a:pt x="111" y="30"/>
                    <a:pt x="111" y="30"/>
                  </a:cubicBezTo>
                  <a:cubicBezTo>
                    <a:pt x="110" y="28"/>
                    <a:pt x="110" y="26"/>
                    <a:pt x="110" y="24"/>
                  </a:cubicBezTo>
                  <a:cubicBezTo>
                    <a:pt x="110" y="11"/>
                    <a:pt x="121" y="0"/>
                    <a:pt x="135" y="0"/>
                  </a:cubicBezTo>
                  <a:cubicBezTo>
                    <a:pt x="148" y="0"/>
                    <a:pt x="159" y="11"/>
                    <a:pt x="159" y="24"/>
                  </a:cubicBezTo>
                  <a:cubicBezTo>
                    <a:pt x="159" y="38"/>
                    <a:pt x="148" y="49"/>
                    <a:pt x="135" y="49"/>
                  </a:cubicBezTo>
                  <a:cubicBezTo>
                    <a:pt x="128" y="49"/>
                    <a:pt x="122" y="46"/>
                    <a:pt x="118" y="42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3" y="49"/>
                    <a:pt x="113" y="53"/>
                    <a:pt x="113" y="57"/>
                  </a:cubicBezTo>
                  <a:cubicBezTo>
                    <a:pt x="113" y="62"/>
                    <a:pt x="112" y="66"/>
                    <a:pt x="111" y="70"/>
                  </a:cubicBezTo>
                  <a:cubicBezTo>
                    <a:pt x="125" y="79"/>
                    <a:pt x="125" y="79"/>
                    <a:pt x="125" y="79"/>
                  </a:cubicBezTo>
                  <a:cubicBezTo>
                    <a:pt x="129" y="75"/>
                    <a:pt x="135" y="73"/>
                    <a:pt x="141" y="73"/>
                  </a:cubicBezTo>
                  <a:cubicBezTo>
                    <a:pt x="154" y="73"/>
                    <a:pt x="165" y="84"/>
                    <a:pt x="165" y="97"/>
                  </a:cubicBezTo>
                  <a:moveTo>
                    <a:pt x="53" y="85"/>
                  </a:moveTo>
                  <a:cubicBezTo>
                    <a:pt x="53" y="76"/>
                    <a:pt x="48" y="68"/>
                    <a:pt x="41" y="64"/>
                  </a:cubicBezTo>
                  <a:cubicBezTo>
                    <a:pt x="38" y="63"/>
                    <a:pt x="34" y="62"/>
                    <a:pt x="30" y="62"/>
                  </a:cubicBezTo>
                  <a:cubicBezTo>
                    <a:pt x="17" y="62"/>
                    <a:pt x="7" y="72"/>
                    <a:pt x="7" y="85"/>
                  </a:cubicBezTo>
                  <a:cubicBezTo>
                    <a:pt x="7" y="98"/>
                    <a:pt x="17" y="108"/>
                    <a:pt x="30" y="108"/>
                  </a:cubicBezTo>
                  <a:cubicBezTo>
                    <a:pt x="43" y="108"/>
                    <a:pt x="53" y="98"/>
                    <a:pt x="53" y="85"/>
                  </a:cubicBezTo>
                  <a:close/>
                  <a:moveTo>
                    <a:pt x="116" y="24"/>
                  </a:moveTo>
                  <a:cubicBezTo>
                    <a:pt x="116" y="25"/>
                    <a:pt x="116" y="26"/>
                    <a:pt x="116" y="27"/>
                  </a:cubicBezTo>
                  <a:cubicBezTo>
                    <a:pt x="119" y="26"/>
                    <a:pt x="123" y="27"/>
                    <a:pt x="125" y="30"/>
                  </a:cubicBezTo>
                  <a:cubicBezTo>
                    <a:pt x="126" y="33"/>
                    <a:pt x="126" y="37"/>
                    <a:pt x="123" y="39"/>
                  </a:cubicBezTo>
                  <a:cubicBezTo>
                    <a:pt x="126" y="41"/>
                    <a:pt x="130" y="43"/>
                    <a:pt x="135" y="43"/>
                  </a:cubicBezTo>
                  <a:cubicBezTo>
                    <a:pt x="145" y="43"/>
                    <a:pt x="153" y="35"/>
                    <a:pt x="153" y="24"/>
                  </a:cubicBezTo>
                  <a:cubicBezTo>
                    <a:pt x="153" y="14"/>
                    <a:pt x="145" y="6"/>
                    <a:pt x="135" y="6"/>
                  </a:cubicBezTo>
                  <a:cubicBezTo>
                    <a:pt x="124" y="6"/>
                    <a:pt x="116" y="14"/>
                    <a:pt x="116" y="24"/>
                  </a:cubicBezTo>
                  <a:moveTo>
                    <a:pt x="36" y="24"/>
                  </a:moveTo>
                  <a:cubicBezTo>
                    <a:pt x="36" y="17"/>
                    <a:pt x="30" y="12"/>
                    <a:pt x="23" y="12"/>
                  </a:cubicBezTo>
                  <a:cubicBezTo>
                    <a:pt x="17" y="12"/>
                    <a:pt x="11" y="17"/>
                    <a:pt x="11" y="24"/>
                  </a:cubicBezTo>
                  <a:cubicBezTo>
                    <a:pt x="11" y="31"/>
                    <a:pt x="17" y="37"/>
                    <a:pt x="23" y="37"/>
                  </a:cubicBezTo>
                  <a:cubicBezTo>
                    <a:pt x="25" y="37"/>
                    <a:pt x="27" y="36"/>
                    <a:pt x="29" y="36"/>
                  </a:cubicBezTo>
                  <a:cubicBezTo>
                    <a:pt x="27" y="33"/>
                    <a:pt x="27" y="30"/>
                    <a:pt x="28" y="27"/>
                  </a:cubicBezTo>
                  <a:cubicBezTo>
                    <a:pt x="30" y="25"/>
                    <a:pt x="33" y="24"/>
                    <a:pt x="36" y="24"/>
                  </a:cubicBezTo>
                  <a:moveTo>
                    <a:pt x="158" y="97"/>
                  </a:moveTo>
                  <a:cubicBezTo>
                    <a:pt x="158" y="87"/>
                    <a:pt x="150" y="79"/>
                    <a:pt x="141" y="79"/>
                  </a:cubicBezTo>
                  <a:cubicBezTo>
                    <a:pt x="131" y="79"/>
                    <a:pt x="123" y="87"/>
                    <a:pt x="123" y="97"/>
                  </a:cubicBezTo>
                  <a:cubicBezTo>
                    <a:pt x="123" y="107"/>
                    <a:pt x="131" y="115"/>
                    <a:pt x="141" y="115"/>
                  </a:cubicBezTo>
                  <a:cubicBezTo>
                    <a:pt x="150" y="115"/>
                    <a:pt x="158" y="107"/>
                    <a:pt x="158" y="97"/>
                  </a:cubicBezTo>
                </a:path>
              </a:pathLst>
            </a:custGeom>
            <a:solidFill>
              <a:srgbClr val="F5EDE8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8" name="Freeform 14"/>
            <p:cNvSpPr>
              <a:spLocks noEditPoints="1"/>
            </p:cNvSpPr>
            <p:nvPr/>
          </p:nvSpPr>
          <p:spPr bwMode="auto">
            <a:xfrm rot="-1800000">
              <a:off x="5013439" y="3139402"/>
              <a:ext cx="454025" cy="523875"/>
            </a:xfrm>
            <a:custGeom>
              <a:avLst/>
              <a:gdLst>
                <a:gd name="T0" fmla="*/ 83 w 131"/>
                <a:gd name="T1" fmla="*/ 130 h 151"/>
                <a:gd name="T2" fmla="*/ 86 w 131"/>
                <a:gd name="T3" fmla="*/ 136 h 151"/>
                <a:gd name="T4" fmla="*/ 48 w 131"/>
                <a:gd name="T5" fmla="*/ 138 h 151"/>
                <a:gd name="T6" fmla="*/ 45 w 131"/>
                <a:gd name="T7" fmla="*/ 132 h 151"/>
                <a:gd name="T8" fmla="*/ 48 w 131"/>
                <a:gd name="T9" fmla="*/ 130 h 151"/>
                <a:gd name="T10" fmla="*/ 78 w 131"/>
                <a:gd name="T11" fmla="*/ 147 h 151"/>
                <a:gd name="T12" fmla="*/ 57 w 131"/>
                <a:gd name="T13" fmla="*/ 151 h 151"/>
                <a:gd name="T14" fmla="*/ 52 w 131"/>
                <a:gd name="T15" fmla="*/ 143 h 151"/>
                <a:gd name="T16" fmla="*/ 65 w 131"/>
                <a:gd name="T17" fmla="*/ 34 h 151"/>
                <a:gd name="T18" fmla="*/ 82 w 131"/>
                <a:gd name="T19" fmla="*/ 125 h 151"/>
                <a:gd name="T20" fmla="*/ 31 w 131"/>
                <a:gd name="T21" fmla="*/ 68 h 151"/>
                <a:gd name="T22" fmla="*/ 65 w 131"/>
                <a:gd name="T23" fmla="*/ 34 h 151"/>
                <a:gd name="T24" fmla="*/ 72 w 131"/>
                <a:gd name="T25" fmla="*/ 41 h 151"/>
                <a:gd name="T26" fmla="*/ 79 w 131"/>
                <a:gd name="T27" fmla="*/ 45 h 151"/>
                <a:gd name="T28" fmla="*/ 71 w 131"/>
                <a:gd name="T29" fmla="*/ 43 h 151"/>
                <a:gd name="T30" fmla="*/ 50 w 131"/>
                <a:gd name="T31" fmla="*/ 53 h 151"/>
                <a:gd name="T32" fmla="*/ 42 w 131"/>
                <a:gd name="T33" fmla="*/ 68 h 151"/>
                <a:gd name="T34" fmla="*/ 40 w 131"/>
                <a:gd name="T35" fmla="*/ 81 h 151"/>
                <a:gd name="T36" fmla="*/ 38 w 131"/>
                <a:gd name="T37" fmla="*/ 74 h 151"/>
                <a:gd name="T38" fmla="*/ 38 w 131"/>
                <a:gd name="T39" fmla="*/ 60 h 151"/>
                <a:gd name="T40" fmla="*/ 47 w 131"/>
                <a:gd name="T41" fmla="*/ 47 h 151"/>
                <a:gd name="T42" fmla="*/ 65 w 131"/>
                <a:gd name="T43" fmla="*/ 40 h 151"/>
                <a:gd name="T44" fmla="*/ 70 w 131"/>
                <a:gd name="T45" fmla="*/ 40 h 151"/>
                <a:gd name="T46" fmla="*/ 70 w 131"/>
                <a:gd name="T47" fmla="*/ 0 h 151"/>
                <a:gd name="T48" fmla="*/ 66 w 131"/>
                <a:gd name="T49" fmla="*/ 23 h 151"/>
                <a:gd name="T50" fmla="*/ 62 w 131"/>
                <a:gd name="T51" fmla="*/ 0 h 151"/>
                <a:gd name="T52" fmla="*/ 115 w 131"/>
                <a:gd name="T53" fmla="*/ 22 h 151"/>
                <a:gd name="T54" fmla="*/ 93 w 131"/>
                <a:gd name="T55" fmla="*/ 32 h 151"/>
                <a:gd name="T56" fmla="*/ 34 w 131"/>
                <a:gd name="T57" fmla="*/ 102 h 151"/>
                <a:gd name="T58" fmla="*/ 17 w 131"/>
                <a:gd name="T59" fmla="*/ 108 h 151"/>
                <a:gd name="T60" fmla="*/ 34 w 131"/>
                <a:gd name="T61" fmla="*/ 102 h 151"/>
                <a:gd name="T62" fmla="*/ 22 w 131"/>
                <a:gd name="T63" fmla="*/ 16 h 151"/>
                <a:gd name="T64" fmla="*/ 32 w 131"/>
                <a:gd name="T65" fmla="*/ 37 h 151"/>
                <a:gd name="T66" fmla="*/ 22 w 131"/>
                <a:gd name="T67" fmla="*/ 16 h 151"/>
                <a:gd name="T68" fmla="*/ 109 w 131"/>
                <a:gd name="T69" fmla="*/ 114 h 151"/>
                <a:gd name="T70" fmla="*/ 102 w 131"/>
                <a:gd name="T71" fmla="*/ 96 h 151"/>
                <a:gd name="T72" fmla="*/ 97 w 131"/>
                <a:gd name="T73" fmla="*/ 102 h 151"/>
                <a:gd name="T74" fmla="*/ 131 w 131"/>
                <a:gd name="T75" fmla="*/ 69 h 151"/>
                <a:gd name="T76" fmla="*/ 112 w 131"/>
                <a:gd name="T77" fmla="*/ 68 h 151"/>
                <a:gd name="T78" fmla="*/ 131 w 131"/>
                <a:gd name="T79" fmla="*/ 61 h 151"/>
                <a:gd name="T80" fmla="*/ 0 w 131"/>
                <a:gd name="T81" fmla="*/ 69 h 151"/>
                <a:gd name="T82" fmla="*/ 20 w 131"/>
                <a:gd name="T83" fmla="*/ 61 h 151"/>
                <a:gd name="T84" fmla="*/ 20 w 131"/>
                <a:gd name="T85" fmla="*/ 6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1" h="151">
                  <a:moveTo>
                    <a:pt x="48" y="130"/>
                  </a:moveTo>
                  <a:cubicBezTo>
                    <a:pt x="83" y="130"/>
                    <a:pt x="83" y="130"/>
                    <a:pt x="83" y="130"/>
                  </a:cubicBezTo>
                  <a:cubicBezTo>
                    <a:pt x="84" y="130"/>
                    <a:pt x="86" y="131"/>
                    <a:pt x="86" y="132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6" y="137"/>
                    <a:pt x="84" y="138"/>
                    <a:pt x="83" y="138"/>
                  </a:cubicBezTo>
                  <a:cubicBezTo>
                    <a:pt x="48" y="138"/>
                    <a:pt x="48" y="138"/>
                    <a:pt x="48" y="138"/>
                  </a:cubicBezTo>
                  <a:cubicBezTo>
                    <a:pt x="46" y="138"/>
                    <a:pt x="45" y="137"/>
                    <a:pt x="45" y="136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5" y="131"/>
                    <a:pt x="46" y="130"/>
                    <a:pt x="48" y="130"/>
                  </a:cubicBezTo>
                  <a:cubicBezTo>
                    <a:pt x="48" y="130"/>
                    <a:pt x="48" y="130"/>
                    <a:pt x="48" y="130"/>
                  </a:cubicBezTo>
                  <a:close/>
                  <a:moveTo>
                    <a:pt x="78" y="143"/>
                  </a:moveTo>
                  <a:cubicBezTo>
                    <a:pt x="78" y="147"/>
                    <a:pt x="78" y="147"/>
                    <a:pt x="78" y="147"/>
                  </a:cubicBezTo>
                  <a:cubicBezTo>
                    <a:pt x="78" y="149"/>
                    <a:pt x="76" y="151"/>
                    <a:pt x="74" y="151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4" y="151"/>
                    <a:pt x="52" y="149"/>
                    <a:pt x="52" y="147"/>
                  </a:cubicBezTo>
                  <a:cubicBezTo>
                    <a:pt x="52" y="143"/>
                    <a:pt x="52" y="143"/>
                    <a:pt x="52" y="143"/>
                  </a:cubicBezTo>
                  <a:cubicBezTo>
                    <a:pt x="78" y="143"/>
                    <a:pt x="78" y="143"/>
                    <a:pt x="78" y="143"/>
                  </a:cubicBezTo>
                  <a:close/>
                  <a:moveTo>
                    <a:pt x="65" y="34"/>
                  </a:moveTo>
                  <a:cubicBezTo>
                    <a:pt x="84" y="34"/>
                    <a:pt x="99" y="49"/>
                    <a:pt x="99" y="68"/>
                  </a:cubicBezTo>
                  <a:cubicBezTo>
                    <a:pt x="99" y="89"/>
                    <a:pt x="82" y="94"/>
                    <a:pt x="82" y="125"/>
                  </a:cubicBezTo>
                  <a:cubicBezTo>
                    <a:pt x="49" y="125"/>
                    <a:pt x="49" y="125"/>
                    <a:pt x="49" y="125"/>
                  </a:cubicBezTo>
                  <a:cubicBezTo>
                    <a:pt x="49" y="94"/>
                    <a:pt x="31" y="89"/>
                    <a:pt x="31" y="68"/>
                  </a:cubicBezTo>
                  <a:cubicBezTo>
                    <a:pt x="31" y="49"/>
                    <a:pt x="47" y="34"/>
                    <a:pt x="65" y="34"/>
                  </a:cubicBezTo>
                  <a:cubicBezTo>
                    <a:pt x="65" y="34"/>
                    <a:pt x="65" y="34"/>
                    <a:pt x="65" y="34"/>
                  </a:cubicBezTo>
                  <a:close/>
                  <a:moveTo>
                    <a:pt x="70" y="40"/>
                  </a:moveTo>
                  <a:cubicBezTo>
                    <a:pt x="72" y="41"/>
                    <a:pt x="72" y="41"/>
                    <a:pt x="72" y="41"/>
                  </a:cubicBezTo>
                  <a:cubicBezTo>
                    <a:pt x="76" y="42"/>
                    <a:pt x="80" y="44"/>
                    <a:pt x="83" y="46"/>
                  </a:cubicBezTo>
                  <a:cubicBezTo>
                    <a:pt x="82" y="46"/>
                    <a:pt x="80" y="45"/>
                    <a:pt x="79" y="45"/>
                  </a:cubicBezTo>
                  <a:cubicBezTo>
                    <a:pt x="76" y="44"/>
                    <a:pt x="76" y="44"/>
                    <a:pt x="76" y="44"/>
                  </a:cubicBezTo>
                  <a:cubicBezTo>
                    <a:pt x="74" y="44"/>
                    <a:pt x="73" y="44"/>
                    <a:pt x="71" y="43"/>
                  </a:cubicBezTo>
                  <a:cubicBezTo>
                    <a:pt x="69" y="44"/>
                    <a:pt x="66" y="44"/>
                    <a:pt x="64" y="45"/>
                  </a:cubicBezTo>
                  <a:cubicBezTo>
                    <a:pt x="59" y="46"/>
                    <a:pt x="54" y="49"/>
                    <a:pt x="50" y="53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5" y="59"/>
                    <a:pt x="43" y="63"/>
                    <a:pt x="42" y="68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0" y="75"/>
                    <a:pt x="40" y="78"/>
                    <a:pt x="40" y="81"/>
                  </a:cubicBezTo>
                  <a:cubicBezTo>
                    <a:pt x="40" y="80"/>
                    <a:pt x="39" y="78"/>
                    <a:pt x="38" y="77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37" y="70"/>
                    <a:pt x="37" y="66"/>
                    <a:pt x="38" y="62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40" y="56"/>
                    <a:pt x="42" y="53"/>
                    <a:pt x="45" y="49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50" y="44"/>
                    <a:pt x="54" y="42"/>
                    <a:pt x="58" y="41"/>
                  </a:cubicBezTo>
                  <a:cubicBezTo>
                    <a:pt x="61" y="40"/>
                    <a:pt x="63" y="40"/>
                    <a:pt x="65" y="40"/>
                  </a:cubicBezTo>
                  <a:cubicBezTo>
                    <a:pt x="67" y="40"/>
                    <a:pt x="68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lose/>
                  <a:moveTo>
                    <a:pt x="62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68" y="23"/>
                    <a:pt x="67" y="23"/>
                    <a:pt x="66" y="23"/>
                  </a:cubicBezTo>
                  <a:cubicBezTo>
                    <a:pt x="64" y="23"/>
                    <a:pt x="63" y="23"/>
                    <a:pt x="62" y="23"/>
                  </a:cubicBezTo>
                  <a:cubicBezTo>
                    <a:pt x="62" y="0"/>
                    <a:pt x="62" y="0"/>
                    <a:pt x="62" y="0"/>
                  </a:cubicBezTo>
                  <a:close/>
                  <a:moveTo>
                    <a:pt x="109" y="16"/>
                  </a:moveTo>
                  <a:cubicBezTo>
                    <a:pt x="115" y="22"/>
                    <a:pt x="115" y="22"/>
                    <a:pt x="115" y="22"/>
                  </a:cubicBezTo>
                  <a:cubicBezTo>
                    <a:pt x="99" y="37"/>
                    <a:pt x="99" y="37"/>
                    <a:pt x="99" y="37"/>
                  </a:cubicBezTo>
                  <a:cubicBezTo>
                    <a:pt x="97" y="35"/>
                    <a:pt x="95" y="33"/>
                    <a:pt x="93" y="32"/>
                  </a:cubicBezTo>
                  <a:cubicBezTo>
                    <a:pt x="109" y="16"/>
                    <a:pt x="109" y="16"/>
                    <a:pt x="109" y="16"/>
                  </a:cubicBezTo>
                  <a:close/>
                  <a:moveTo>
                    <a:pt x="34" y="102"/>
                  </a:moveTo>
                  <a:cubicBezTo>
                    <a:pt x="22" y="114"/>
                    <a:pt x="22" y="114"/>
                    <a:pt x="22" y="114"/>
                  </a:cubicBezTo>
                  <a:cubicBezTo>
                    <a:pt x="17" y="108"/>
                    <a:pt x="17" y="108"/>
                    <a:pt x="17" y="108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31" y="98"/>
                    <a:pt x="32" y="100"/>
                    <a:pt x="34" y="102"/>
                  </a:cubicBezTo>
                  <a:cubicBezTo>
                    <a:pt x="34" y="102"/>
                    <a:pt x="34" y="102"/>
                    <a:pt x="34" y="102"/>
                  </a:cubicBezTo>
                  <a:close/>
                  <a:moveTo>
                    <a:pt x="22" y="16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4" y="35"/>
                    <a:pt x="36" y="33"/>
                    <a:pt x="38" y="32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97" y="102"/>
                  </a:moveTo>
                  <a:cubicBezTo>
                    <a:pt x="109" y="114"/>
                    <a:pt x="109" y="114"/>
                    <a:pt x="109" y="114"/>
                  </a:cubicBezTo>
                  <a:cubicBezTo>
                    <a:pt x="115" y="108"/>
                    <a:pt x="115" y="108"/>
                    <a:pt x="115" y="108"/>
                  </a:cubicBezTo>
                  <a:cubicBezTo>
                    <a:pt x="102" y="96"/>
                    <a:pt x="102" y="96"/>
                    <a:pt x="102" y="96"/>
                  </a:cubicBezTo>
                  <a:cubicBezTo>
                    <a:pt x="101" y="98"/>
                    <a:pt x="99" y="100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lose/>
                  <a:moveTo>
                    <a:pt x="131" y="61"/>
                  </a:moveTo>
                  <a:cubicBezTo>
                    <a:pt x="131" y="69"/>
                    <a:pt x="131" y="69"/>
                    <a:pt x="131" y="69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69"/>
                    <a:pt x="112" y="68"/>
                    <a:pt x="112" y="68"/>
                  </a:cubicBezTo>
                  <a:cubicBezTo>
                    <a:pt x="112" y="66"/>
                    <a:pt x="111" y="63"/>
                    <a:pt x="111" y="61"/>
                  </a:cubicBezTo>
                  <a:cubicBezTo>
                    <a:pt x="131" y="61"/>
                    <a:pt x="131" y="61"/>
                    <a:pt x="131" y="61"/>
                  </a:cubicBezTo>
                  <a:close/>
                  <a:moveTo>
                    <a:pt x="20" y="69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20" y="63"/>
                    <a:pt x="20" y="66"/>
                    <a:pt x="20" y="68"/>
                  </a:cubicBezTo>
                  <a:cubicBezTo>
                    <a:pt x="20" y="68"/>
                    <a:pt x="20" y="69"/>
                    <a:pt x="20" y="69"/>
                  </a:cubicBezTo>
                  <a:cubicBezTo>
                    <a:pt x="20" y="69"/>
                    <a:pt x="20" y="69"/>
                    <a:pt x="20" y="69"/>
                  </a:cubicBezTo>
                  <a:close/>
                </a:path>
              </a:pathLst>
            </a:custGeom>
            <a:solidFill>
              <a:srgbClr val="F5EDE8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9" name="Freeform 16"/>
            <p:cNvSpPr>
              <a:spLocks noEditPoints="1"/>
            </p:cNvSpPr>
            <p:nvPr/>
          </p:nvSpPr>
          <p:spPr bwMode="auto">
            <a:xfrm>
              <a:off x="5694538" y="1970965"/>
              <a:ext cx="496888" cy="500063"/>
            </a:xfrm>
            <a:custGeom>
              <a:avLst/>
              <a:gdLst>
                <a:gd name="T0" fmla="*/ 84 w 143"/>
                <a:gd name="T1" fmla="*/ 45 h 144"/>
                <a:gd name="T2" fmla="*/ 70 w 143"/>
                <a:gd name="T3" fmla="*/ 47 h 144"/>
                <a:gd name="T4" fmla="*/ 75 w 143"/>
                <a:gd name="T5" fmla="*/ 64 h 144"/>
                <a:gd name="T6" fmla="*/ 105 w 143"/>
                <a:gd name="T7" fmla="*/ 18 h 144"/>
                <a:gd name="T8" fmla="*/ 125 w 143"/>
                <a:gd name="T9" fmla="*/ 19 h 144"/>
                <a:gd name="T10" fmla="*/ 125 w 143"/>
                <a:gd name="T11" fmla="*/ 39 h 144"/>
                <a:gd name="T12" fmla="*/ 80 w 143"/>
                <a:gd name="T13" fmla="*/ 68 h 144"/>
                <a:gd name="T14" fmla="*/ 96 w 143"/>
                <a:gd name="T15" fmla="*/ 74 h 144"/>
                <a:gd name="T16" fmla="*/ 99 w 143"/>
                <a:gd name="T17" fmla="*/ 59 h 144"/>
                <a:gd name="T18" fmla="*/ 117 w 143"/>
                <a:gd name="T19" fmla="*/ 74 h 144"/>
                <a:gd name="T20" fmla="*/ 114 w 143"/>
                <a:gd name="T21" fmla="*/ 44 h 144"/>
                <a:gd name="T22" fmla="*/ 124 w 143"/>
                <a:gd name="T23" fmla="*/ 74 h 144"/>
                <a:gd name="T24" fmla="*/ 133 w 143"/>
                <a:gd name="T25" fmla="*/ 81 h 144"/>
                <a:gd name="T26" fmla="*/ 70 w 143"/>
                <a:gd name="T27" fmla="*/ 135 h 144"/>
                <a:gd name="T28" fmla="*/ 63 w 143"/>
                <a:gd name="T29" fmla="*/ 144 h 144"/>
                <a:gd name="T30" fmla="*/ 9 w 143"/>
                <a:gd name="T31" fmla="*/ 81 h 144"/>
                <a:gd name="T32" fmla="*/ 0 w 143"/>
                <a:gd name="T33" fmla="*/ 74 h 144"/>
                <a:gd name="T34" fmla="*/ 63 w 143"/>
                <a:gd name="T35" fmla="*/ 20 h 144"/>
                <a:gd name="T36" fmla="*/ 70 w 143"/>
                <a:gd name="T37" fmla="*/ 10 h 144"/>
                <a:gd name="T38" fmla="*/ 99 w 143"/>
                <a:gd name="T39" fmla="*/ 30 h 144"/>
                <a:gd name="T40" fmla="*/ 94 w 143"/>
                <a:gd name="T41" fmla="*/ 35 h 144"/>
                <a:gd name="T42" fmla="*/ 70 w 143"/>
                <a:gd name="T43" fmla="*/ 40 h 144"/>
                <a:gd name="T44" fmla="*/ 70 w 143"/>
                <a:gd name="T45" fmla="*/ 93 h 144"/>
                <a:gd name="T46" fmla="*/ 96 w 143"/>
                <a:gd name="T47" fmla="*/ 81 h 144"/>
                <a:gd name="T48" fmla="*/ 63 w 143"/>
                <a:gd name="T49" fmla="*/ 93 h 144"/>
                <a:gd name="T50" fmla="*/ 37 w 143"/>
                <a:gd name="T51" fmla="*/ 81 h 144"/>
                <a:gd name="T52" fmla="*/ 63 w 143"/>
                <a:gd name="T53" fmla="*/ 93 h 144"/>
                <a:gd name="T54" fmla="*/ 63 w 143"/>
                <a:gd name="T55" fmla="*/ 61 h 144"/>
                <a:gd name="T56" fmla="*/ 37 w 143"/>
                <a:gd name="T57" fmla="*/ 74 h 144"/>
                <a:gd name="T58" fmla="*/ 63 w 143"/>
                <a:gd name="T59" fmla="*/ 27 h 144"/>
                <a:gd name="T60" fmla="*/ 30 w 143"/>
                <a:gd name="T61" fmla="*/ 74 h 144"/>
                <a:gd name="T62" fmla="*/ 63 w 143"/>
                <a:gd name="T63" fmla="*/ 27 h 144"/>
                <a:gd name="T64" fmla="*/ 63 w 143"/>
                <a:gd name="T65" fmla="*/ 114 h 144"/>
                <a:gd name="T66" fmla="*/ 16 w 143"/>
                <a:gd name="T67" fmla="*/ 81 h 144"/>
                <a:gd name="T68" fmla="*/ 70 w 143"/>
                <a:gd name="T69" fmla="*/ 114 h 144"/>
                <a:gd name="T70" fmla="*/ 117 w 143"/>
                <a:gd name="T71" fmla="*/ 81 h 144"/>
                <a:gd name="T72" fmla="*/ 70 w 143"/>
                <a:gd name="T73" fmla="*/ 11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3" h="144">
                  <a:moveTo>
                    <a:pt x="70" y="40"/>
                  </a:moveTo>
                  <a:cubicBezTo>
                    <a:pt x="75" y="41"/>
                    <a:pt x="80" y="42"/>
                    <a:pt x="84" y="45"/>
                  </a:cubicBezTo>
                  <a:cubicBezTo>
                    <a:pt x="79" y="50"/>
                    <a:pt x="79" y="50"/>
                    <a:pt x="79" y="50"/>
                  </a:cubicBezTo>
                  <a:cubicBezTo>
                    <a:pt x="76" y="49"/>
                    <a:pt x="73" y="48"/>
                    <a:pt x="70" y="47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72" y="62"/>
                    <a:pt x="74" y="63"/>
                    <a:pt x="75" y="64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5" y="19"/>
                    <a:pt x="125" y="19"/>
                    <a:pt x="125" y="19"/>
                  </a:cubicBezTo>
                  <a:cubicBezTo>
                    <a:pt x="143" y="21"/>
                    <a:pt x="143" y="21"/>
                    <a:pt x="143" y="21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80" y="68"/>
                    <a:pt x="80" y="68"/>
                    <a:pt x="80" y="68"/>
                  </a:cubicBezTo>
                  <a:cubicBezTo>
                    <a:pt x="81" y="70"/>
                    <a:pt x="82" y="72"/>
                    <a:pt x="82" y="74"/>
                  </a:cubicBezTo>
                  <a:cubicBezTo>
                    <a:pt x="96" y="74"/>
                    <a:pt x="96" y="74"/>
                    <a:pt x="96" y="74"/>
                  </a:cubicBezTo>
                  <a:cubicBezTo>
                    <a:pt x="96" y="70"/>
                    <a:pt x="95" y="67"/>
                    <a:pt x="94" y="65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101" y="64"/>
                    <a:pt x="103" y="69"/>
                    <a:pt x="103" y="74"/>
                  </a:cubicBezTo>
                  <a:cubicBezTo>
                    <a:pt x="117" y="74"/>
                    <a:pt x="117" y="74"/>
                    <a:pt x="117" y="74"/>
                  </a:cubicBezTo>
                  <a:cubicBezTo>
                    <a:pt x="116" y="65"/>
                    <a:pt x="114" y="56"/>
                    <a:pt x="109" y="49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20" y="53"/>
                    <a:pt x="123" y="63"/>
                    <a:pt x="124" y="74"/>
                  </a:cubicBezTo>
                  <a:cubicBezTo>
                    <a:pt x="133" y="74"/>
                    <a:pt x="133" y="74"/>
                    <a:pt x="133" y="7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124" y="81"/>
                    <a:pt x="124" y="81"/>
                    <a:pt x="124" y="81"/>
                  </a:cubicBezTo>
                  <a:cubicBezTo>
                    <a:pt x="122" y="110"/>
                    <a:pt x="99" y="133"/>
                    <a:pt x="70" y="135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63" y="144"/>
                    <a:pt x="63" y="144"/>
                    <a:pt x="63" y="144"/>
                  </a:cubicBezTo>
                  <a:cubicBezTo>
                    <a:pt x="63" y="135"/>
                    <a:pt x="63" y="135"/>
                    <a:pt x="63" y="135"/>
                  </a:cubicBezTo>
                  <a:cubicBezTo>
                    <a:pt x="34" y="133"/>
                    <a:pt x="11" y="110"/>
                    <a:pt x="9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1" y="45"/>
                    <a:pt x="34" y="21"/>
                    <a:pt x="63" y="2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81" y="20"/>
                    <a:pt x="91" y="24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87" y="30"/>
                    <a:pt x="79" y="27"/>
                    <a:pt x="70" y="27"/>
                  </a:cubicBezTo>
                  <a:cubicBezTo>
                    <a:pt x="70" y="40"/>
                    <a:pt x="70" y="40"/>
                    <a:pt x="70" y="40"/>
                  </a:cubicBezTo>
                  <a:close/>
                  <a:moveTo>
                    <a:pt x="82" y="81"/>
                  </a:moveTo>
                  <a:cubicBezTo>
                    <a:pt x="81" y="87"/>
                    <a:pt x="76" y="92"/>
                    <a:pt x="70" y="93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84" y="105"/>
                    <a:pt x="95" y="94"/>
                    <a:pt x="96" y="81"/>
                  </a:cubicBezTo>
                  <a:cubicBezTo>
                    <a:pt x="82" y="81"/>
                    <a:pt x="82" y="81"/>
                    <a:pt x="82" y="81"/>
                  </a:cubicBezTo>
                  <a:close/>
                  <a:moveTo>
                    <a:pt x="63" y="93"/>
                  </a:moveTo>
                  <a:cubicBezTo>
                    <a:pt x="57" y="92"/>
                    <a:pt x="52" y="87"/>
                    <a:pt x="51" y="81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38" y="94"/>
                    <a:pt x="49" y="105"/>
                    <a:pt x="63" y="107"/>
                  </a:cubicBezTo>
                  <a:cubicBezTo>
                    <a:pt x="63" y="93"/>
                    <a:pt x="63" y="93"/>
                    <a:pt x="63" y="93"/>
                  </a:cubicBezTo>
                  <a:close/>
                  <a:moveTo>
                    <a:pt x="51" y="74"/>
                  </a:moveTo>
                  <a:cubicBezTo>
                    <a:pt x="52" y="68"/>
                    <a:pt x="57" y="63"/>
                    <a:pt x="63" y="61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49" y="49"/>
                    <a:pt x="38" y="60"/>
                    <a:pt x="37" y="74"/>
                  </a:cubicBezTo>
                  <a:cubicBezTo>
                    <a:pt x="51" y="74"/>
                    <a:pt x="51" y="74"/>
                    <a:pt x="51" y="74"/>
                  </a:cubicBezTo>
                  <a:close/>
                  <a:moveTo>
                    <a:pt x="63" y="27"/>
                  </a:moveTo>
                  <a:cubicBezTo>
                    <a:pt x="38" y="28"/>
                    <a:pt x="18" y="49"/>
                    <a:pt x="16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1" y="56"/>
                    <a:pt x="45" y="42"/>
                    <a:pt x="63" y="40"/>
                  </a:cubicBezTo>
                  <a:cubicBezTo>
                    <a:pt x="63" y="27"/>
                    <a:pt x="63" y="27"/>
                    <a:pt x="63" y="27"/>
                  </a:cubicBezTo>
                  <a:close/>
                  <a:moveTo>
                    <a:pt x="63" y="128"/>
                  </a:moveTo>
                  <a:cubicBezTo>
                    <a:pt x="63" y="114"/>
                    <a:pt x="63" y="114"/>
                    <a:pt x="63" y="114"/>
                  </a:cubicBezTo>
                  <a:cubicBezTo>
                    <a:pt x="45" y="112"/>
                    <a:pt x="31" y="98"/>
                    <a:pt x="30" y="81"/>
                  </a:cubicBezTo>
                  <a:cubicBezTo>
                    <a:pt x="16" y="81"/>
                    <a:pt x="16" y="81"/>
                    <a:pt x="16" y="81"/>
                  </a:cubicBezTo>
                  <a:cubicBezTo>
                    <a:pt x="18" y="106"/>
                    <a:pt x="38" y="126"/>
                    <a:pt x="63" y="128"/>
                  </a:cubicBezTo>
                  <a:close/>
                  <a:moveTo>
                    <a:pt x="70" y="114"/>
                  </a:moveTo>
                  <a:cubicBezTo>
                    <a:pt x="70" y="128"/>
                    <a:pt x="70" y="128"/>
                    <a:pt x="70" y="128"/>
                  </a:cubicBezTo>
                  <a:cubicBezTo>
                    <a:pt x="95" y="126"/>
                    <a:pt x="115" y="106"/>
                    <a:pt x="117" y="81"/>
                  </a:cubicBezTo>
                  <a:cubicBezTo>
                    <a:pt x="103" y="81"/>
                    <a:pt x="103" y="81"/>
                    <a:pt x="103" y="81"/>
                  </a:cubicBezTo>
                  <a:cubicBezTo>
                    <a:pt x="102" y="98"/>
                    <a:pt x="88" y="112"/>
                    <a:pt x="70" y="114"/>
                  </a:cubicBezTo>
                  <a:close/>
                </a:path>
              </a:pathLst>
            </a:custGeom>
            <a:solidFill>
              <a:srgbClr val="F5EDE8"/>
            </a:solidFill>
            <a:ln>
              <a:noFill/>
            </a:ln>
          </p:spPr>
          <p:txBody>
            <a:bodyPr vert="horz" wrap="square" lIns="121883" tIns="60941" rIns="121883" bIns="60941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7" name="组合 39"/>
          <p:cNvGrpSpPr/>
          <p:nvPr/>
        </p:nvGrpSpPr>
        <p:grpSpPr>
          <a:xfrm>
            <a:off x="992459" y="1935336"/>
            <a:ext cx="3373848" cy="338554"/>
            <a:chOff x="980608" y="1870075"/>
            <a:chExt cx="3374889" cy="338554"/>
          </a:xfrm>
        </p:grpSpPr>
        <p:grpSp>
          <p:nvGrpSpPr>
            <p:cNvPr id="10" name="组合 41"/>
            <p:cNvGrpSpPr/>
            <p:nvPr/>
          </p:nvGrpSpPr>
          <p:grpSpPr>
            <a:xfrm>
              <a:off x="980608" y="1948657"/>
              <a:ext cx="216000" cy="216443"/>
              <a:chOff x="980608" y="2248535"/>
              <a:chExt cx="216000" cy="216443"/>
            </a:xfrm>
          </p:grpSpPr>
          <p:sp>
            <p:nvSpPr>
              <p:cNvPr id="44" name="Freeform 15"/>
              <p:cNvSpPr>
                <a:spLocks noEditPoints="1"/>
              </p:cNvSpPr>
              <p:nvPr/>
            </p:nvSpPr>
            <p:spPr bwMode="auto">
              <a:xfrm>
                <a:off x="1061331" y="2279139"/>
                <a:ext cx="46127" cy="154349"/>
              </a:xfrm>
              <a:custGeom>
                <a:avLst/>
                <a:gdLst>
                  <a:gd name="T0" fmla="*/ 41 w 44"/>
                  <a:gd name="T1" fmla="*/ 117 h 147"/>
                  <a:gd name="T2" fmla="*/ 44 w 44"/>
                  <a:gd name="T3" fmla="*/ 120 h 147"/>
                  <a:gd name="T4" fmla="*/ 26 w 44"/>
                  <a:gd name="T5" fmla="*/ 140 h 147"/>
                  <a:gd name="T6" fmla="*/ 12 w 44"/>
                  <a:gd name="T7" fmla="*/ 147 h 147"/>
                  <a:gd name="T8" fmla="*/ 7 w 44"/>
                  <a:gd name="T9" fmla="*/ 145 h 147"/>
                  <a:gd name="T10" fmla="*/ 6 w 44"/>
                  <a:gd name="T11" fmla="*/ 138 h 147"/>
                  <a:gd name="T12" fmla="*/ 11 w 44"/>
                  <a:gd name="T13" fmla="*/ 103 h 147"/>
                  <a:gd name="T14" fmla="*/ 16 w 44"/>
                  <a:gd name="T15" fmla="*/ 68 h 147"/>
                  <a:gd name="T16" fmla="*/ 16 w 44"/>
                  <a:gd name="T17" fmla="*/ 66 h 147"/>
                  <a:gd name="T18" fmla="*/ 14 w 44"/>
                  <a:gd name="T19" fmla="*/ 65 h 147"/>
                  <a:gd name="T20" fmla="*/ 10 w 44"/>
                  <a:gd name="T21" fmla="*/ 66 h 147"/>
                  <a:gd name="T22" fmla="*/ 4 w 44"/>
                  <a:gd name="T23" fmla="*/ 72 h 147"/>
                  <a:gd name="T24" fmla="*/ 0 w 44"/>
                  <a:gd name="T25" fmla="*/ 69 h 147"/>
                  <a:gd name="T26" fmla="*/ 19 w 44"/>
                  <a:gd name="T27" fmla="*/ 50 h 147"/>
                  <a:gd name="T28" fmla="*/ 32 w 44"/>
                  <a:gd name="T29" fmla="*/ 43 h 147"/>
                  <a:gd name="T30" fmla="*/ 37 w 44"/>
                  <a:gd name="T31" fmla="*/ 45 h 147"/>
                  <a:gd name="T32" fmla="*/ 39 w 44"/>
                  <a:gd name="T33" fmla="*/ 51 h 147"/>
                  <a:gd name="T34" fmla="*/ 35 w 44"/>
                  <a:gd name="T35" fmla="*/ 76 h 147"/>
                  <a:gd name="T36" fmla="*/ 33 w 44"/>
                  <a:gd name="T37" fmla="*/ 87 h 147"/>
                  <a:gd name="T38" fmla="*/ 30 w 44"/>
                  <a:gd name="T39" fmla="*/ 110 h 147"/>
                  <a:gd name="T40" fmla="*/ 28 w 44"/>
                  <a:gd name="T41" fmla="*/ 120 h 147"/>
                  <a:gd name="T42" fmla="*/ 29 w 44"/>
                  <a:gd name="T43" fmla="*/ 124 h 147"/>
                  <a:gd name="T44" fmla="*/ 31 w 44"/>
                  <a:gd name="T45" fmla="*/ 125 h 147"/>
                  <a:gd name="T46" fmla="*/ 35 w 44"/>
                  <a:gd name="T47" fmla="*/ 123 h 147"/>
                  <a:gd name="T48" fmla="*/ 41 w 44"/>
                  <a:gd name="T49" fmla="*/ 117 h 147"/>
                  <a:gd name="T50" fmla="*/ 34 w 44"/>
                  <a:gd name="T51" fmla="*/ 0 h 147"/>
                  <a:gd name="T52" fmla="*/ 41 w 44"/>
                  <a:gd name="T53" fmla="*/ 3 h 147"/>
                  <a:gd name="T54" fmla="*/ 44 w 44"/>
                  <a:gd name="T55" fmla="*/ 10 h 147"/>
                  <a:gd name="T56" fmla="*/ 40 w 44"/>
                  <a:gd name="T57" fmla="*/ 22 h 147"/>
                  <a:gd name="T58" fmla="*/ 31 w 44"/>
                  <a:gd name="T59" fmla="*/ 27 h 147"/>
                  <a:gd name="T60" fmla="*/ 23 w 44"/>
                  <a:gd name="T61" fmla="*/ 24 h 147"/>
                  <a:gd name="T62" fmla="*/ 21 w 44"/>
                  <a:gd name="T63" fmla="*/ 16 h 147"/>
                  <a:gd name="T64" fmla="*/ 25 w 44"/>
                  <a:gd name="T65" fmla="*/ 5 h 147"/>
                  <a:gd name="T66" fmla="*/ 34 w 44"/>
                  <a:gd name="T67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4" h="147">
                    <a:moveTo>
                      <a:pt x="41" y="117"/>
                    </a:moveTo>
                    <a:cubicBezTo>
                      <a:pt x="44" y="120"/>
                      <a:pt x="44" y="120"/>
                      <a:pt x="44" y="120"/>
                    </a:cubicBezTo>
                    <a:cubicBezTo>
                      <a:pt x="38" y="129"/>
                      <a:pt x="32" y="135"/>
                      <a:pt x="26" y="140"/>
                    </a:cubicBezTo>
                    <a:cubicBezTo>
                      <a:pt x="20" y="145"/>
                      <a:pt x="16" y="147"/>
                      <a:pt x="12" y="147"/>
                    </a:cubicBezTo>
                    <a:cubicBezTo>
                      <a:pt x="10" y="147"/>
                      <a:pt x="8" y="147"/>
                      <a:pt x="7" y="145"/>
                    </a:cubicBezTo>
                    <a:cubicBezTo>
                      <a:pt x="6" y="144"/>
                      <a:pt x="6" y="141"/>
                      <a:pt x="6" y="138"/>
                    </a:cubicBezTo>
                    <a:cubicBezTo>
                      <a:pt x="6" y="131"/>
                      <a:pt x="7" y="119"/>
                      <a:pt x="11" y="103"/>
                    </a:cubicBezTo>
                    <a:cubicBezTo>
                      <a:pt x="15" y="87"/>
                      <a:pt x="16" y="75"/>
                      <a:pt x="16" y="68"/>
                    </a:cubicBezTo>
                    <a:cubicBezTo>
                      <a:pt x="16" y="67"/>
                      <a:pt x="16" y="66"/>
                      <a:pt x="16" y="66"/>
                    </a:cubicBezTo>
                    <a:cubicBezTo>
                      <a:pt x="15" y="65"/>
                      <a:pt x="15" y="65"/>
                      <a:pt x="14" y="65"/>
                    </a:cubicBezTo>
                    <a:cubicBezTo>
                      <a:pt x="13" y="65"/>
                      <a:pt x="12" y="65"/>
                      <a:pt x="10" y="66"/>
                    </a:cubicBezTo>
                    <a:cubicBezTo>
                      <a:pt x="8" y="68"/>
                      <a:pt x="6" y="70"/>
                      <a:pt x="4" y="72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7" y="61"/>
                      <a:pt x="13" y="55"/>
                      <a:pt x="19" y="50"/>
                    </a:cubicBezTo>
                    <a:cubicBezTo>
                      <a:pt x="25" y="46"/>
                      <a:pt x="29" y="43"/>
                      <a:pt x="32" y="43"/>
                    </a:cubicBezTo>
                    <a:cubicBezTo>
                      <a:pt x="34" y="43"/>
                      <a:pt x="36" y="44"/>
                      <a:pt x="37" y="45"/>
                    </a:cubicBezTo>
                    <a:cubicBezTo>
                      <a:pt x="38" y="47"/>
                      <a:pt x="39" y="49"/>
                      <a:pt x="39" y="51"/>
                    </a:cubicBezTo>
                    <a:cubicBezTo>
                      <a:pt x="39" y="54"/>
                      <a:pt x="37" y="62"/>
                      <a:pt x="35" y="76"/>
                    </a:cubicBezTo>
                    <a:cubicBezTo>
                      <a:pt x="34" y="81"/>
                      <a:pt x="34" y="84"/>
                      <a:pt x="33" y="87"/>
                    </a:cubicBezTo>
                    <a:cubicBezTo>
                      <a:pt x="32" y="96"/>
                      <a:pt x="30" y="104"/>
                      <a:pt x="30" y="110"/>
                    </a:cubicBezTo>
                    <a:cubicBezTo>
                      <a:pt x="29" y="116"/>
                      <a:pt x="28" y="119"/>
                      <a:pt x="28" y="120"/>
                    </a:cubicBezTo>
                    <a:cubicBezTo>
                      <a:pt x="28" y="122"/>
                      <a:pt x="28" y="123"/>
                      <a:pt x="29" y="124"/>
                    </a:cubicBezTo>
                    <a:cubicBezTo>
                      <a:pt x="29" y="125"/>
                      <a:pt x="30" y="125"/>
                      <a:pt x="31" y="125"/>
                    </a:cubicBezTo>
                    <a:cubicBezTo>
                      <a:pt x="32" y="125"/>
                      <a:pt x="34" y="124"/>
                      <a:pt x="35" y="123"/>
                    </a:cubicBezTo>
                    <a:cubicBezTo>
                      <a:pt x="37" y="122"/>
                      <a:pt x="39" y="120"/>
                      <a:pt x="41" y="117"/>
                    </a:cubicBezTo>
                    <a:close/>
                    <a:moveTo>
                      <a:pt x="34" y="0"/>
                    </a:moveTo>
                    <a:cubicBezTo>
                      <a:pt x="37" y="0"/>
                      <a:pt x="40" y="1"/>
                      <a:pt x="41" y="3"/>
                    </a:cubicBezTo>
                    <a:cubicBezTo>
                      <a:pt x="43" y="5"/>
                      <a:pt x="44" y="7"/>
                      <a:pt x="44" y="10"/>
                    </a:cubicBezTo>
                    <a:cubicBezTo>
                      <a:pt x="44" y="15"/>
                      <a:pt x="43" y="19"/>
                      <a:pt x="40" y="22"/>
                    </a:cubicBezTo>
                    <a:cubicBezTo>
                      <a:pt x="38" y="25"/>
                      <a:pt x="34" y="27"/>
                      <a:pt x="31" y="27"/>
                    </a:cubicBezTo>
                    <a:cubicBezTo>
                      <a:pt x="28" y="27"/>
                      <a:pt x="25" y="26"/>
                      <a:pt x="23" y="24"/>
                    </a:cubicBezTo>
                    <a:cubicBezTo>
                      <a:pt x="22" y="22"/>
                      <a:pt x="21" y="19"/>
                      <a:pt x="21" y="16"/>
                    </a:cubicBezTo>
                    <a:cubicBezTo>
                      <a:pt x="21" y="12"/>
                      <a:pt x="22" y="8"/>
                      <a:pt x="25" y="5"/>
                    </a:cubicBezTo>
                    <a:cubicBezTo>
                      <a:pt x="28" y="2"/>
                      <a:pt x="31" y="0"/>
                      <a:pt x="34" y="0"/>
                    </a:cubicBezTo>
                    <a:close/>
                  </a:path>
                </a:pathLst>
              </a:custGeom>
              <a:solidFill>
                <a:srgbClr val="CF3C27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45" name="Freeform 16"/>
              <p:cNvSpPr>
                <a:spLocks noEditPoints="1"/>
              </p:cNvSpPr>
              <p:nvPr/>
            </p:nvSpPr>
            <p:spPr bwMode="auto">
              <a:xfrm>
                <a:off x="980608" y="2248535"/>
                <a:ext cx="216000" cy="216443"/>
              </a:xfrm>
              <a:custGeom>
                <a:avLst/>
                <a:gdLst>
                  <a:gd name="T0" fmla="*/ 0 w 206"/>
                  <a:gd name="T1" fmla="*/ 103 h 206"/>
                  <a:gd name="T2" fmla="*/ 103 w 206"/>
                  <a:gd name="T3" fmla="*/ 0 h 206"/>
                  <a:gd name="T4" fmla="*/ 103 w 206"/>
                  <a:gd name="T5" fmla="*/ 0 h 206"/>
                  <a:gd name="T6" fmla="*/ 206 w 206"/>
                  <a:gd name="T7" fmla="*/ 103 h 206"/>
                  <a:gd name="T8" fmla="*/ 206 w 206"/>
                  <a:gd name="T9" fmla="*/ 103 h 206"/>
                  <a:gd name="T10" fmla="*/ 206 w 206"/>
                  <a:gd name="T11" fmla="*/ 103 h 206"/>
                  <a:gd name="T12" fmla="*/ 103 w 206"/>
                  <a:gd name="T13" fmla="*/ 206 h 206"/>
                  <a:gd name="T14" fmla="*/ 103 w 206"/>
                  <a:gd name="T15" fmla="*/ 206 h 206"/>
                  <a:gd name="T16" fmla="*/ 0 w 206"/>
                  <a:gd name="T17" fmla="*/ 103 h 206"/>
                  <a:gd name="T18" fmla="*/ 40 w 206"/>
                  <a:gd name="T19" fmla="*/ 40 h 206"/>
                  <a:gd name="T20" fmla="*/ 13 w 206"/>
                  <a:gd name="T21" fmla="*/ 103 h 206"/>
                  <a:gd name="T22" fmla="*/ 13 w 206"/>
                  <a:gd name="T23" fmla="*/ 103 h 206"/>
                  <a:gd name="T24" fmla="*/ 40 w 206"/>
                  <a:gd name="T25" fmla="*/ 167 h 206"/>
                  <a:gd name="T26" fmla="*/ 40 w 206"/>
                  <a:gd name="T27" fmla="*/ 167 h 206"/>
                  <a:gd name="T28" fmla="*/ 103 w 206"/>
                  <a:gd name="T29" fmla="*/ 193 h 206"/>
                  <a:gd name="T30" fmla="*/ 103 w 206"/>
                  <a:gd name="T31" fmla="*/ 193 h 206"/>
                  <a:gd name="T32" fmla="*/ 166 w 206"/>
                  <a:gd name="T33" fmla="*/ 167 h 206"/>
                  <a:gd name="T34" fmla="*/ 166 w 206"/>
                  <a:gd name="T35" fmla="*/ 167 h 206"/>
                  <a:gd name="T36" fmla="*/ 192 w 206"/>
                  <a:gd name="T37" fmla="*/ 103 h 206"/>
                  <a:gd name="T38" fmla="*/ 192 w 206"/>
                  <a:gd name="T39" fmla="*/ 103 h 206"/>
                  <a:gd name="T40" fmla="*/ 166 w 206"/>
                  <a:gd name="T41" fmla="*/ 40 h 206"/>
                  <a:gd name="T42" fmla="*/ 166 w 206"/>
                  <a:gd name="T43" fmla="*/ 40 h 206"/>
                  <a:gd name="T44" fmla="*/ 103 w 206"/>
                  <a:gd name="T45" fmla="*/ 14 h 206"/>
                  <a:gd name="T46" fmla="*/ 103 w 206"/>
                  <a:gd name="T47" fmla="*/ 14 h 206"/>
                  <a:gd name="T48" fmla="*/ 40 w 206"/>
                  <a:gd name="T49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6" h="206">
                    <a:moveTo>
                      <a:pt x="0" y="103"/>
                    </a:moveTo>
                    <a:cubicBezTo>
                      <a:pt x="0" y="46"/>
                      <a:pt x="46" y="0"/>
                      <a:pt x="10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60" y="0"/>
                      <a:pt x="206" y="46"/>
                      <a:pt x="206" y="103"/>
                    </a:cubicBezTo>
                    <a:cubicBezTo>
                      <a:pt x="206" y="103"/>
                      <a:pt x="206" y="103"/>
                      <a:pt x="206" y="103"/>
                    </a:cubicBezTo>
                    <a:cubicBezTo>
                      <a:pt x="206" y="103"/>
                      <a:pt x="206" y="103"/>
                      <a:pt x="206" y="103"/>
                    </a:cubicBezTo>
                    <a:cubicBezTo>
                      <a:pt x="206" y="160"/>
                      <a:pt x="160" y="206"/>
                      <a:pt x="103" y="206"/>
                    </a:cubicBezTo>
                    <a:cubicBezTo>
                      <a:pt x="103" y="206"/>
                      <a:pt x="103" y="206"/>
                      <a:pt x="103" y="206"/>
                    </a:cubicBezTo>
                    <a:cubicBezTo>
                      <a:pt x="46" y="206"/>
                      <a:pt x="0" y="160"/>
                      <a:pt x="0" y="103"/>
                    </a:cubicBezTo>
                    <a:close/>
                    <a:moveTo>
                      <a:pt x="40" y="40"/>
                    </a:moveTo>
                    <a:cubicBezTo>
                      <a:pt x="23" y="56"/>
                      <a:pt x="13" y="79"/>
                      <a:pt x="13" y="103"/>
                    </a:cubicBezTo>
                    <a:cubicBezTo>
                      <a:pt x="13" y="103"/>
                      <a:pt x="13" y="103"/>
                      <a:pt x="13" y="103"/>
                    </a:cubicBezTo>
                    <a:cubicBezTo>
                      <a:pt x="13" y="128"/>
                      <a:pt x="23" y="150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56" y="183"/>
                      <a:pt x="78" y="193"/>
                      <a:pt x="103" y="193"/>
                    </a:cubicBezTo>
                    <a:cubicBezTo>
                      <a:pt x="103" y="193"/>
                      <a:pt x="103" y="193"/>
                      <a:pt x="103" y="193"/>
                    </a:cubicBezTo>
                    <a:cubicBezTo>
                      <a:pt x="128" y="193"/>
                      <a:pt x="150" y="183"/>
                      <a:pt x="166" y="167"/>
                    </a:cubicBezTo>
                    <a:cubicBezTo>
                      <a:pt x="166" y="167"/>
                      <a:pt x="166" y="167"/>
                      <a:pt x="166" y="167"/>
                    </a:cubicBezTo>
                    <a:cubicBezTo>
                      <a:pt x="182" y="150"/>
                      <a:pt x="192" y="128"/>
                      <a:pt x="192" y="103"/>
                    </a:cubicBezTo>
                    <a:cubicBezTo>
                      <a:pt x="192" y="103"/>
                      <a:pt x="192" y="103"/>
                      <a:pt x="192" y="103"/>
                    </a:cubicBezTo>
                    <a:cubicBezTo>
                      <a:pt x="192" y="79"/>
                      <a:pt x="182" y="56"/>
                      <a:pt x="166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50" y="24"/>
                      <a:pt x="128" y="14"/>
                      <a:pt x="103" y="14"/>
                    </a:cubicBezTo>
                    <a:cubicBezTo>
                      <a:pt x="103" y="14"/>
                      <a:pt x="103" y="14"/>
                      <a:pt x="103" y="14"/>
                    </a:cubicBezTo>
                    <a:cubicBezTo>
                      <a:pt x="78" y="14"/>
                      <a:pt x="56" y="24"/>
                      <a:pt x="40" y="40"/>
                    </a:cubicBezTo>
                    <a:close/>
                  </a:path>
                </a:pathLst>
              </a:custGeom>
              <a:solidFill>
                <a:srgbClr val="CF3C27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43" name="文本框 42"/>
            <p:cNvSpPr txBox="1"/>
            <p:nvPr/>
          </p:nvSpPr>
          <p:spPr>
            <a:xfrm>
              <a:off x="1255541" y="1870075"/>
              <a:ext cx="309995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电子签章</a:t>
              </a: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H5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版本开发</a:t>
              </a:r>
            </a:p>
          </p:txBody>
        </p:sp>
      </p:grpSp>
      <p:grpSp>
        <p:nvGrpSpPr>
          <p:cNvPr id="15" name="组合 45"/>
          <p:cNvGrpSpPr/>
          <p:nvPr/>
        </p:nvGrpSpPr>
        <p:grpSpPr>
          <a:xfrm>
            <a:off x="992459" y="4325678"/>
            <a:ext cx="3373848" cy="338554"/>
            <a:chOff x="980608" y="1870075"/>
            <a:chExt cx="3374889" cy="338554"/>
          </a:xfrm>
        </p:grpSpPr>
        <p:grpSp>
          <p:nvGrpSpPr>
            <p:cNvPr id="16" name="组合 47"/>
            <p:cNvGrpSpPr/>
            <p:nvPr/>
          </p:nvGrpSpPr>
          <p:grpSpPr>
            <a:xfrm>
              <a:off x="980608" y="1948657"/>
              <a:ext cx="216000" cy="216443"/>
              <a:chOff x="980608" y="2248535"/>
              <a:chExt cx="216000" cy="216443"/>
            </a:xfrm>
          </p:grpSpPr>
          <p:sp>
            <p:nvSpPr>
              <p:cNvPr id="50" name="Freeform 15"/>
              <p:cNvSpPr>
                <a:spLocks noEditPoints="1"/>
              </p:cNvSpPr>
              <p:nvPr/>
            </p:nvSpPr>
            <p:spPr bwMode="auto">
              <a:xfrm>
                <a:off x="1061331" y="2279139"/>
                <a:ext cx="46127" cy="154349"/>
              </a:xfrm>
              <a:custGeom>
                <a:avLst/>
                <a:gdLst>
                  <a:gd name="T0" fmla="*/ 41 w 44"/>
                  <a:gd name="T1" fmla="*/ 117 h 147"/>
                  <a:gd name="T2" fmla="*/ 44 w 44"/>
                  <a:gd name="T3" fmla="*/ 120 h 147"/>
                  <a:gd name="T4" fmla="*/ 26 w 44"/>
                  <a:gd name="T5" fmla="*/ 140 h 147"/>
                  <a:gd name="T6" fmla="*/ 12 w 44"/>
                  <a:gd name="T7" fmla="*/ 147 h 147"/>
                  <a:gd name="T8" fmla="*/ 7 w 44"/>
                  <a:gd name="T9" fmla="*/ 145 h 147"/>
                  <a:gd name="T10" fmla="*/ 6 w 44"/>
                  <a:gd name="T11" fmla="*/ 138 h 147"/>
                  <a:gd name="T12" fmla="*/ 11 w 44"/>
                  <a:gd name="T13" fmla="*/ 103 h 147"/>
                  <a:gd name="T14" fmla="*/ 16 w 44"/>
                  <a:gd name="T15" fmla="*/ 68 h 147"/>
                  <a:gd name="T16" fmla="*/ 16 w 44"/>
                  <a:gd name="T17" fmla="*/ 66 h 147"/>
                  <a:gd name="T18" fmla="*/ 14 w 44"/>
                  <a:gd name="T19" fmla="*/ 65 h 147"/>
                  <a:gd name="T20" fmla="*/ 10 w 44"/>
                  <a:gd name="T21" fmla="*/ 66 h 147"/>
                  <a:gd name="T22" fmla="*/ 4 w 44"/>
                  <a:gd name="T23" fmla="*/ 72 h 147"/>
                  <a:gd name="T24" fmla="*/ 0 w 44"/>
                  <a:gd name="T25" fmla="*/ 69 h 147"/>
                  <a:gd name="T26" fmla="*/ 19 w 44"/>
                  <a:gd name="T27" fmla="*/ 50 h 147"/>
                  <a:gd name="T28" fmla="*/ 32 w 44"/>
                  <a:gd name="T29" fmla="*/ 43 h 147"/>
                  <a:gd name="T30" fmla="*/ 37 w 44"/>
                  <a:gd name="T31" fmla="*/ 45 h 147"/>
                  <a:gd name="T32" fmla="*/ 39 w 44"/>
                  <a:gd name="T33" fmla="*/ 51 h 147"/>
                  <a:gd name="T34" fmla="*/ 35 w 44"/>
                  <a:gd name="T35" fmla="*/ 76 h 147"/>
                  <a:gd name="T36" fmla="*/ 33 w 44"/>
                  <a:gd name="T37" fmla="*/ 87 h 147"/>
                  <a:gd name="T38" fmla="*/ 30 w 44"/>
                  <a:gd name="T39" fmla="*/ 110 h 147"/>
                  <a:gd name="T40" fmla="*/ 28 w 44"/>
                  <a:gd name="T41" fmla="*/ 120 h 147"/>
                  <a:gd name="T42" fmla="*/ 29 w 44"/>
                  <a:gd name="T43" fmla="*/ 124 h 147"/>
                  <a:gd name="T44" fmla="*/ 31 w 44"/>
                  <a:gd name="T45" fmla="*/ 125 h 147"/>
                  <a:gd name="T46" fmla="*/ 35 w 44"/>
                  <a:gd name="T47" fmla="*/ 123 h 147"/>
                  <a:gd name="T48" fmla="*/ 41 w 44"/>
                  <a:gd name="T49" fmla="*/ 117 h 147"/>
                  <a:gd name="T50" fmla="*/ 34 w 44"/>
                  <a:gd name="T51" fmla="*/ 0 h 147"/>
                  <a:gd name="T52" fmla="*/ 41 w 44"/>
                  <a:gd name="T53" fmla="*/ 3 h 147"/>
                  <a:gd name="T54" fmla="*/ 44 w 44"/>
                  <a:gd name="T55" fmla="*/ 10 h 147"/>
                  <a:gd name="T56" fmla="*/ 40 w 44"/>
                  <a:gd name="T57" fmla="*/ 22 h 147"/>
                  <a:gd name="T58" fmla="*/ 31 w 44"/>
                  <a:gd name="T59" fmla="*/ 27 h 147"/>
                  <a:gd name="T60" fmla="*/ 23 w 44"/>
                  <a:gd name="T61" fmla="*/ 24 h 147"/>
                  <a:gd name="T62" fmla="*/ 21 w 44"/>
                  <a:gd name="T63" fmla="*/ 16 h 147"/>
                  <a:gd name="T64" fmla="*/ 25 w 44"/>
                  <a:gd name="T65" fmla="*/ 5 h 147"/>
                  <a:gd name="T66" fmla="*/ 34 w 44"/>
                  <a:gd name="T67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4" h="147">
                    <a:moveTo>
                      <a:pt x="41" y="117"/>
                    </a:moveTo>
                    <a:cubicBezTo>
                      <a:pt x="44" y="120"/>
                      <a:pt x="44" y="120"/>
                      <a:pt x="44" y="120"/>
                    </a:cubicBezTo>
                    <a:cubicBezTo>
                      <a:pt x="38" y="129"/>
                      <a:pt x="32" y="135"/>
                      <a:pt x="26" y="140"/>
                    </a:cubicBezTo>
                    <a:cubicBezTo>
                      <a:pt x="20" y="145"/>
                      <a:pt x="16" y="147"/>
                      <a:pt x="12" y="147"/>
                    </a:cubicBezTo>
                    <a:cubicBezTo>
                      <a:pt x="10" y="147"/>
                      <a:pt x="8" y="147"/>
                      <a:pt x="7" y="145"/>
                    </a:cubicBezTo>
                    <a:cubicBezTo>
                      <a:pt x="6" y="144"/>
                      <a:pt x="6" y="141"/>
                      <a:pt x="6" y="138"/>
                    </a:cubicBezTo>
                    <a:cubicBezTo>
                      <a:pt x="6" y="131"/>
                      <a:pt x="7" y="119"/>
                      <a:pt x="11" y="103"/>
                    </a:cubicBezTo>
                    <a:cubicBezTo>
                      <a:pt x="15" y="87"/>
                      <a:pt x="16" y="75"/>
                      <a:pt x="16" y="68"/>
                    </a:cubicBezTo>
                    <a:cubicBezTo>
                      <a:pt x="16" y="67"/>
                      <a:pt x="16" y="66"/>
                      <a:pt x="16" y="66"/>
                    </a:cubicBezTo>
                    <a:cubicBezTo>
                      <a:pt x="15" y="65"/>
                      <a:pt x="15" y="65"/>
                      <a:pt x="14" y="65"/>
                    </a:cubicBezTo>
                    <a:cubicBezTo>
                      <a:pt x="13" y="65"/>
                      <a:pt x="12" y="65"/>
                      <a:pt x="10" y="66"/>
                    </a:cubicBezTo>
                    <a:cubicBezTo>
                      <a:pt x="8" y="68"/>
                      <a:pt x="6" y="70"/>
                      <a:pt x="4" y="72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7" y="61"/>
                      <a:pt x="13" y="55"/>
                      <a:pt x="19" y="50"/>
                    </a:cubicBezTo>
                    <a:cubicBezTo>
                      <a:pt x="25" y="46"/>
                      <a:pt x="29" y="43"/>
                      <a:pt x="32" y="43"/>
                    </a:cubicBezTo>
                    <a:cubicBezTo>
                      <a:pt x="34" y="43"/>
                      <a:pt x="36" y="44"/>
                      <a:pt x="37" y="45"/>
                    </a:cubicBezTo>
                    <a:cubicBezTo>
                      <a:pt x="38" y="47"/>
                      <a:pt x="39" y="49"/>
                      <a:pt x="39" y="51"/>
                    </a:cubicBezTo>
                    <a:cubicBezTo>
                      <a:pt x="39" y="54"/>
                      <a:pt x="37" y="62"/>
                      <a:pt x="35" y="76"/>
                    </a:cubicBezTo>
                    <a:cubicBezTo>
                      <a:pt x="34" y="81"/>
                      <a:pt x="34" y="84"/>
                      <a:pt x="33" y="87"/>
                    </a:cubicBezTo>
                    <a:cubicBezTo>
                      <a:pt x="32" y="96"/>
                      <a:pt x="30" y="104"/>
                      <a:pt x="30" y="110"/>
                    </a:cubicBezTo>
                    <a:cubicBezTo>
                      <a:pt x="29" y="116"/>
                      <a:pt x="28" y="119"/>
                      <a:pt x="28" y="120"/>
                    </a:cubicBezTo>
                    <a:cubicBezTo>
                      <a:pt x="28" y="122"/>
                      <a:pt x="28" y="123"/>
                      <a:pt x="29" y="124"/>
                    </a:cubicBezTo>
                    <a:cubicBezTo>
                      <a:pt x="29" y="125"/>
                      <a:pt x="30" y="125"/>
                      <a:pt x="31" y="125"/>
                    </a:cubicBezTo>
                    <a:cubicBezTo>
                      <a:pt x="32" y="125"/>
                      <a:pt x="34" y="124"/>
                      <a:pt x="35" y="123"/>
                    </a:cubicBezTo>
                    <a:cubicBezTo>
                      <a:pt x="37" y="122"/>
                      <a:pt x="39" y="120"/>
                      <a:pt x="41" y="117"/>
                    </a:cubicBezTo>
                    <a:close/>
                    <a:moveTo>
                      <a:pt x="34" y="0"/>
                    </a:moveTo>
                    <a:cubicBezTo>
                      <a:pt x="37" y="0"/>
                      <a:pt x="40" y="1"/>
                      <a:pt x="41" y="3"/>
                    </a:cubicBezTo>
                    <a:cubicBezTo>
                      <a:pt x="43" y="5"/>
                      <a:pt x="44" y="7"/>
                      <a:pt x="44" y="10"/>
                    </a:cubicBezTo>
                    <a:cubicBezTo>
                      <a:pt x="44" y="15"/>
                      <a:pt x="43" y="19"/>
                      <a:pt x="40" y="22"/>
                    </a:cubicBezTo>
                    <a:cubicBezTo>
                      <a:pt x="38" y="25"/>
                      <a:pt x="34" y="27"/>
                      <a:pt x="31" y="27"/>
                    </a:cubicBezTo>
                    <a:cubicBezTo>
                      <a:pt x="28" y="27"/>
                      <a:pt x="25" y="26"/>
                      <a:pt x="23" y="24"/>
                    </a:cubicBezTo>
                    <a:cubicBezTo>
                      <a:pt x="22" y="22"/>
                      <a:pt x="21" y="19"/>
                      <a:pt x="21" y="16"/>
                    </a:cubicBezTo>
                    <a:cubicBezTo>
                      <a:pt x="21" y="12"/>
                      <a:pt x="22" y="8"/>
                      <a:pt x="25" y="5"/>
                    </a:cubicBezTo>
                    <a:cubicBezTo>
                      <a:pt x="28" y="2"/>
                      <a:pt x="31" y="0"/>
                      <a:pt x="34" y="0"/>
                    </a:cubicBezTo>
                    <a:close/>
                  </a:path>
                </a:pathLst>
              </a:custGeom>
              <a:solidFill>
                <a:srgbClr val="CF3C27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1" name="Freeform 16"/>
              <p:cNvSpPr>
                <a:spLocks noEditPoints="1"/>
              </p:cNvSpPr>
              <p:nvPr/>
            </p:nvSpPr>
            <p:spPr bwMode="auto">
              <a:xfrm>
                <a:off x="980608" y="2248535"/>
                <a:ext cx="216000" cy="216443"/>
              </a:xfrm>
              <a:custGeom>
                <a:avLst/>
                <a:gdLst>
                  <a:gd name="T0" fmla="*/ 0 w 206"/>
                  <a:gd name="T1" fmla="*/ 103 h 206"/>
                  <a:gd name="T2" fmla="*/ 103 w 206"/>
                  <a:gd name="T3" fmla="*/ 0 h 206"/>
                  <a:gd name="T4" fmla="*/ 103 w 206"/>
                  <a:gd name="T5" fmla="*/ 0 h 206"/>
                  <a:gd name="T6" fmla="*/ 206 w 206"/>
                  <a:gd name="T7" fmla="*/ 103 h 206"/>
                  <a:gd name="T8" fmla="*/ 206 w 206"/>
                  <a:gd name="T9" fmla="*/ 103 h 206"/>
                  <a:gd name="T10" fmla="*/ 206 w 206"/>
                  <a:gd name="T11" fmla="*/ 103 h 206"/>
                  <a:gd name="T12" fmla="*/ 103 w 206"/>
                  <a:gd name="T13" fmla="*/ 206 h 206"/>
                  <a:gd name="T14" fmla="*/ 103 w 206"/>
                  <a:gd name="T15" fmla="*/ 206 h 206"/>
                  <a:gd name="T16" fmla="*/ 0 w 206"/>
                  <a:gd name="T17" fmla="*/ 103 h 206"/>
                  <a:gd name="T18" fmla="*/ 40 w 206"/>
                  <a:gd name="T19" fmla="*/ 40 h 206"/>
                  <a:gd name="T20" fmla="*/ 13 w 206"/>
                  <a:gd name="T21" fmla="*/ 103 h 206"/>
                  <a:gd name="T22" fmla="*/ 13 w 206"/>
                  <a:gd name="T23" fmla="*/ 103 h 206"/>
                  <a:gd name="T24" fmla="*/ 40 w 206"/>
                  <a:gd name="T25" fmla="*/ 167 h 206"/>
                  <a:gd name="T26" fmla="*/ 40 w 206"/>
                  <a:gd name="T27" fmla="*/ 167 h 206"/>
                  <a:gd name="T28" fmla="*/ 103 w 206"/>
                  <a:gd name="T29" fmla="*/ 193 h 206"/>
                  <a:gd name="T30" fmla="*/ 103 w 206"/>
                  <a:gd name="T31" fmla="*/ 193 h 206"/>
                  <a:gd name="T32" fmla="*/ 166 w 206"/>
                  <a:gd name="T33" fmla="*/ 167 h 206"/>
                  <a:gd name="T34" fmla="*/ 166 w 206"/>
                  <a:gd name="T35" fmla="*/ 167 h 206"/>
                  <a:gd name="T36" fmla="*/ 192 w 206"/>
                  <a:gd name="T37" fmla="*/ 103 h 206"/>
                  <a:gd name="T38" fmla="*/ 192 w 206"/>
                  <a:gd name="T39" fmla="*/ 103 h 206"/>
                  <a:gd name="T40" fmla="*/ 166 w 206"/>
                  <a:gd name="T41" fmla="*/ 40 h 206"/>
                  <a:gd name="T42" fmla="*/ 166 w 206"/>
                  <a:gd name="T43" fmla="*/ 40 h 206"/>
                  <a:gd name="T44" fmla="*/ 103 w 206"/>
                  <a:gd name="T45" fmla="*/ 14 h 206"/>
                  <a:gd name="T46" fmla="*/ 103 w 206"/>
                  <a:gd name="T47" fmla="*/ 14 h 206"/>
                  <a:gd name="T48" fmla="*/ 40 w 206"/>
                  <a:gd name="T49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6" h="206">
                    <a:moveTo>
                      <a:pt x="0" y="103"/>
                    </a:moveTo>
                    <a:cubicBezTo>
                      <a:pt x="0" y="46"/>
                      <a:pt x="46" y="0"/>
                      <a:pt x="10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60" y="0"/>
                      <a:pt x="206" y="46"/>
                      <a:pt x="206" y="103"/>
                    </a:cubicBezTo>
                    <a:cubicBezTo>
                      <a:pt x="206" y="103"/>
                      <a:pt x="206" y="103"/>
                      <a:pt x="206" y="103"/>
                    </a:cubicBezTo>
                    <a:cubicBezTo>
                      <a:pt x="206" y="103"/>
                      <a:pt x="206" y="103"/>
                      <a:pt x="206" y="103"/>
                    </a:cubicBezTo>
                    <a:cubicBezTo>
                      <a:pt x="206" y="160"/>
                      <a:pt x="160" y="206"/>
                      <a:pt x="103" y="206"/>
                    </a:cubicBezTo>
                    <a:cubicBezTo>
                      <a:pt x="103" y="206"/>
                      <a:pt x="103" y="206"/>
                      <a:pt x="103" y="206"/>
                    </a:cubicBezTo>
                    <a:cubicBezTo>
                      <a:pt x="46" y="206"/>
                      <a:pt x="0" y="160"/>
                      <a:pt x="0" y="103"/>
                    </a:cubicBezTo>
                    <a:close/>
                    <a:moveTo>
                      <a:pt x="40" y="40"/>
                    </a:moveTo>
                    <a:cubicBezTo>
                      <a:pt x="23" y="56"/>
                      <a:pt x="13" y="79"/>
                      <a:pt x="13" y="103"/>
                    </a:cubicBezTo>
                    <a:cubicBezTo>
                      <a:pt x="13" y="103"/>
                      <a:pt x="13" y="103"/>
                      <a:pt x="13" y="103"/>
                    </a:cubicBezTo>
                    <a:cubicBezTo>
                      <a:pt x="13" y="128"/>
                      <a:pt x="23" y="150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56" y="183"/>
                      <a:pt x="78" y="193"/>
                      <a:pt x="103" y="193"/>
                    </a:cubicBezTo>
                    <a:cubicBezTo>
                      <a:pt x="103" y="193"/>
                      <a:pt x="103" y="193"/>
                      <a:pt x="103" y="193"/>
                    </a:cubicBezTo>
                    <a:cubicBezTo>
                      <a:pt x="128" y="193"/>
                      <a:pt x="150" y="183"/>
                      <a:pt x="166" y="167"/>
                    </a:cubicBezTo>
                    <a:cubicBezTo>
                      <a:pt x="166" y="167"/>
                      <a:pt x="166" y="167"/>
                      <a:pt x="166" y="167"/>
                    </a:cubicBezTo>
                    <a:cubicBezTo>
                      <a:pt x="182" y="150"/>
                      <a:pt x="192" y="128"/>
                      <a:pt x="192" y="103"/>
                    </a:cubicBezTo>
                    <a:cubicBezTo>
                      <a:pt x="192" y="103"/>
                      <a:pt x="192" y="103"/>
                      <a:pt x="192" y="103"/>
                    </a:cubicBezTo>
                    <a:cubicBezTo>
                      <a:pt x="192" y="79"/>
                      <a:pt x="182" y="56"/>
                      <a:pt x="166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50" y="24"/>
                      <a:pt x="128" y="14"/>
                      <a:pt x="103" y="14"/>
                    </a:cubicBezTo>
                    <a:cubicBezTo>
                      <a:pt x="103" y="14"/>
                      <a:pt x="103" y="14"/>
                      <a:pt x="103" y="14"/>
                    </a:cubicBezTo>
                    <a:cubicBezTo>
                      <a:pt x="78" y="14"/>
                      <a:pt x="56" y="24"/>
                      <a:pt x="40" y="40"/>
                    </a:cubicBezTo>
                    <a:close/>
                  </a:path>
                </a:pathLst>
              </a:custGeom>
              <a:solidFill>
                <a:srgbClr val="CF3C27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49" name="文本框 48"/>
            <p:cNvSpPr txBox="1"/>
            <p:nvPr/>
          </p:nvSpPr>
          <p:spPr>
            <a:xfrm>
              <a:off x="1255541" y="1870075"/>
              <a:ext cx="309995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PC</a:t>
              </a: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端骑缝章的实现</a:t>
              </a:r>
            </a:p>
          </p:txBody>
        </p:sp>
      </p:grpSp>
      <p:grpSp>
        <p:nvGrpSpPr>
          <p:cNvPr id="17" name="组合 51"/>
          <p:cNvGrpSpPr/>
          <p:nvPr/>
        </p:nvGrpSpPr>
        <p:grpSpPr>
          <a:xfrm>
            <a:off x="8624745" y="1935336"/>
            <a:ext cx="3373848" cy="649854"/>
            <a:chOff x="980608" y="1870075"/>
            <a:chExt cx="3374889" cy="649854"/>
          </a:xfrm>
        </p:grpSpPr>
        <p:sp>
          <p:nvSpPr>
            <p:cNvPr id="53" name="文本框 52"/>
            <p:cNvSpPr txBox="1"/>
            <p:nvPr/>
          </p:nvSpPr>
          <p:spPr>
            <a:xfrm>
              <a:off x="1255541" y="2183234"/>
              <a:ext cx="2209562" cy="336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待定</a:t>
              </a:r>
            </a:p>
          </p:txBody>
        </p:sp>
        <p:grpSp>
          <p:nvGrpSpPr>
            <p:cNvPr id="18" name="组合 53"/>
            <p:cNvGrpSpPr/>
            <p:nvPr/>
          </p:nvGrpSpPr>
          <p:grpSpPr>
            <a:xfrm>
              <a:off x="980608" y="1948657"/>
              <a:ext cx="216000" cy="216443"/>
              <a:chOff x="980608" y="2248535"/>
              <a:chExt cx="216000" cy="216443"/>
            </a:xfrm>
          </p:grpSpPr>
          <p:sp>
            <p:nvSpPr>
              <p:cNvPr id="56" name="Freeform 15"/>
              <p:cNvSpPr>
                <a:spLocks noEditPoints="1"/>
              </p:cNvSpPr>
              <p:nvPr/>
            </p:nvSpPr>
            <p:spPr bwMode="auto">
              <a:xfrm>
                <a:off x="1061331" y="2279139"/>
                <a:ext cx="46127" cy="154349"/>
              </a:xfrm>
              <a:custGeom>
                <a:avLst/>
                <a:gdLst>
                  <a:gd name="T0" fmla="*/ 41 w 44"/>
                  <a:gd name="T1" fmla="*/ 117 h 147"/>
                  <a:gd name="T2" fmla="*/ 44 w 44"/>
                  <a:gd name="T3" fmla="*/ 120 h 147"/>
                  <a:gd name="T4" fmla="*/ 26 w 44"/>
                  <a:gd name="T5" fmla="*/ 140 h 147"/>
                  <a:gd name="T6" fmla="*/ 12 w 44"/>
                  <a:gd name="T7" fmla="*/ 147 h 147"/>
                  <a:gd name="T8" fmla="*/ 7 w 44"/>
                  <a:gd name="T9" fmla="*/ 145 h 147"/>
                  <a:gd name="T10" fmla="*/ 6 w 44"/>
                  <a:gd name="T11" fmla="*/ 138 h 147"/>
                  <a:gd name="T12" fmla="*/ 11 w 44"/>
                  <a:gd name="T13" fmla="*/ 103 h 147"/>
                  <a:gd name="T14" fmla="*/ 16 w 44"/>
                  <a:gd name="T15" fmla="*/ 68 h 147"/>
                  <a:gd name="T16" fmla="*/ 16 w 44"/>
                  <a:gd name="T17" fmla="*/ 66 h 147"/>
                  <a:gd name="T18" fmla="*/ 14 w 44"/>
                  <a:gd name="T19" fmla="*/ 65 h 147"/>
                  <a:gd name="T20" fmla="*/ 10 w 44"/>
                  <a:gd name="T21" fmla="*/ 66 h 147"/>
                  <a:gd name="T22" fmla="*/ 4 w 44"/>
                  <a:gd name="T23" fmla="*/ 72 h 147"/>
                  <a:gd name="T24" fmla="*/ 0 w 44"/>
                  <a:gd name="T25" fmla="*/ 69 h 147"/>
                  <a:gd name="T26" fmla="*/ 19 w 44"/>
                  <a:gd name="T27" fmla="*/ 50 h 147"/>
                  <a:gd name="T28" fmla="*/ 32 w 44"/>
                  <a:gd name="T29" fmla="*/ 43 h 147"/>
                  <a:gd name="T30" fmla="*/ 37 w 44"/>
                  <a:gd name="T31" fmla="*/ 45 h 147"/>
                  <a:gd name="T32" fmla="*/ 39 w 44"/>
                  <a:gd name="T33" fmla="*/ 51 h 147"/>
                  <a:gd name="T34" fmla="*/ 35 w 44"/>
                  <a:gd name="T35" fmla="*/ 76 h 147"/>
                  <a:gd name="T36" fmla="*/ 33 w 44"/>
                  <a:gd name="T37" fmla="*/ 87 h 147"/>
                  <a:gd name="T38" fmla="*/ 30 w 44"/>
                  <a:gd name="T39" fmla="*/ 110 h 147"/>
                  <a:gd name="T40" fmla="*/ 28 w 44"/>
                  <a:gd name="T41" fmla="*/ 120 h 147"/>
                  <a:gd name="T42" fmla="*/ 29 w 44"/>
                  <a:gd name="T43" fmla="*/ 124 h 147"/>
                  <a:gd name="T44" fmla="*/ 31 w 44"/>
                  <a:gd name="T45" fmla="*/ 125 h 147"/>
                  <a:gd name="T46" fmla="*/ 35 w 44"/>
                  <a:gd name="T47" fmla="*/ 123 h 147"/>
                  <a:gd name="T48" fmla="*/ 41 w 44"/>
                  <a:gd name="T49" fmla="*/ 117 h 147"/>
                  <a:gd name="T50" fmla="*/ 34 w 44"/>
                  <a:gd name="T51" fmla="*/ 0 h 147"/>
                  <a:gd name="T52" fmla="*/ 41 w 44"/>
                  <a:gd name="T53" fmla="*/ 3 h 147"/>
                  <a:gd name="T54" fmla="*/ 44 w 44"/>
                  <a:gd name="T55" fmla="*/ 10 h 147"/>
                  <a:gd name="T56" fmla="*/ 40 w 44"/>
                  <a:gd name="T57" fmla="*/ 22 h 147"/>
                  <a:gd name="T58" fmla="*/ 31 w 44"/>
                  <a:gd name="T59" fmla="*/ 27 h 147"/>
                  <a:gd name="T60" fmla="*/ 23 w 44"/>
                  <a:gd name="T61" fmla="*/ 24 h 147"/>
                  <a:gd name="T62" fmla="*/ 21 w 44"/>
                  <a:gd name="T63" fmla="*/ 16 h 147"/>
                  <a:gd name="T64" fmla="*/ 25 w 44"/>
                  <a:gd name="T65" fmla="*/ 5 h 147"/>
                  <a:gd name="T66" fmla="*/ 34 w 44"/>
                  <a:gd name="T67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4" h="147">
                    <a:moveTo>
                      <a:pt x="41" y="117"/>
                    </a:moveTo>
                    <a:cubicBezTo>
                      <a:pt x="44" y="120"/>
                      <a:pt x="44" y="120"/>
                      <a:pt x="44" y="120"/>
                    </a:cubicBezTo>
                    <a:cubicBezTo>
                      <a:pt x="38" y="129"/>
                      <a:pt x="32" y="135"/>
                      <a:pt x="26" y="140"/>
                    </a:cubicBezTo>
                    <a:cubicBezTo>
                      <a:pt x="20" y="145"/>
                      <a:pt x="16" y="147"/>
                      <a:pt x="12" y="147"/>
                    </a:cubicBezTo>
                    <a:cubicBezTo>
                      <a:pt x="10" y="147"/>
                      <a:pt x="8" y="147"/>
                      <a:pt x="7" y="145"/>
                    </a:cubicBezTo>
                    <a:cubicBezTo>
                      <a:pt x="6" y="144"/>
                      <a:pt x="6" y="141"/>
                      <a:pt x="6" y="138"/>
                    </a:cubicBezTo>
                    <a:cubicBezTo>
                      <a:pt x="6" y="131"/>
                      <a:pt x="7" y="119"/>
                      <a:pt x="11" y="103"/>
                    </a:cubicBezTo>
                    <a:cubicBezTo>
                      <a:pt x="15" y="87"/>
                      <a:pt x="16" y="75"/>
                      <a:pt x="16" y="68"/>
                    </a:cubicBezTo>
                    <a:cubicBezTo>
                      <a:pt x="16" y="67"/>
                      <a:pt x="16" y="66"/>
                      <a:pt x="16" y="66"/>
                    </a:cubicBezTo>
                    <a:cubicBezTo>
                      <a:pt x="15" y="65"/>
                      <a:pt x="15" y="65"/>
                      <a:pt x="14" y="65"/>
                    </a:cubicBezTo>
                    <a:cubicBezTo>
                      <a:pt x="13" y="65"/>
                      <a:pt x="12" y="65"/>
                      <a:pt x="10" y="66"/>
                    </a:cubicBezTo>
                    <a:cubicBezTo>
                      <a:pt x="8" y="68"/>
                      <a:pt x="6" y="70"/>
                      <a:pt x="4" y="72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7" y="61"/>
                      <a:pt x="13" y="55"/>
                      <a:pt x="19" y="50"/>
                    </a:cubicBezTo>
                    <a:cubicBezTo>
                      <a:pt x="25" y="46"/>
                      <a:pt x="29" y="43"/>
                      <a:pt x="32" y="43"/>
                    </a:cubicBezTo>
                    <a:cubicBezTo>
                      <a:pt x="34" y="43"/>
                      <a:pt x="36" y="44"/>
                      <a:pt x="37" y="45"/>
                    </a:cubicBezTo>
                    <a:cubicBezTo>
                      <a:pt x="38" y="47"/>
                      <a:pt x="39" y="49"/>
                      <a:pt x="39" y="51"/>
                    </a:cubicBezTo>
                    <a:cubicBezTo>
                      <a:pt x="39" y="54"/>
                      <a:pt x="37" y="62"/>
                      <a:pt x="35" y="76"/>
                    </a:cubicBezTo>
                    <a:cubicBezTo>
                      <a:pt x="34" y="81"/>
                      <a:pt x="34" y="84"/>
                      <a:pt x="33" y="87"/>
                    </a:cubicBezTo>
                    <a:cubicBezTo>
                      <a:pt x="32" y="96"/>
                      <a:pt x="30" y="104"/>
                      <a:pt x="30" y="110"/>
                    </a:cubicBezTo>
                    <a:cubicBezTo>
                      <a:pt x="29" y="116"/>
                      <a:pt x="28" y="119"/>
                      <a:pt x="28" y="120"/>
                    </a:cubicBezTo>
                    <a:cubicBezTo>
                      <a:pt x="28" y="122"/>
                      <a:pt x="28" y="123"/>
                      <a:pt x="29" y="124"/>
                    </a:cubicBezTo>
                    <a:cubicBezTo>
                      <a:pt x="29" y="125"/>
                      <a:pt x="30" y="125"/>
                      <a:pt x="31" y="125"/>
                    </a:cubicBezTo>
                    <a:cubicBezTo>
                      <a:pt x="32" y="125"/>
                      <a:pt x="34" y="124"/>
                      <a:pt x="35" y="123"/>
                    </a:cubicBezTo>
                    <a:cubicBezTo>
                      <a:pt x="37" y="122"/>
                      <a:pt x="39" y="120"/>
                      <a:pt x="41" y="117"/>
                    </a:cubicBezTo>
                    <a:close/>
                    <a:moveTo>
                      <a:pt x="34" y="0"/>
                    </a:moveTo>
                    <a:cubicBezTo>
                      <a:pt x="37" y="0"/>
                      <a:pt x="40" y="1"/>
                      <a:pt x="41" y="3"/>
                    </a:cubicBezTo>
                    <a:cubicBezTo>
                      <a:pt x="43" y="5"/>
                      <a:pt x="44" y="7"/>
                      <a:pt x="44" y="10"/>
                    </a:cubicBezTo>
                    <a:cubicBezTo>
                      <a:pt x="44" y="15"/>
                      <a:pt x="43" y="19"/>
                      <a:pt x="40" y="22"/>
                    </a:cubicBezTo>
                    <a:cubicBezTo>
                      <a:pt x="38" y="25"/>
                      <a:pt x="34" y="27"/>
                      <a:pt x="31" y="27"/>
                    </a:cubicBezTo>
                    <a:cubicBezTo>
                      <a:pt x="28" y="27"/>
                      <a:pt x="25" y="26"/>
                      <a:pt x="23" y="24"/>
                    </a:cubicBezTo>
                    <a:cubicBezTo>
                      <a:pt x="22" y="22"/>
                      <a:pt x="21" y="19"/>
                      <a:pt x="21" y="16"/>
                    </a:cubicBezTo>
                    <a:cubicBezTo>
                      <a:pt x="21" y="12"/>
                      <a:pt x="22" y="8"/>
                      <a:pt x="25" y="5"/>
                    </a:cubicBezTo>
                    <a:cubicBezTo>
                      <a:pt x="28" y="2"/>
                      <a:pt x="31" y="0"/>
                      <a:pt x="34" y="0"/>
                    </a:cubicBezTo>
                    <a:close/>
                  </a:path>
                </a:pathLst>
              </a:custGeom>
              <a:solidFill>
                <a:srgbClr val="CF3C27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57" name="Freeform 16"/>
              <p:cNvSpPr>
                <a:spLocks noEditPoints="1"/>
              </p:cNvSpPr>
              <p:nvPr/>
            </p:nvSpPr>
            <p:spPr bwMode="auto">
              <a:xfrm>
                <a:off x="980608" y="2248535"/>
                <a:ext cx="216000" cy="216443"/>
              </a:xfrm>
              <a:custGeom>
                <a:avLst/>
                <a:gdLst>
                  <a:gd name="T0" fmla="*/ 0 w 206"/>
                  <a:gd name="T1" fmla="*/ 103 h 206"/>
                  <a:gd name="T2" fmla="*/ 103 w 206"/>
                  <a:gd name="T3" fmla="*/ 0 h 206"/>
                  <a:gd name="T4" fmla="*/ 103 w 206"/>
                  <a:gd name="T5" fmla="*/ 0 h 206"/>
                  <a:gd name="T6" fmla="*/ 206 w 206"/>
                  <a:gd name="T7" fmla="*/ 103 h 206"/>
                  <a:gd name="T8" fmla="*/ 206 w 206"/>
                  <a:gd name="T9" fmla="*/ 103 h 206"/>
                  <a:gd name="T10" fmla="*/ 206 w 206"/>
                  <a:gd name="T11" fmla="*/ 103 h 206"/>
                  <a:gd name="T12" fmla="*/ 103 w 206"/>
                  <a:gd name="T13" fmla="*/ 206 h 206"/>
                  <a:gd name="T14" fmla="*/ 103 w 206"/>
                  <a:gd name="T15" fmla="*/ 206 h 206"/>
                  <a:gd name="T16" fmla="*/ 0 w 206"/>
                  <a:gd name="T17" fmla="*/ 103 h 206"/>
                  <a:gd name="T18" fmla="*/ 40 w 206"/>
                  <a:gd name="T19" fmla="*/ 40 h 206"/>
                  <a:gd name="T20" fmla="*/ 13 w 206"/>
                  <a:gd name="T21" fmla="*/ 103 h 206"/>
                  <a:gd name="T22" fmla="*/ 13 w 206"/>
                  <a:gd name="T23" fmla="*/ 103 h 206"/>
                  <a:gd name="T24" fmla="*/ 40 w 206"/>
                  <a:gd name="T25" fmla="*/ 167 h 206"/>
                  <a:gd name="T26" fmla="*/ 40 w 206"/>
                  <a:gd name="T27" fmla="*/ 167 h 206"/>
                  <a:gd name="T28" fmla="*/ 103 w 206"/>
                  <a:gd name="T29" fmla="*/ 193 h 206"/>
                  <a:gd name="T30" fmla="*/ 103 w 206"/>
                  <a:gd name="T31" fmla="*/ 193 h 206"/>
                  <a:gd name="T32" fmla="*/ 166 w 206"/>
                  <a:gd name="T33" fmla="*/ 167 h 206"/>
                  <a:gd name="T34" fmla="*/ 166 w 206"/>
                  <a:gd name="T35" fmla="*/ 167 h 206"/>
                  <a:gd name="T36" fmla="*/ 192 w 206"/>
                  <a:gd name="T37" fmla="*/ 103 h 206"/>
                  <a:gd name="T38" fmla="*/ 192 w 206"/>
                  <a:gd name="T39" fmla="*/ 103 h 206"/>
                  <a:gd name="T40" fmla="*/ 166 w 206"/>
                  <a:gd name="T41" fmla="*/ 40 h 206"/>
                  <a:gd name="T42" fmla="*/ 166 w 206"/>
                  <a:gd name="T43" fmla="*/ 40 h 206"/>
                  <a:gd name="T44" fmla="*/ 103 w 206"/>
                  <a:gd name="T45" fmla="*/ 14 h 206"/>
                  <a:gd name="T46" fmla="*/ 103 w 206"/>
                  <a:gd name="T47" fmla="*/ 14 h 206"/>
                  <a:gd name="T48" fmla="*/ 40 w 206"/>
                  <a:gd name="T49" fmla="*/ 4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6" h="206">
                    <a:moveTo>
                      <a:pt x="0" y="103"/>
                    </a:moveTo>
                    <a:cubicBezTo>
                      <a:pt x="0" y="46"/>
                      <a:pt x="46" y="0"/>
                      <a:pt x="10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60" y="0"/>
                      <a:pt x="206" y="46"/>
                      <a:pt x="206" y="103"/>
                    </a:cubicBezTo>
                    <a:cubicBezTo>
                      <a:pt x="206" y="103"/>
                      <a:pt x="206" y="103"/>
                      <a:pt x="206" y="103"/>
                    </a:cubicBezTo>
                    <a:cubicBezTo>
                      <a:pt x="206" y="103"/>
                      <a:pt x="206" y="103"/>
                      <a:pt x="206" y="103"/>
                    </a:cubicBezTo>
                    <a:cubicBezTo>
                      <a:pt x="206" y="160"/>
                      <a:pt x="160" y="206"/>
                      <a:pt x="103" y="206"/>
                    </a:cubicBezTo>
                    <a:cubicBezTo>
                      <a:pt x="103" y="206"/>
                      <a:pt x="103" y="206"/>
                      <a:pt x="103" y="206"/>
                    </a:cubicBezTo>
                    <a:cubicBezTo>
                      <a:pt x="46" y="206"/>
                      <a:pt x="0" y="160"/>
                      <a:pt x="0" y="103"/>
                    </a:cubicBezTo>
                    <a:close/>
                    <a:moveTo>
                      <a:pt x="40" y="40"/>
                    </a:moveTo>
                    <a:cubicBezTo>
                      <a:pt x="23" y="56"/>
                      <a:pt x="13" y="79"/>
                      <a:pt x="13" y="103"/>
                    </a:cubicBezTo>
                    <a:cubicBezTo>
                      <a:pt x="13" y="103"/>
                      <a:pt x="13" y="103"/>
                      <a:pt x="13" y="103"/>
                    </a:cubicBezTo>
                    <a:cubicBezTo>
                      <a:pt x="13" y="128"/>
                      <a:pt x="23" y="150"/>
                      <a:pt x="40" y="167"/>
                    </a:cubicBezTo>
                    <a:cubicBezTo>
                      <a:pt x="40" y="167"/>
                      <a:pt x="40" y="167"/>
                      <a:pt x="40" y="167"/>
                    </a:cubicBezTo>
                    <a:cubicBezTo>
                      <a:pt x="56" y="183"/>
                      <a:pt x="78" y="193"/>
                      <a:pt x="103" y="193"/>
                    </a:cubicBezTo>
                    <a:cubicBezTo>
                      <a:pt x="103" y="193"/>
                      <a:pt x="103" y="193"/>
                      <a:pt x="103" y="193"/>
                    </a:cubicBezTo>
                    <a:cubicBezTo>
                      <a:pt x="128" y="193"/>
                      <a:pt x="150" y="183"/>
                      <a:pt x="166" y="167"/>
                    </a:cubicBezTo>
                    <a:cubicBezTo>
                      <a:pt x="166" y="167"/>
                      <a:pt x="166" y="167"/>
                      <a:pt x="166" y="167"/>
                    </a:cubicBezTo>
                    <a:cubicBezTo>
                      <a:pt x="182" y="150"/>
                      <a:pt x="192" y="128"/>
                      <a:pt x="192" y="103"/>
                    </a:cubicBezTo>
                    <a:cubicBezTo>
                      <a:pt x="192" y="103"/>
                      <a:pt x="192" y="103"/>
                      <a:pt x="192" y="103"/>
                    </a:cubicBezTo>
                    <a:cubicBezTo>
                      <a:pt x="192" y="79"/>
                      <a:pt x="182" y="56"/>
                      <a:pt x="166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50" y="24"/>
                      <a:pt x="128" y="14"/>
                      <a:pt x="103" y="14"/>
                    </a:cubicBezTo>
                    <a:cubicBezTo>
                      <a:pt x="103" y="14"/>
                      <a:pt x="103" y="14"/>
                      <a:pt x="103" y="14"/>
                    </a:cubicBezTo>
                    <a:cubicBezTo>
                      <a:pt x="78" y="14"/>
                      <a:pt x="56" y="24"/>
                      <a:pt x="40" y="40"/>
                    </a:cubicBezTo>
                    <a:close/>
                  </a:path>
                </a:pathLst>
              </a:custGeom>
              <a:solidFill>
                <a:srgbClr val="CF3C27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zh-CN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  <p:sp>
          <p:nvSpPr>
            <p:cNvPr id="55" name="文本框 54"/>
            <p:cNvSpPr txBox="1"/>
            <p:nvPr/>
          </p:nvSpPr>
          <p:spPr>
            <a:xfrm>
              <a:off x="1255541" y="1870075"/>
              <a:ext cx="309995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其他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E77DCC6B-637D-894F-A92C-1155010E735B}"/>
              </a:ext>
            </a:extLst>
          </p:cNvPr>
          <p:cNvSpPr/>
          <p:nvPr/>
        </p:nvSpPr>
        <p:spPr>
          <a:xfrm>
            <a:off x="1073157" y="286871"/>
            <a:ext cx="2700984" cy="4303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200" b="1" dirty="0">
                <a:solidFill>
                  <a:srgbClr val="2F5597"/>
                </a:solidFill>
              </a:rPr>
              <a:t>4</a:t>
            </a:r>
            <a:r>
              <a:rPr kumimoji="1" lang="zh-CN" altLang="en-US" sz="3200" b="1" dirty="0">
                <a:solidFill>
                  <a:srgbClr val="2F5597"/>
                </a:solidFill>
              </a:rPr>
              <a:t>月工作计划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043" y="309349"/>
            <a:ext cx="2045909" cy="745295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842927" y="4513754"/>
            <a:ext cx="6142025" cy="978729"/>
          </a:xfrm>
        </p:spPr>
        <p:txBody>
          <a:bodyPr>
            <a:normAutofit/>
          </a:bodyPr>
          <a:lstStyle/>
          <a:p>
            <a:r>
              <a:rPr lang="zh-CN" altLang="en-US" dirty="0"/>
              <a:t>感谢您的观看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  <p:custDataLst>
              <p:tags r:id="rId5"/>
            </p:custDataLst>
          </p:nvPr>
        </p:nvSpPr>
        <p:spPr>
          <a:xfrm>
            <a:off x="5842926" y="5505450"/>
            <a:ext cx="6142027" cy="523875"/>
          </a:xfrm>
        </p:spPr>
        <p:txBody>
          <a:bodyPr>
            <a:normAutofit/>
          </a:bodyPr>
          <a:lstStyle/>
          <a:p>
            <a:r>
              <a:rPr lang="zh-CN" altLang="en-US" dirty="0"/>
              <a:t>汇报人：黄彬  汇报时间：</a:t>
            </a:r>
            <a:r>
              <a:rPr lang="en-US" altLang="zh-CN" dirty="0"/>
              <a:t>2019.4.1</a:t>
            </a:r>
            <a:endParaRPr lang="zh-CN" altLang="en-US" dirty="0"/>
          </a:p>
        </p:txBody>
      </p: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-147961" y="225560"/>
            <a:ext cx="5535749" cy="6337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b="1" dirty="0">
                <a:solidFill>
                  <a:srgbClr val="2F5597"/>
                </a:solidFill>
              </a:rPr>
              <a:t>浙江即享科技有限公司</a:t>
            </a: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build="p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íṡľíḓè"/>
          <p:cNvGrpSpPr/>
          <p:nvPr/>
        </p:nvGrpSpPr>
        <p:grpSpPr>
          <a:xfrm>
            <a:off x="1757886" y="2607640"/>
            <a:ext cx="1458180" cy="1663040"/>
            <a:chOff x="1856520" y="2834333"/>
            <a:chExt cx="1458180" cy="1663040"/>
          </a:xfrm>
        </p:grpSpPr>
        <p:sp>
          <p:nvSpPr>
            <p:cNvPr id="4" name="íṩḻiḍé"/>
            <p:cNvSpPr/>
            <p:nvPr/>
          </p:nvSpPr>
          <p:spPr bwMode="auto">
            <a:xfrm>
              <a:off x="1856520" y="2834333"/>
              <a:ext cx="1458180" cy="1663040"/>
            </a:xfrm>
            <a:custGeom>
              <a:avLst/>
              <a:gdLst>
                <a:gd name="T0" fmla="*/ 573 w 1146"/>
                <a:gd name="T1" fmla="*/ 0 h 1307"/>
                <a:gd name="T2" fmla="*/ 1146 w 1146"/>
                <a:gd name="T3" fmla="*/ 287 h 1307"/>
                <a:gd name="T4" fmla="*/ 1146 w 1146"/>
                <a:gd name="T5" fmla="*/ 1021 h 1307"/>
                <a:gd name="T6" fmla="*/ 573 w 1146"/>
                <a:gd name="T7" fmla="*/ 1307 h 1307"/>
                <a:gd name="T8" fmla="*/ 0 w 1146"/>
                <a:gd name="T9" fmla="*/ 1021 h 1307"/>
                <a:gd name="T10" fmla="*/ 0 w 1146"/>
                <a:gd name="T11" fmla="*/ 287 h 1307"/>
                <a:gd name="T12" fmla="*/ 573 w 1146"/>
                <a:gd name="T13" fmla="*/ 0 h 1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6" h="1307">
                  <a:moveTo>
                    <a:pt x="573" y="0"/>
                  </a:moveTo>
                  <a:lnTo>
                    <a:pt x="1146" y="287"/>
                  </a:lnTo>
                  <a:lnTo>
                    <a:pt x="1146" y="1021"/>
                  </a:lnTo>
                  <a:lnTo>
                    <a:pt x="573" y="1307"/>
                  </a:lnTo>
                  <a:lnTo>
                    <a:pt x="0" y="1021"/>
                  </a:lnTo>
                  <a:lnTo>
                    <a:pt x="0" y="287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2F5597"/>
            </a:solidFill>
            <a:ln w="28575"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ṥlïďé"/>
            <p:cNvSpPr>
              <a:spLocks noChangeAspect="1"/>
            </p:cNvSpPr>
            <p:nvPr/>
          </p:nvSpPr>
          <p:spPr bwMode="auto">
            <a:xfrm>
              <a:off x="2330879" y="3400302"/>
              <a:ext cx="497910" cy="531102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" name="iṣľiḍè"/>
          <p:cNvGrpSpPr/>
          <p:nvPr/>
        </p:nvGrpSpPr>
        <p:grpSpPr>
          <a:xfrm>
            <a:off x="3216066" y="3011767"/>
            <a:ext cx="1296144" cy="854786"/>
            <a:chOff x="909706" y="699459"/>
            <a:chExt cx="1296144" cy="854786"/>
          </a:xfrm>
        </p:grpSpPr>
        <p:sp>
          <p:nvSpPr>
            <p:cNvPr id="7" name="íṩlïḍé"/>
            <p:cNvSpPr txBox="1"/>
            <p:nvPr/>
          </p:nvSpPr>
          <p:spPr>
            <a:xfrm>
              <a:off x="909706" y="1315012"/>
              <a:ext cx="1296144" cy="239233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1">
              <a:normAutofit/>
            </a:bodyPr>
            <a:lstStyle/>
            <a:p>
              <a:pPr algn="ctr"/>
              <a:r>
                <a:rPr lang="en-US" altLang="zh-CN" sz="1400">
                  <a:solidFill>
                    <a:srgbClr val="2F5597"/>
                  </a:solidFill>
                </a:rPr>
                <a:t>CONTENTS</a:t>
              </a:r>
            </a:p>
          </p:txBody>
        </p:sp>
        <p:sp>
          <p:nvSpPr>
            <p:cNvPr id="9" name="iṡļíḍé"/>
            <p:cNvSpPr txBox="1"/>
            <p:nvPr/>
          </p:nvSpPr>
          <p:spPr>
            <a:xfrm>
              <a:off x="909706" y="699459"/>
              <a:ext cx="1296144" cy="615553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/>
              <a:r>
                <a:rPr lang="zh-CN" altLang="en-US" sz="4000" b="1" dirty="0">
                  <a:solidFill>
                    <a:srgbClr val="2F5597"/>
                  </a:solidFill>
                </a:rPr>
                <a:t>目录</a:t>
              </a:r>
            </a:p>
          </p:txBody>
        </p:sp>
      </p:grpSp>
      <p:cxnSp>
        <p:nvCxnSpPr>
          <p:cNvPr id="10" name="Straight Connector 8"/>
          <p:cNvCxnSpPr/>
          <p:nvPr/>
        </p:nvCxnSpPr>
        <p:spPr>
          <a:xfrm>
            <a:off x="5437768" y="10160"/>
            <a:ext cx="0" cy="6858000"/>
          </a:xfrm>
          <a:prstGeom prst="line">
            <a:avLst/>
          </a:prstGeom>
          <a:ln w="12700"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íṧḷïḍe"/>
          <p:cNvSpPr/>
          <p:nvPr/>
        </p:nvSpPr>
        <p:spPr bwMode="auto">
          <a:xfrm>
            <a:off x="5100427" y="1110209"/>
            <a:ext cx="674682" cy="769470"/>
          </a:xfrm>
          <a:custGeom>
            <a:avLst/>
            <a:gdLst>
              <a:gd name="T0" fmla="*/ 573 w 1146"/>
              <a:gd name="T1" fmla="*/ 0 h 1307"/>
              <a:gd name="T2" fmla="*/ 1146 w 1146"/>
              <a:gd name="T3" fmla="*/ 287 h 1307"/>
              <a:gd name="T4" fmla="*/ 1146 w 1146"/>
              <a:gd name="T5" fmla="*/ 1021 h 1307"/>
              <a:gd name="T6" fmla="*/ 573 w 1146"/>
              <a:gd name="T7" fmla="*/ 1307 h 1307"/>
              <a:gd name="T8" fmla="*/ 0 w 1146"/>
              <a:gd name="T9" fmla="*/ 1021 h 1307"/>
              <a:gd name="T10" fmla="*/ 0 w 1146"/>
              <a:gd name="T11" fmla="*/ 287 h 1307"/>
              <a:gd name="T12" fmla="*/ 573 w 1146"/>
              <a:gd name="T13" fmla="*/ 0 h 1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46" h="1307">
                <a:moveTo>
                  <a:pt x="573" y="0"/>
                </a:moveTo>
                <a:lnTo>
                  <a:pt x="1146" y="287"/>
                </a:lnTo>
                <a:lnTo>
                  <a:pt x="1146" y="1021"/>
                </a:lnTo>
                <a:lnTo>
                  <a:pt x="573" y="1307"/>
                </a:lnTo>
                <a:lnTo>
                  <a:pt x="0" y="1021"/>
                </a:lnTo>
                <a:lnTo>
                  <a:pt x="0" y="287"/>
                </a:lnTo>
                <a:lnTo>
                  <a:pt x="573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 w="28575">
            <a:noFill/>
          </a:ln>
        </p:spPr>
        <p:txBody>
          <a:bodyPr vert="horz" wrap="none" lIns="91440" tIns="45720" rIns="91440" bIns="45720" anchor="ctr" anchorCtr="1" compatLnSpc="1">
            <a:normAutofit/>
          </a:bodyPr>
          <a:lstStyle/>
          <a:p>
            <a:pPr algn="ctr"/>
            <a:r>
              <a:rPr lang="en-US" altLang="zh-CN" sz="320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12" name="îšḷïḍè"/>
          <p:cNvSpPr/>
          <p:nvPr/>
        </p:nvSpPr>
        <p:spPr bwMode="auto">
          <a:xfrm>
            <a:off x="5100427" y="2406353"/>
            <a:ext cx="674682" cy="769470"/>
          </a:xfrm>
          <a:custGeom>
            <a:avLst/>
            <a:gdLst>
              <a:gd name="T0" fmla="*/ 573 w 1146"/>
              <a:gd name="T1" fmla="*/ 0 h 1307"/>
              <a:gd name="T2" fmla="*/ 1146 w 1146"/>
              <a:gd name="T3" fmla="*/ 287 h 1307"/>
              <a:gd name="T4" fmla="*/ 1146 w 1146"/>
              <a:gd name="T5" fmla="*/ 1021 h 1307"/>
              <a:gd name="T6" fmla="*/ 573 w 1146"/>
              <a:gd name="T7" fmla="*/ 1307 h 1307"/>
              <a:gd name="T8" fmla="*/ 0 w 1146"/>
              <a:gd name="T9" fmla="*/ 1021 h 1307"/>
              <a:gd name="T10" fmla="*/ 0 w 1146"/>
              <a:gd name="T11" fmla="*/ 287 h 1307"/>
              <a:gd name="T12" fmla="*/ 573 w 1146"/>
              <a:gd name="T13" fmla="*/ 0 h 1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46" h="1307">
                <a:moveTo>
                  <a:pt x="573" y="0"/>
                </a:moveTo>
                <a:lnTo>
                  <a:pt x="1146" y="287"/>
                </a:lnTo>
                <a:lnTo>
                  <a:pt x="1146" y="1021"/>
                </a:lnTo>
                <a:lnTo>
                  <a:pt x="573" y="1307"/>
                </a:lnTo>
                <a:lnTo>
                  <a:pt x="0" y="1021"/>
                </a:lnTo>
                <a:lnTo>
                  <a:pt x="0" y="287"/>
                </a:lnTo>
                <a:lnTo>
                  <a:pt x="573" y="0"/>
                </a:lnTo>
                <a:close/>
              </a:path>
            </a:pathLst>
          </a:custGeom>
          <a:solidFill>
            <a:srgbClr val="2F5597"/>
          </a:solidFill>
          <a:ln w="28575">
            <a:noFill/>
          </a:ln>
        </p:spPr>
        <p:txBody>
          <a:bodyPr vert="horz" wrap="none" lIns="91440" tIns="45720" rIns="91440" bIns="45720" anchor="ctr" anchorCtr="1" compatLnSpc="1">
            <a:norm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</a:p>
        </p:txBody>
      </p:sp>
      <p:sp>
        <p:nvSpPr>
          <p:cNvPr id="13" name="íSlïḍé"/>
          <p:cNvSpPr/>
          <p:nvPr/>
        </p:nvSpPr>
        <p:spPr bwMode="auto">
          <a:xfrm>
            <a:off x="5100427" y="3702497"/>
            <a:ext cx="674682" cy="769470"/>
          </a:xfrm>
          <a:custGeom>
            <a:avLst/>
            <a:gdLst>
              <a:gd name="T0" fmla="*/ 573 w 1146"/>
              <a:gd name="T1" fmla="*/ 0 h 1307"/>
              <a:gd name="T2" fmla="*/ 1146 w 1146"/>
              <a:gd name="T3" fmla="*/ 287 h 1307"/>
              <a:gd name="T4" fmla="*/ 1146 w 1146"/>
              <a:gd name="T5" fmla="*/ 1021 h 1307"/>
              <a:gd name="T6" fmla="*/ 573 w 1146"/>
              <a:gd name="T7" fmla="*/ 1307 h 1307"/>
              <a:gd name="T8" fmla="*/ 0 w 1146"/>
              <a:gd name="T9" fmla="*/ 1021 h 1307"/>
              <a:gd name="T10" fmla="*/ 0 w 1146"/>
              <a:gd name="T11" fmla="*/ 287 h 1307"/>
              <a:gd name="T12" fmla="*/ 573 w 1146"/>
              <a:gd name="T13" fmla="*/ 0 h 1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46" h="1307">
                <a:moveTo>
                  <a:pt x="573" y="0"/>
                </a:moveTo>
                <a:lnTo>
                  <a:pt x="1146" y="287"/>
                </a:lnTo>
                <a:lnTo>
                  <a:pt x="1146" y="1021"/>
                </a:lnTo>
                <a:lnTo>
                  <a:pt x="573" y="1307"/>
                </a:lnTo>
                <a:lnTo>
                  <a:pt x="0" y="1021"/>
                </a:lnTo>
                <a:lnTo>
                  <a:pt x="0" y="287"/>
                </a:lnTo>
                <a:lnTo>
                  <a:pt x="573" y="0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28575">
            <a:noFill/>
          </a:ln>
        </p:spPr>
        <p:txBody>
          <a:bodyPr vert="horz" wrap="none" lIns="91440" tIns="45720" rIns="91440" bIns="45720" anchor="ctr" anchorCtr="1" compatLnSpc="1">
            <a:normAutofit/>
          </a:bodyPr>
          <a:lstStyle/>
          <a:p>
            <a:pPr algn="ctr"/>
            <a:r>
              <a:rPr lang="en-US" altLang="zh-CN" sz="320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</a:p>
        </p:txBody>
      </p:sp>
      <p:sp>
        <p:nvSpPr>
          <p:cNvPr id="14" name="îṥļîḓe"/>
          <p:cNvSpPr/>
          <p:nvPr/>
        </p:nvSpPr>
        <p:spPr bwMode="auto">
          <a:xfrm>
            <a:off x="5100427" y="4998641"/>
            <a:ext cx="674682" cy="769470"/>
          </a:xfrm>
          <a:custGeom>
            <a:avLst/>
            <a:gdLst>
              <a:gd name="T0" fmla="*/ 573 w 1146"/>
              <a:gd name="T1" fmla="*/ 0 h 1307"/>
              <a:gd name="T2" fmla="*/ 1146 w 1146"/>
              <a:gd name="T3" fmla="*/ 287 h 1307"/>
              <a:gd name="T4" fmla="*/ 1146 w 1146"/>
              <a:gd name="T5" fmla="*/ 1021 h 1307"/>
              <a:gd name="T6" fmla="*/ 573 w 1146"/>
              <a:gd name="T7" fmla="*/ 1307 h 1307"/>
              <a:gd name="T8" fmla="*/ 0 w 1146"/>
              <a:gd name="T9" fmla="*/ 1021 h 1307"/>
              <a:gd name="T10" fmla="*/ 0 w 1146"/>
              <a:gd name="T11" fmla="*/ 287 h 1307"/>
              <a:gd name="T12" fmla="*/ 573 w 1146"/>
              <a:gd name="T13" fmla="*/ 0 h 1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46" h="1307">
                <a:moveTo>
                  <a:pt x="573" y="0"/>
                </a:moveTo>
                <a:lnTo>
                  <a:pt x="1146" y="287"/>
                </a:lnTo>
                <a:lnTo>
                  <a:pt x="1146" y="1021"/>
                </a:lnTo>
                <a:lnTo>
                  <a:pt x="573" y="1307"/>
                </a:lnTo>
                <a:lnTo>
                  <a:pt x="0" y="1021"/>
                </a:lnTo>
                <a:lnTo>
                  <a:pt x="0" y="287"/>
                </a:lnTo>
                <a:lnTo>
                  <a:pt x="573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28575">
            <a:noFill/>
          </a:ln>
        </p:spPr>
        <p:txBody>
          <a:bodyPr vert="horz" wrap="none" lIns="91440" tIns="45720" rIns="91440" bIns="45720" anchor="ctr" anchorCtr="1" compatLnSpc="1">
            <a:normAutofit/>
          </a:bodyPr>
          <a:lstStyle/>
          <a:p>
            <a:pPr algn="ctr"/>
            <a:r>
              <a:rPr lang="en-US" altLang="zh-CN" sz="320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</a:p>
        </p:txBody>
      </p:sp>
      <p:sp>
        <p:nvSpPr>
          <p:cNvPr id="17" name="íSľîḓê"/>
          <p:cNvSpPr txBox="1"/>
          <p:nvPr/>
        </p:nvSpPr>
        <p:spPr>
          <a:xfrm>
            <a:off x="6112510" y="1350645"/>
            <a:ext cx="3565525" cy="288925"/>
          </a:xfrm>
          <a:prstGeom prst="rect">
            <a:avLst/>
          </a:prstGeom>
          <a:noFill/>
        </p:spPr>
        <p:txBody>
          <a:bodyPr wrap="none" lIns="0" tIns="0" rIns="0" bIns="0" anchor="b" anchorCtr="0">
            <a:noAutofit/>
          </a:bodyPr>
          <a:lstStyle/>
          <a:p>
            <a:r>
              <a:rPr lang="en-US" altLang="zh-CN" sz="2000" b="1" dirty="0">
                <a:solidFill>
                  <a:schemeClr val="accent5">
                    <a:lumMod val="50000"/>
                  </a:schemeClr>
                </a:solidFill>
              </a:rPr>
              <a:t>3</a:t>
            </a:r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</a:rPr>
              <a:t>月工作概述</a:t>
            </a:r>
          </a:p>
        </p:txBody>
      </p:sp>
      <p:sp>
        <p:nvSpPr>
          <p:cNvPr id="20" name="ïSlide"/>
          <p:cNvSpPr txBox="1"/>
          <p:nvPr/>
        </p:nvSpPr>
        <p:spPr>
          <a:xfrm>
            <a:off x="6112510" y="2635250"/>
            <a:ext cx="3565525" cy="312420"/>
          </a:xfrm>
          <a:prstGeom prst="rect">
            <a:avLst/>
          </a:prstGeom>
          <a:noFill/>
        </p:spPr>
        <p:txBody>
          <a:bodyPr wrap="none" lIns="0" tIns="0" rIns="0" bIns="0" anchor="b" anchorCtr="0">
            <a:noAutofit/>
          </a:bodyPr>
          <a:lstStyle/>
          <a:p>
            <a:r>
              <a:rPr lang="zh-CN" altLang="en-US" sz="2000" b="1" dirty="0">
                <a:solidFill>
                  <a:srgbClr val="2F5597"/>
                </a:solidFill>
              </a:rPr>
              <a:t>工作完成情况</a:t>
            </a:r>
          </a:p>
        </p:txBody>
      </p:sp>
      <p:sp>
        <p:nvSpPr>
          <p:cNvPr id="23" name="iṡḻiḓê"/>
          <p:cNvSpPr txBox="1"/>
          <p:nvPr/>
        </p:nvSpPr>
        <p:spPr>
          <a:xfrm>
            <a:off x="6112510" y="3966210"/>
            <a:ext cx="3565525" cy="305435"/>
          </a:xfrm>
          <a:prstGeom prst="rect">
            <a:avLst/>
          </a:prstGeom>
          <a:noFill/>
        </p:spPr>
        <p:txBody>
          <a:bodyPr wrap="none" lIns="0" tIns="0" rIns="0" bIns="0" anchor="b" anchorCtr="0">
            <a:noAutofit/>
          </a:bodyPr>
          <a:lstStyle/>
          <a:p>
            <a:r>
              <a:rPr lang="zh-CN" altLang="en-US" sz="2000" b="1">
                <a:solidFill>
                  <a:schemeClr val="accent5"/>
                </a:solidFill>
              </a:rPr>
              <a:t>总结</a:t>
            </a:r>
          </a:p>
        </p:txBody>
      </p:sp>
      <p:sp>
        <p:nvSpPr>
          <p:cNvPr id="26" name="îS1îḋè"/>
          <p:cNvSpPr txBox="1"/>
          <p:nvPr/>
        </p:nvSpPr>
        <p:spPr>
          <a:xfrm>
            <a:off x="6112510" y="5262245"/>
            <a:ext cx="3565525" cy="288925"/>
          </a:xfrm>
          <a:prstGeom prst="rect">
            <a:avLst/>
          </a:prstGeom>
          <a:noFill/>
        </p:spPr>
        <p:txBody>
          <a:bodyPr wrap="none" lIns="0" tIns="0" rIns="0" bIns="0" anchor="b" anchorCtr="0">
            <a:noAutofit/>
          </a:bodyPr>
          <a:lstStyle/>
          <a:p>
            <a:r>
              <a:rPr lang="en-US" altLang="zh-CN" sz="2000" b="1">
                <a:solidFill>
                  <a:schemeClr val="accent4">
                    <a:lumMod val="100000"/>
                  </a:schemeClr>
                </a:solidFill>
              </a:rPr>
              <a:t>4</a:t>
            </a:r>
            <a:r>
              <a:rPr lang="zh-CN" altLang="en-US" sz="2000" b="1">
                <a:solidFill>
                  <a:schemeClr val="accent4">
                    <a:lumMod val="100000"/>
                  </a:schemeClr>
                </a:solidFill>
              </a:rPr>
              <a:t>月工作计划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4958510" y="1623497"/>
            <a:ext cx="22749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2F5597"/>
                </a:solidFill>
              </a:rPr>
              <a:t>PART ONE</a:t>
            </a:r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3115128" y="2410788"/>
            <a:ext cx="5961744" cy="92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ctr">
              <a:lnSpc>
                <a:spcPct val="120000"/>
              </a:lnSpc>
              <a:spcBef>
                <a:spcPct val="0"/>
              </a:spcBef>
              <a:buNone/>
              <a:defRPr sz="5400" b="1"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3</a:t>
            </a:r>
            <a:r>
              <a:rPr lang="zh-CN" altLang="en-US" dirty="0"/>
              <a:t>月工作概述</a:t>
            </a: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3114675" y="3627120"/>
            <a:ext cx="5962015" cy="5359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>
              <a:lnSpc>
                <a:spcPct val="120000"/>
              </a:lnSpc>
              <a:spcBef>
                <a:spcPts val="1000"/>
              </a:spcBef>
              <a:buFont typeface="Arial" panose="020B0604020202090204" pitchFamily="34" charset="0"/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慧仲保电子签章项目开发完成并上线</a:t>
            </a:r>
            <a:endParaRPr lang="en-US" altLang="zh-CN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íṣḻîḑê"/>
          <p:cNvSpPr/>
          <p:nvPr/>
        </p:nvSpPr>
        <p:spPr>
          <a:xfrm>
            <a:off x="5621655" y="1415781"/>
            <a:ext cx="5912528" cy="2299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6" h="21599" extrusionOk="0">
                <a:moveTo>
                  <a:pt x="7793" y="0"/>
                </a:moveTo>
                <a:cubicBezTo>
                  <a:pt x="7767" y="0"/>
                  <a:pt x="7744" y="52"/>
                  <a:pt x="7742" y="114"/>
                </a:cubicBezTo>
                <a:cubicBezTo>
                  <a:pt x="7739" y="177"/>
                  <a:pt x="7759" y="227"/>
                  <a:pt x="7786" y="226"/>
                </a:cubicBezTo>
                <a:cubicBezTo>
                  <a:pt x="7812" y="225"/>
                  <a:pt x="7835" y="174"/>
                  <a:pt x="7837" y="111"/>
                </a:cubicBezTo>
                <a:cubicBezTo>
                  <a:pt x="7839" y="49"/>
                  <a:pt x="7819" y="-1"/>
                  <a:pt x="7793" y="0"/>
                </a:cubicBezTo>
                <a:close/>
                <a:moveTo>
                  <a:pt x="7929" y="0"/>
                </a:moveTo>
                <a:cubicBezTo>
                  <a:pt x="7903" y="0"/>
                  <a:pt x="7880" y="52"/>
                  <a:pt x="7878" y="114"/>
                </a:cubicBezTo>
                <a:cubicBezTo>
                  <a:pt x="7876" y="177"/>
                  <a:pt x="7897" y="227"/>
                  <a:pt x="7923" y="226"/>
                </a:cubicBezTo>
                <a:cubicBezTo>
                  <a:pt x="7949" y="225"/>
                  <a:pt x="7972" y="174"/>
                  <a:pt x="7974" y="111"/>
                </a:cubicBezTo>
                <a:cubicBezTo>
                  <a:pt x="7975" y="49"/>
                  <a:pt x="7955" y="-1"/>
                  <a:pt x="7929" y="0"/>
                </a:cubicBezTo>
                <a:close/>
                <a:moveTo>
                  <a:pt x="5765" y="50"/>
                </a:moveTo>
                <a:cubicBezTo>
                  <a:pt x="5738" y="51"/>
                  <a:pt x="5713" y="101"/>
                  <a:pt x="5709" y="163"/>
                </a:cubicBezTo>
                <a:cubicBezTo>
                  <a:pt x="5705" y="225"/>
                  <a:pt x="5722" y="275"/>
                  <a:pt x="5749" y="275"/>
                </a:cubicBezTo>
                <a:cubicBezTo>
                  <a:pt x="5775" y="274"/>
                  <a:pt x="5800" y="224"/>
                  <a:pt x="5804" y="162"/>
                </a:cubicBezTo>
                <a:cubicBezTo>
                  <a:pt x="5809" y="99"/>
                  <a:pt x="5791" y="49"/>
                  <a:pt x="5765" y="50"/>
                </a:cubicBezTo>
                <a:close/>
                <a:moveTo>
                  <a:pt x="5881" y="50"/>
                </a:moveTo>
                <a:cubicBezTo>
                  <a:pt x="5855" y="51"/>
                  <a:pt x="5830" y="101"/>
                  <a:pt x="5826" y="163"/>
                </a:cubicBezTo>
                <a:cubicBezTo>
                  <a:pt x="5822" y="225"/>
                  <a:pt x="5840" y="275"/>
                  <a:pt x="5866" y="275"/>
                </a:cubicBezTo>
                <a:cubicBezTo>
                  <a:pt x="5892" y="274"/>
                  <a:pt x="5917" y="224"/>
                  <a:pt x="5922" y="162"/>
                </a:cubicBezTo>
                <a:cubicBezTo>
                  <a:pt x="5926" y="99"/>
                  <a:pt x="5907" y="49"/>
                  <a:pt x="5881" y="50"/>
                </a:cubicBezTo>
                <a:close/>
                <a:moveTo>
                  <a:pt x="6018" y="50"/>
                </a:moveTo>
                <a:cubicBezTo>
                  <a:pt x="5992" y="51"/>
                  <a:pt x="5967" y="101"/>
                  <a:pt x="5963" y="163"/>
                </a:cubicBezTo>
                <a:cubicBezTo>
                  <a:pt x="5959" y="225"/>
                  <a:pt x="5977" y="275"/>
                  <a:pt x="6003" y="275"/>
                </a:cubicBezTo>
                <a:cubicBezTo>
                  <a:pt x="6030" y="274"/>
                  <a:pt x="6054" y="224"/>
                  <a:pt x="6058" y="162"/>
                </a:cubicBezTo>
                <a:cubicBezTo>
                  <a:pt x="6062" y="99"/>
                  <a:pt x="6044" y="49"/>
                  <a:pt x="6018" y="50"/>
                </a:cubicBezTo>
                <a:close/>
                <a:moveTo>
                  <a:pt x="6154" y="50"/>
                </a:moveTo>
                <a:cubicBezTo>
                  <a:pt x="6128" y="51"/>
                  <a:pt x="6104" y="101"/>
                  <a:pt x="6100" y="163"/>
                </a:cubicBezTo>
                <a:cubicBezTo>
                  <a:pt x="6096" y="225"/>
                  <a:pt x="6114" y="275"/>
                  <a:pt x="6140" y="275"/>
                </a:cubicBezTo>
                <a:cubicBezTo>
                  <a:pt x="6167" y="274"/>
                  <a:pt x="6191" y="224"/>
                  <a:pt x="6195" y="162"/>
                </a:cubicBezTo>
                <a:cubicBezTo>
                  <a:pt x="6198" y="99"/>
                  <a:pt x="6181" y="49"/>
                  <a:pt x="6154" y="50"/>
                </a:cubicBezTo>
                <a:close/>
                <a:moveTo>
                  <a:pt x="6291" y="50"/>
                </a:moveTo>
                <a:cubicBezTo>
                  <a:pt x="6265" y="51"/>
                  <a:pt x="6241" y="101"/>
                  <a:pt x="6237" y="163"/>
                </a:cubicBezTo>
                <a:cubicBezTo>
                  <a:pt x="6233" y="225"/>
                  <a:pt x="6251" y="275"/>
                  <a:pt x="6278" y="275"/>
                </a:cubicBezTo>
                <a:cubicBezTo>
                  <a:pt x="6304" y="274"/>
                  <a:pt x="6328" y="224"/>
                  <a:pt x="6331" y="162"/>
                </a:cubicBezTo>
                <a:cubicBezTo>
                  <a:pt x="6335" y="99"/>
                  <a:pt x="6317" y="49"/>
                  <a:pt x="6291" y="50"/>
                </a:cubicBezTo>
                <a:close/>
                <a:moveTo>
                  <a:pt x="7247" y="50"/>
                </a:moveTo>
                <a:cubicBezTo>
                  <a:pt x="7221" y="51"/>
                  <a:pt x="7197" y="102"/>
                  <a:pt x="7194" y="165"/>
                </a:cubicBezTo>
                <a:cubicBezTo>
                  <a:pt x="7191" y="227"/>
                  <a:pt x="7211" y="277"/>
                  <a:pt x="7237" y="276"/>
                </a:cubicBezTo>
                <a:cubicBezTo>
                  <a:pt x="7263" y="276"/>
                  <a:pt x="7287" y="224"/>
                  <a:pt x="7289" y="162"/>
                </a:cubicBezTo>
                <a:cubicBezTo>
                  <a:pt x="7292" y="99"/>
                  <a:pt x="7273" y="49"/>
                  <a:pt x="7247" y="50"/>
                </a:cubicBezTo>
                <a:close/>
                <a:moveTo>
                  <a:pt x="7383" y="50"/>
                </a:moveTo>
                <a:cubicBezTo>
                  <a:pt x="7357" y="51"/>
                  <a:pt x="7334" y="101"/>
                  <a:pt x="7331" y="163"/>
                </a:cubicBezTo>
                <a:cubicBezTo>
                  <a:pt x="7328" y="225"/>
                  <a:pt x="7348" y="277"/>
                  <a:pt x="7374" y="276"/>
                </a:cubicBezTo>
                <a:cubicBezTo>
                  <a:pt x="7401" y="276"/>
                  <a:pt x="7424" y="224"/>
                  <a:pt x="7426" y="162"/>
                </a:cubicBezTo>
                <a:cubicBezTo>
                  <a:pt x="7429" y="99"/>
                  <a:pt x="7409" y="49"/>
                  <a:pt x="7383" y="50"/>
                </a:cubicBezTo>
                <a:close/>
                <a:moveTo>
                  <a:pt x="7520" y="50"/>
                </a:moveTo>
                <a:cubicBezTo>
                  <a:pt x="7494" y="51"/>
                  <a:pt x="7470" y="102"/>
                  <a:pt x="7468" y="165"/>
                </a:cubicBezTo>
                <a:cubicBezTo>
                  <a:pt x="7465" y="227"/>
                  <a:pt x="7485" y="277"/>
                  <a:pt x="7511" y="276"/>
                </a:cubicBezTo>
                <a:cubicBezTo>
                  <a:pt x="7538" y="276"/>
                  <a:pt x="7561" y="224"/>
                  <a:pt x="7563" y="162"/>
                </a:cubicBezTo>
                <a:cubicBezTo>
                  <a:pt x="7565" y="99"/>
                  <a:pt x="7546" y="49"/>
                  <a:pt x="7520" y="50"/>
                </a:cubicBezTo>
                <a:close/>
                <a:moveTo>
                  <a:pt x="7656" y="50"/>
                </a:moveTo>
                <a:cubicBezTo>
                  <a:pt x="7630" y="51"/>
                  <a:pt x="7607" y="102"/>
                  <a:pt x="7605" y="165"/>
                </a:cubicBezTo>
                <a:cubicBezTo>
                  <a:pt x="7602" y="227"/>
                  <a:pt x="7622" y="277"/>
                  <a:pt x="7649" y="276"/>
                </a:cubicBezTo>
                <a:cubicBezTo>
                  <a:pt x="7675" y="276"/>
                  <a:pt x="7698" y="224"/>
                  <a:pt x="7700" y="162"/>
                </a:cubicBezTo>
                <a:cubicBezTo>
                  <a:pt x="7702" y="99"/>
                  <a:pt x="7682" y="49"/>
                  <a:pt x="7656" y="50"/>
                </a:cubicBezTo>
                <a:close/>
                <a:moveTo>
                  <a:pt x="12417" y="251"/>
                </a:moveTo>
                <a:cubicBezTo>
                  <a:pt x="12391" y="252"/>
                  <a:pt x="12372" y="303"/>
                  <a:pt x="12376" y="366"/>
                </a:cubicBezTo>
                <a:cubicBezTo>
                  <a:pt x="12379" y="429"/>
                  <a:pt x="12403" y="480"/>
                  <a:pt x="12429" y="479"/>
                </a:cubicBezTo>
                <a:cubicBezTo>
                  <a:pt x="12456" y="478"/>
                  <a:pt x="12474" y="427"/>
                  <a:pt x="12471" y="364"/>
                </a:cubicBezTo>
                <a:cubicBezTo>
                  <a:pt x="12467" y="302"/>
                  <a:pt x="12443" y="250"/>
                  <a:pt x="12417" y="251"/>
                </a:cubicBezTo>
                <a:close/>
                <a:moveTo>
                  <a:pt x="12553" y="251"/>
                </a:moveTo>
                <a:cubicBezTo>
                  <a:pt x="12527" y="252"/>
                  <a:pt x="12509" y="303"/>
                  <a:pt x="12512" y="366"/>
                </a:cubicBezTo>
                <a:cubicBezTo>
                  <a:pt x="12516" y="429"/>
                  <a:pt x="12540" y="480"/>
                  <a:pt x="12566" y="479"/>
                </a:cubicBezTo>
                <a:cubicBezTo>
                  <a:pt x="12593" y="478"/>
                  <a:pt x="12611" y="427"/>
                  <a:pt x="12608" y="364"/>
                </a:cubicBezTo>
                <a:cubicBezTo>
                  <a:pt x="12604" y="302"/>
                  <a:pt x="12580" y="250"/>
                  <a:pt x="12553" y="251"/>
                </a:cubicBezTo>
                <a:close/>
                <a:moveTo>
                  <a:pt x="12690" y="251"/>
                </a:moveTo>
                <a:cubicBezTo>
                  <a:pt x="12664" y="252"/>
                  <a:pt x="12646" y="303"/>
                  <a:pt x="12649" y="366"/>
                </a:cubicBezTo>
                <a:cubicBezTo>
                  <a:pt x="12653" y="429"/>
                  <a:pt x="12677" y="480"/>
                  <a:pt x="12704" y="479"/>
                </a:cubicBezTo>
                <a:cubicBezTo>
                  <a:pt x="12730" y="478"/>
                  <a:pt x="12748" y="427"/>
                  <a:pt x="12745" y="364"/>
                </a:cubicBezTo>
                <a:cubicBezTo>
                  <a:pt x="12741" y="302"/>
                  <a:pt x="12717" y="250"/>
                  <a:pt x="12690" y="251"/>
                </a:cubicBezTo>
                <a:close/>
                <a:moveTo>
                  <a:pt x="7910" y="301"/>
                </a:moveTo>
                <a:cubicBezTo>
                  <a:pt x="7884" y="302"/>
                  <a:pt x="7861" y="354"/>
                  <a:pt x="7859" y="416"/>
                </a:cubicBezTo>
                <a:cubicBezTo>
                  <a:pt x="7857" y="478"/>
                  <a:pt x="7877" y="528"/>
                  <a:pt x="7903" y="528"/>
                </a:cubicBezTo>
                <a:cubicBezTo>
                  <a:pt x="7930" y="527"/>
                  <a:pt x="7953" y="475"/>
                  <a:pt x="7955" y="413"/>
                </a:cubicBezTo>
                <a:cubicBezTo>
                  <a:pt x="7957" y="351"/>
                  <a:pt x="7937" y="301"/>
                  <a:pt x="7910" y="301"/>
                </a:cubicBezTo>
                <a:close/>
                <a:moveTo>
                  <a:pt x="9686" y="301"/>
                </a:moveTo>
                <a:cubicBezTo>
                  <a:pt x="9659" y="302"/>
                  <a:pt x="9638" y="354"/>
                  <a:pt x="9638" y="416"/>
                </a:cubicBezTo>
                <a:cubicBezTo>
                  <a:pt x="9638" y="479"/>
                  <a:pt x="9660" y="528"/>
                  <a:pt x="9686" y="528"/>
                </a:cubicBezTo>
                <a:cubicBezTo>
                  <a:pt x="9713" y="527"/>
                  <a:pt x="9733" y="475"/>
                  <a:pt x="9733" y="413"/>
                </a:cubicBezTo>
                <a:cubicBezTo>
                  <a:pt x="9733" y="350"/>
                  <a:pt x="9712" y="301"/>
                  <a:pt x="9686" y="301"/>
                </a:cubicBezTo>
                <a:close/>
                <a:moveTo>
                  <a:pt x="9841" y="301"/>
                </a:moveTo>
                <a:cubicBezTo>
                  <a:pt x="9815" y="302"/>
                  <a:pt x="9794" y="354"/>
                  <a:pt x="9794" y="416"/>
                </a:cubicBezTo>
                <a:cubicBezTo>
                  <a:pt x="9795" y="479"/>
                  <a:pt x="9816" y="528"/>
                  <a:pt x="9843" y="528"/>
                </a:cubicBezTo>
                <a:cubicBezTo>
                  <a:pt x="9869" y="527"/>
                  <a:pt x="9890" y="475"/>
                  <a:pt x="9890" y="413"/>
                </a:cubicBezTo>
                <a:cubicBezTo>
                  <a:pt x="9889" y="350"/>
                  <a:pt x="9868" y="301"/>
                  <a:pt x="9841" y="301"/>
                </a:cubicBezTo>
                <a:close/>
                <a:moveTo>
                  <a:pt x="6135" y="352"/>
                </a:moveTo>
                <a:cubicBezTo>
                  <a:pt x="6109" y="352"/>
                  <a:pt x="6084" y="403"/>
                  <a:pt x="6080" y="465"/>
                </a:cubicBezTo>
                <a:cubicBezTo>
                  <a:pt x="6076" y="527"/>
                  <a:pt x="6095" y="577"/>
                  <a:pt x="6121" y="576"/>
                </a:cubicBezTo>
                <a:cubicBezTo>
                  <a:pt x="6148" y="576"/>
                  <a:pt x="6172" y="525"/>
                  <a:pt x="6176" y="463"/>
                </a:cubicBezTo>
                <a:cubicBezTo>
                  <a:pt x="6180" y="401"/>
                  <a:pt x="6162" y="351"/>
                  <a:pt x="6135" y="352"/>
                </a:cubicBezTo>
                <a:close/>
                <a:moveTo>
                  <a:pt x="6272" y="352"/>
                </a:moveTo>
                <a:cubicBezTo>
                  <a:pt x="6245" y="352"/>
                  <a:pt x="6221" y="404"/>
                  <a:pt x="6217" y="466"/>
                </a:cubicBezTo>
                <a:cubicBezTo>
                  <a:pt x="6213" y="529"/>
                  <a:pt x="6232" y="577"/>
                  <a:pt x="6258" y="576"/>
                </a:cubicBezTo>
                <a:cubicBezTo>
                  <a:pt x="6285" y="576"/>
                  <a:pt x="6309" y="526"/>
                  <a:pt x="6313" y="463"/>
                </a:cubicBezTo>
                <a:cubicBezTo>
                  <a:pt x="6316" y="401"/>
                  <a:pt x="6298" y="351"/>
                  <a:pt x="6272" y="352"/>
                </a:cubicBezTo>
                <a:close/>
                <a:moveTo>
                  <a:pt x="6408" y="352"/>
                </a:moveTo>
                <a:cubicBezTo>
                  <a:pt x="6382" y="352"/>
                  <a:pt x="6358" y="404"/>
                  <a:pt x="6354" y="466"/>
                </a:cubicBezTo>
                <a:cubicBezTo>
                  <a:pt x="6351" y="529"/>
                  <a:pt x="6369" y="577"/>
                  <a:pt x="6395" y="576"/>
                </a:cubicBezTo>
                <a:cubicBezTo>
                  <a:pt x="6421" y="576"/>
                  <a:pt x="6446" y="525"/>
                  <a:pt x="6449" y="463"/>
                </a:cubicBezTo>
                <a:cubicBezTo>
                  <a:pt x="6453" y="401"/>
                  <a:pt x="6435" y="351"/>
                  <a:pt x="6408" y="352"/>
                </a:cubicBezTo>
                <a:close/>
                <a:moveTo>
                  <a:pt x="6545" y="352"/>
                </a:moveTo>
                <a:cubicBezTo>
                  <a:pt x="6518" y="352"/>
                  <a:pt x="6494" y="404"/>
                  <a:pt x="6491" y="466"/>
                </a:cubicBezTo>
                <a:cubicBezTo>
                  <a:pt x="6487" y="529"/>
                  <a:pt x="6506" y="577"/>
                  <a:pt x="6532" y="576"/>
                </a:cubicBezTo>
                <a:cubicBezTo>
                  <a:pt x="6559" y="576"/>
                  <a:pt x="6583" y="525"/>
                  <a:pt x="6586" y="463"/>
                </a:cubicBezTo>
                <a:cubicBezTo>
                  <a:pt x="6590" y="401"/>
                  <a:pt x="6571" y="351"/>
                  <a:pt x="6545" y="352"/>
                </a:cubicBezTo>
                <a:close/>
                <a:moveTo>
                  <a:pt x="6682" y="352"/>
                </a:moveTo>
                <a:cubicBezTo>
                  <a:pt x="6655" y="352"/>
                  <a:pt x="6631" y="404"/>
                  <a:pt x="6628" y="466"/>
                </a:cubicBezTo>
                <a:cubicBezTo>
                  <a:pt x="6624" y="529"/>
                  <a:pt x="6643" y="577"/>
                  <a:pt x="6669" y="576"/>
                </a:cubicBezTo>
                <a:cubicBezTo>
                  <a:pt x="6696" y="576"/>
                  <a:pt x="6720" y="525"/>
                  <a:pt x="6723" y="463"/>
                </a:cubicBezTo>
                <a:cubicBezTo>
                  <a:pt x="6726" y="401"/>
                  <a:pt x="6708" y="351"/>
                  <a:pt x="6682" y="352"/>
                </a:cubicBezTo>
                <a:close/>
                <a:moveTo>
                  <a:pt x="6818" y="352"/>
                </a:moveTo>
                <a:cubicBezTo>
                  <a:pt x="6791" y="352"/>
                  <a:pt x="6768" y="404"/>
                  <a:pt x="6765" y="466"/>
                </a:cubicBezTo>
                <a:cubicBezTo>
                  <a:pt x="6761" y="529"/>
                  <a:pt x="6780" y="579"/>
                  <a:pt x="6807" y="578"/>
                </a:cubicBezTo>
                <a:cubicBezTo>
                  <a:pt x="6833" y="577"/>
                  <a:pt x="6857" y="526"/>
                  <a:pt x="6860" y="463"/>
                </a:cubicBezTo>
                <a:cubicBezTo>
                  <a:pt x="6863" y="401"/>
                  <a:pt x="6844" y="351"/>
                  <a:pt x="6818" y="352"/>
                </a:cubicBezTo>
                <a:close/>
                <a:moveTo>
                  <a:pt x="6954" y="352"/>
                </a:moveTo>
                <a:cubicBezTo>
                  <a:pt x="6928" y="352"/>
                  <a:pt x="6904" y="404"/>
                  <a:pt x="6901" y="466"/>
                </a:cubicBezTo>
                <a:cubicBezTo>
                  <a:pt x="6899" y="529"/>
                  <a:pt x="6917" y="579"/>
                  <a:pt x="6944" y="578"/>
                </a:cubicBezTo>
                <a:cubicBezTo>
                  <a:pt x="6970" y="577"/>
                  <a:pt x="6994" y="526"/>
                  <a:pt x="6997" y="463"/>
                </a:cubicBezTo>
                <a:cubicBezTo>
                  <a:pt x="7000" y="401"/>
                  <a:pt x="6980" y="351"/>
                  <a:pt x="6954" y="352"/>
                </a:cubicBezTo>
                <a:close/>
                <a:moveTo>
                  <a:pt x="7091" y="352"/>
                </a:moveTo>
                <a:cubicBezTo>
                  <a:pt x="7065" y="352"/>
                  <a:pt x="7041" y="404"/>
                  <a:pt x="7038" y="466"/>
                </a:cubicBezTo>
                <a:cubicBezTo>
                  <a:pt x="7035" y="529"/>
                  <a:pt x="7054" y="579"/>
                  <a:pt x="7081" y="578"/>
                </a:cubicBezTo>
                <a:cubicBezTo>
                  <a:pt x="7107" y="577"/>
                  <a:pt x="7131" y="526"/>
                  <a:pt x="7134" y="463"/>
                </a:cubicBezTo>
                <a:cubicBezTo>
                  <a:pt x="7136" y="401"/>
                  <a:pt x="7117" y="351"/>
                  <a:pt x="7091" y="352"/>
                </a:cubicBezTo>
                <a:close/>
                <a:moveTo>
                  <a:pt x="7227" y="352"/>
                </a:moveTo>
                <a:cubicBezTo>
                  <a:pt x="7201" y="352"/>
                  <a:pt x="7177" y="404"/>
                  <a:pt x="7175" y="466"/>
                </a:cubicBezTo>
                <a:cubicBezTo>
                  <a:pt x="7172" y="529"/>
                  <a:pt x="7192" y="579"/>
                  <a:pt x="7218" y="578"/>
                </a:cubicBezTo>
                <a:cubicBezTo>
                  <a:pt x="7244" y="577"/>
                  <a:pt x="7268" y="526"/>
                  <a:pt x="7271" y="463"/>
                </a:cubicBezTo>
                <a:cubicBezTo>
                  <a:pt x="7273" y="401"/>
                  <a:pt x="7253" y="351"/>
                  <a:pt x="7227" y="352"/>
                </a:cubicBezTo>
                <a:close/>
                <a:moveTo>
                  <a:pt x="7364" y="352"/>
                </a:moveTo>
                <a:cubicBezTo>
                  <a:pt x="7338" y="352"/>
                  <a:pt x="7314" y="404"/>
                  <a:pt x="7311" y="466"/>
                </a:cubicBezTo>
                <a:cubicBezTo>
                  <a:pt x="7309" y="529"/>
                  <a:pt x="7328" y="579"/>
                  <a:pt x="7355" y="578"/>
                </a:cubicBezTo>
                <a:cubicBezTo>
                  <a:pt x="7381" y="577"/>
                  <a:pt x="7405" y="526"/>
                  <a:pt x="7407" y="463"/>
                </a:cubicBezTo>
                <a:cubicBezTo>
                  <a:pt x="7410" y="401"/>
                  <a:pt x="7390" y="351"/>
                  <a:pt x="7364" y="352"/>
                </a:cubicBezTo>
                <a:close/>
                <a:moveTo>
                  <a:pt x="7500" y="352"/>
                </a:moveTo>
                <a:cubicBezTo>
                  <a:pt x="7474" y="352"/>
                  <a:pt x="7451" y="404"/>
                  <a:pt x="7448" y="466"/>
                </a:cubicBezTo>
                <a:cubicBezTo>
                  <a:pt x="7446" y="529"/>
                  <a:pt x="7466" y="579"/>
                  <a:pt x="7492" y="578"/>
                </a:cubicBezTo>
                <a:cubicBezTo>
                  <a:pt x="7519" y="577"/>
                  <a:pt x="7542" y="526"/>
                  <a:pt x="7544" y="463"/>
                </a:cubicBezTo>
                <a:cubicBezTo>
                  <a:pt x="7546" y="401"/>
                  <a:pt x="7527" y="351"/>
                  <a:pt x="7500" y="352"/>
                </a:cubicBezTo>
                <a:close/>
                <a:moveTo>
                  <a:pt x="7637" y="352"/>
                </a:moveTo>
                <a:cubicBezTo>
                  <a:pt x="7611" y="352"/>
                  <a:pt x="7587" y="404"/>
                  <a:pt x="7585" y="466"/>
                </a:cubicBezTo>
                <a:cubicBezTo>
                  <a:pt x="7583" y="529"/>
                  <a:pt x="7603" y="579"/>
                  <a:pt x="7629" y="578"/>
                </a:cubicBezTo>
                <a:cubicBezTo>
                  <a:pt x="7656" y="577"/>
                  <a:pt x="7679" y="526"/>
                  <a:pt x="7681" y="463"/>
                </a:cubicBezTo>
                <a:cubicBezTo>
                  <a:pt x="7683" y="401"/>
                  <a:pt x="7663" y="351"/>
                  <a:pt x="7637" y="352"/>
                </a:cubicBezTo>
                <a:close/>
                <a:moveTo>
                  <a:pt x="7773" y="352"/>
                </a:moveTo>
                <a:cubicBezTo>
                  <a:pt x="7747" y="352"/>
                  <a:pt x="7724" y="404"/>
                  <a:pt x="7722" y="466"/>
                </a:cubicBezTo>
                <a:cubicBezTo>
                  <a:pt x="7720" y="529"/>
                  <a:pt x="7740" y="579"/>
                  <a:pt x="7767" y="578"/>
                </a:cubicBezTo>
                <a:cubicBezTo>
                  <a:pt x="7793" y="577"/>
                  <a:pt x="7816" y="526"/>
                  <a:pt x="7818" y="463"/>
                </a:cubicBezTo>
                <a:cubicBezTo>
                  <a:pt x="7820" y="401"/>
                  <a:pt x="7800" y="351"/>
                  <a:pt x="7773" y="352"/>
                </a:cubicBezTo>
                <a:close/>
                <a:moveTo>
                  <a:pt x="5472" y="402"/>
                </a:moveTo>
                <a:cubicBezTo>
                  <a:pt x="5446" y="403"/>
                  <a:pt x="5420" y="453"/>
                  <a:pt x="5416" y="515"/>
                </a:cubicBezTo>
                <a:cubicBezTo>
                  <a:pt x="5411" y="577"/>
                  <a:pt x="5429" y="627"/>
                  <a:pt x="5455" y="627"/>
                </a:cubicBezTo>
                <a:cubicBezTo>
                  <a:pt x="5482" y="626"/>
                  <a:pt x="5507" y="576"/>
                  <a:pt x="5512" y="514"/>
                </a:cubicBezTo>
                <a:cubicBezTo>
                  <a:pt x="5516" y="451"/>
                  <a:pt x="5498" y="401"/>
                  <a:pt x="5472" y="402"/>
                </a:cubicBezTo>
                <a:close/>
                <a:moveTo>
                  <a:pt x="5609" y="402"/>
                </a:moveTo>
                <a:cubicBezTo>
                  <a:pt x="5582" y="403"/>
                  <a:pt x="5557" y="453"/>
                  <a:pt x="5553" y="515"/>
                </a:cubicBezTo>
                <a:cubicBezTo>
                  <a:pt x="5548" y="577"/>
                  <a:pt x="5566" y="627"/>
                  <a:pt x="5592" y="627"/>
                </a:cubicBezTo>
                <a:cubicBezTo>
                  <a:pt x="5619" y="626"/>
                  <a:pt x="5644" y="576"/>
                  <a:pt x="5648" y="514"/>
                </a:cubicBezTo>
                <a:cubicBezTo>
                  <a:pt x="5653" y="451"/>
                  <a:pt x="5635" y="401"/>
                  <a:pt x="5609" y="402"/>
                </a:cubicBezTo>
                <a:close/>
                <a:moveTo>
                  <a:pt x="5725" y="402"/>
                </a:moveTo>
                <a:cubicBezTo>
                  <a:pt x="5699" y="403"/>
                  <a:pt x="5674" y="454"/>
                  <a:pt x="5670" y="517"/>
                </a:cubicBezTo>
                <a:cubicBezTo>
                  <a:pt x="5665" y="579"/>
                  <a:pt x="5683" y="627"/>
                  <a:pt x="5710" y="627"/>
                </a:cubicBezTo>
                <a:cubicBezTo>
                  <a:pt x="5736" y="626"/>
                  <a:pt x="5761" y="576"/>
                  <a:pt x="5766" y="514"/>
                </a:cubicBezTo>
                <a:cubicBezTo>
                  <a:pt x="5770" y="451"/>
                  <a:pt x="5752" y="401"/>
                  <a:pt x="5725" y="402"/>
                </a:cubicBezTo>
                <a:close/>
                <a:moveTo>
                  <a:pt x="5882" y="402"/>
                </a:moveTo>
                <a:cubicBezTo>
                  <a:pt x="5856" y="403"/>
                  <a:pt x="5830" y="453"/>
                  <a:pt x="5826" y="515"/>
                </a:cubicBezTo>
                <a:cubicBezTo>
                  <a:pt x="5822" y="577"/>
                  <a:pt x="5840" y="627"/>
                  <a:pt x="5867" y="627"/>
                </a:cubicBezTo>
                <a:cubicBezTo>
                  <a:pt x="5893" y="626"/>
                  <a:pt x="5917" y="576"/>
                  <a:pt x="5922" y="514"/>
                </a:cubicBezTo>
                <a:cubicBezTo>
                  <a:pt x="5926" y="451"/>
                  <a:pt x="5908" y="401"/>
                  <a:pt x="5882" y="402"/>
                </a:cubicBezTo>
                <a:close/>
                <a:moveTo>
                  <a:pt x="13393" y="503"/>
                </a:moveTo>
                <a:cubicBezTo>
                  <a:pt x="13367" y="503"/>
                  <a:pt x="13349" y="555"/>
                  <a:pt x="13353" y="617"/>
                </a:cubicBezTo>
                <a:cubicBezTo>
                  <a:pt x="13357" y="680"/>
                  <a:pt x="13383" y="731"/>
                  <a:pt x="13409" y="730"/>
                </a:cubicBezTo>
                <a:cubicBezTo>
                  <a:pt x="13436" y="730"/>
                  <a:pt x="13453" y="678"/>
                  <a:pt x="13449" y="616"/>
                </a:cubicBezTo>
                <a:cubicBezTo>
                  <a:pt x="13445" y="553"/>
                  <a:pt x="13420" y="502"/>
                  <a:pt x="13393" y="503"/>
                </a:cubicBezTo>
                <a:close/>
                <a:moveTo>
                  <a:pt x="12983" y="553"/>
                </a:moveTo>
                <a:cubicBezTo>
                  <a:pt x="12957" y="554"/>
                  <a:pt x="12939" y="605"/>
                  <a:pt x="12943" y="668"/>
                </a:cubicBezTo>
                <a:cubicBezTo>
                  <a:pt x="12946" y="730"/>
                  <a:pt x="12971" y="781"/>
                  <a:pt x="12997" y="781"/>
                </a:cubicBezTo>
                <a:cubicBezTo>
                  <a:pt x="13024" y="780"/>
                  <a:pt x="13042" y="729"/>
                  <a:pt x="13038" y="666"/>
                </a:cubicBezTo>
                <a:cubicBezTo>
                  <a:pt x="13034" y="603"/>
                  <a:pt x="13010" y="552"/>
                  <a:pt x="12983" y="553"/>
                </a:cubicBezTo>
                <a:close/>
                <a:moveTo>
                  <a:pt x="13120" y="553"/>
                </a:moveTo>
                <a:cubicBezTo>
                  <a:pt x="13093" y="554"/>
                  <a:pt x="13075" y="605"/>
                  <a:pt x="13079" y="668"/>
                </a:cubicBezTo>
                <a:cubicBezTo>
                  <a:pt x="13083" y="730"/>
                  <a:pt x="13108" y="781"/>
                  <a:pt x="13135" y="781"/>
                </a:cubicBezTo>
                <a:cubicBezTo>
                  <a:pt x="13162" y="780"/>
                  <a:pt x="13179" y="729"/>
                  <a:pt x="13175" y="666"/>
                </a:cubicBezTo>
                <a:cubicBezTo>
                  <a:pt x="13171" y="603"/>
                  <a:pt x="13146" y="552"/>
                  <a:pt x="13120" y="553"/>
                </a:cubicBezTo>
                <a:close/>
                <a:moveTo>
                  <a:pt x="13257" y="553"/>
                </a:moveTo>
                <a:cubicBezTo>
                  <a:pt x="13230" y="554"/>
                  <a:pt x="13212" y="605"/>
                  <a:pt x="13216" y="668"/>
                </a:cubicBezTo>
                <a:cubicBezTo>
                  <a:pt x="13220" y="730"/>
                  <a:pt x="13245" y="781"/>
                  <a:pt x="13272" y="781"/>
                </a:cubicBezTo>
                <a:cubicBezTo>
                  <a:pt x="13298" y="780"/>
                  <a:pt x="13316" y="729"/>
                  <a:pt x="13312" y="666"/>
                </a:cubicBezTo>
                <a:cubicBezTo>
                  <a:pt x="13308" y="603"/>
                  <a:pt x="13283" y="552"/>
                  <a:pt x="13257" y="553"/>
                </a:cubicBezTo>
                <a:close/>
                <a:moveTo>
                  <a:pt x="6935" y="653"/>
                </a:moveTo>
                <a:cubicBezTo>
                  <a:pt x="6909" y="654"/>
                  <a:pt x="6885" y="704"/>
                  <a:pt x="6882" y="767"/>
                </a:cubicBezTo>
                <a:cubicBezTo>
                  <a:pt x="6879" y="829"/>
                  <a:pt x="6898" y="880"/>
                  <a:pt x="6925" y="880"/>
                </a:cubicBezTo>
                <a:cubicBezTo>
                  <a:pt x="6951" y="879"/>
                  <a:pt x="6975" y="827"/>
                  <a:pt x="6978" y="765"/>
                </a:cubicBezTo>
                <a:cubicBezTo>
                  <a:pt x="6981" y="703"/>
                  <a:pt x="6962" y="653"/>
                  <a:pt x="6935" y="653"/>
                </a:cubicBezTo>
                <a:close/>
                <a:moveTo>
                  <a:pt x="7071" y="653"/>
                </a:moveTo>
                <a:cubicBezTo>
                  <a:pt x="7045" y="654"/>
                  <a:pt x="7021" y="704"/>
                  <a:pt x="7018" y="767"/>
                </a:cubicBezTo>
                <a:cubicBezTo>
                  <a:pt x="7015" y="829"/>
                  <a:pt x="7035" y="880"/>
                  <a:pt x="7062" y="880"/>
                </a:cubicBezTo>
                <a:cubicBezTo>
                  <a:pt x="7088" y="879"/>
                  <a:pt x="7112" y="827"/>
                  <a:pt x="7115" y="765"/>
                </a:cubicBezTo>
                <a:cubicBezTo>
                  <a:pt x="7117" y="703"/>
                  <a:pt x="7098" y="653"/>
                  <a:pt x="7071" y="653"/>
                </a:cubicBezTo>
                <a:close/>
                <a:moveTo>
                  <a:pt x="7228" y="653"/>
                </a:moveTo>
                <a:cubicBezTo>
                  <a:pt x="7201" y="654"/>
                  <a:pt x="7177" y="706"/>
                  <a:pt x="7175" y="768"/>
                </a:cubicBezTo>
                <a:cubicBezTo>
                  <a:pt x="7172" y="831"/>
                  <a:pt x="7191" y="880"/>
                  <a:pt x="7218" y="880"/>
                </a:cubicBezTo>
                <a:cubicBezTo>
                  <a:pt x="7245" y="879"/>
                  <a:pt x="7269" y="827"/>
                  <a:pt x="7271" y="765"/>
                </a:cubicBezTo>
                <a:cubicBezTo>
                  <a:pt x="7274" y="703"/>
                  <a:pt x="7254" y="653"/>
                  <a:pt x="7228" y="653"/>
                </a:cubicBezTo>
                <a:close/>
                <a:moveTo>
                  <a:pt x="7364" y="653"/>
                </a:moveTo>
                <a:cubicBezTo>
                  <a:pt x="7338" y="654"/>
                  <a:pt x="7314" y="706"/>
                  <a:pt x="7311" y="768"/>
                </a:cubicBezTo>
                <a:cubicBezTo>
                  <a:pt x="7309" y="831"/>
                  <a:pt x="7329" y="880"/>
                  <a:pt x="7355" y="880"/>
                </a:cubicBezTo>
                <a:cubicBezTo>
                  <a:pt x="7382" y="879"/>
                  <a:pt x="7406" y="827"/>
                  <a:pt x="7408" y="765"/>
                </a:cubicBezTo>
                <a:cubicBezTo>
                  <a:pt x="7410" y="703"/>
                  <a:pt x="7391" y="653"/>
                  <a:pt x="7364" y="653"/>
                </a:cubicBezTo>
                <a:close/>
                <a:moveTo>
                  <a:pt x="7501" y="653"/>
                </a:moveTo>
                <a:cubicBezTo>
                  <a:pt x="7474" y="654"/>
                  <a:pt x="7451" y="706"/>
                  <a:pt x="7448" y="768"/>
                </a:cubicBezTo>
                <a:cubicBezTo>
                  <a:pt x="7446" y="831"/>
                  <a:pt x="7466" y="880"/>
                  <a:pt x="7492" y="880"/>
                </a:cubicBezTo>
                <a:cubicBezTo>
                  <a:pt x="7519" y="879"/>
                  <a:pt x="7543" y="827"/>
                  <a:pt x="7545" y="765"/>
                </a:cubicBezTo>
                <a:cubicBezTo>
                  <a:pt x="7547" y="703"/>
                  <a:pt x="7527" y="653"/>
                  <a:pt x="7501" y="653"/>
                </a:cubicBezTo>
                <a:close/>
                <a:moveTo>
                  <a:pt x="7637" y="653"/>
                </a:moveTo>
                <a:cubicBezTo>
                  <a:pt x="7611" y="654"/>
                  <a:pt x="7587" y="704"/>
                  <a:pt x="7585" y="767"/>
                </a:cubicBezTo>
                <a:cubicBezTo>
                  <a:pt x="7583" y="829"/>
                  <a:pt x="7603" y="880"/>
                  <a:pt x="7630" y="880"/>
                </a:cubicBezTo>
                <a:cubicBezTo>
                  <a:pt x="7656" y="879"/>
                  <a:pt x="7680" y="827"/>
                  <a:pt x="7682" y="765"/>
                </a:cubicBezTo>
                <a:cubicBezTo>
                  <a:pt x="7684" y="703"/>
                  <a:pt x="7664" y="653"/>
                  <a:pt x="7637" y="653"/>
                </a:cubicBezTo>
                <a:close/>
                <a:moveTo>
                  <a:pt x="7774" y="653"/>
                </a:moveTo>
                <a:cubicBezTo>
                  <a:pt x="7747" y="654"/>
                  <a:pt x="7724" y="706"/>
                  <a:pt x="7722" y="768"/>
                </a:cubicBezTo>
                <a:cubicBezTo>
                  <a:pt x="7720" y="831"/>
                  <a:pt x="7740" y="880"/>
                  <a:pt x="7767" y="880"/>
                </a:cubicBezTo>
                <a:cubicBezTo>
                  <a:pt x="7793" y="879"/>
                  <a:pt x="7817" y="828"/>
                  <a:pt x="7819" y="765"/>
                </a:cubicBezTo>
                <a:cubicBezTo>
                  <a:pt x="7820" y="703"/>
                  <a:pt x="7800" y="653"/>
                  <a:pt x="7774" y="653"/>
                </a:cubicBezTo>
                <a:close/>
                <a:moveTo>
                  <a:pt x="7910" y="653"/>
                </a:moveTo>
                <a:cubicBezTo>
                  <a:pt x="7884" y="654"/>
                  <a:pt x="7861" y="706"/>
                  <a:pt x="7859" y="768"/>
                </a:cubicBezTo>
                <a:cubicBezTo>
                  <a:pt x="7857" y="831"/>
                  <a:pt x="7877" y="880"/>
                  <a:pt x="7903" y="880"/>
                </a:cubicBezTo>
                <a:cubicBezTo>
                  <a:pt x="7930" y="879"/>
                  <a:pt x="7954" y="828"/>
                  <a:pt x="7955" y="765"/>
                </a:cubicBezTo>
                <a:cubicBezTo>
                  <a:pt x="7957" y="703"/>
                  <a:pt x="7937" y="653"/>
                  <a:pt x="7910" y="653"/>
                </a:cubicBezTo>
                <a:close/>
                <a:moveTo>
                  <a:pt x="9412" y="653"/>
                </a:moveTo>
                <a:cubicBezTo>
                  <a:pt x="9386" y="654"/>
                  <a:pt x="9364" y="706"/>
                  <a:pt x="9364" y="768"/>
                </a:cubicBezTo>
                <a:cubicBezTo>
                  <a:pt x="9364" y="831"/>
                  <a:pt x="9385" y="880"/>
                  <a:pt x="9412" y="880"/>
                </a:cubicBezTo>
                <a:cubicBezTo>
                  <a:pt x="9439" y="879"/>
                  <a:pt x="9460" y="827"/>
                  <a:pt x="9460" y="765"/>
                </a:cubicBezTo>
                <a:cubicBezTo>
                  <a:pt x="9460" y="703"/>
                  <a:pt x="9439" y="653"/>
                  <a:pt x="9412" y="653"/>
                </a:cubicBezTo>
                <a:close/>
                <a:moveTo>
                  <a:pt x="9549" y="653"/>
                </a:moveTo>
                <a:cubicBezTo>
                  <a:pt x="9523" y="654"/>
                  <a:pt x="9501" y="706"/>
                  <a:pt x="9501" y="768"/>
                </a:cubicBezTo>
                <a:cubicBezTo>
                  <a:pt x="9501" y="831"/>
                  <a:pt x="9523" y="880"/>
                  <a:pt x="9549" y="880"/>
                </a:cubicBezTo>
                <a:cubicBezTo>
                  <a:pt x="9576" y="879"/>
                  <a:pt x="9597" y="827"/>
                  <a:pt x="9597" y="765"/>
                </a:cubicBezTo>
                <a:cubicBezTo>
                  <a:pt x="9597" y="703"/>
                  <a:pt x="9576" y="653"/>
                  <a:pt x="9549" y="653"/>
                </a:cubicBezTo>
                <a:close/>
                <a:moveTo>
                  <a:pt x="9686" y="653"/>
                </a:moveTo>
                <a:cubicBezTo>
                  <a:pt x="9659" y="654"/>
                  <a:pt x="9638" y="706"/>
                  <a:pt x="9638" y="768"/>
                </a:cubicBezTo>
                <a:cubicBezTo>
                  <a:pt x="9638" y="831"/>
                  <a:pt x="9660" y="881"/>
                  <a:pt x="9686" y="880"/>
                </a:cubicBezTo>
                <a:cubicBezTo>
                  <a:pt x="9713" y="879"/>
                  <a:pt x="9734" y="828"/>
                  <a:pt x="9734" y="765"/>
                </a:cubicBezTo>
                <a:cubicBezTo>
                  <a:pt x="9734" y="703"/>
                  <a:pt x="9712" y="653"/>
                  <a:pt x="9686" y="653"/>
                </a:cubicBezTo>
                <a:close/>
                <a:moveTo>
                  <a:pt x="9842" y="653"/>
                </a:moveTo>
                <a:cubicBezTo>
                  <a:pt x="9815" y="654"/>
                  <a:pt x="9794" y="706"/>
                  <a:pt x="9794" y="768"/>
                </a:cubicBezTo>
                <a:cubicBezTo>
                  <a:pt x="9795" y="831"/>
                  <a:pt x="9817" y="880"/>
                  <a:pt x="9843" y="880"/>
                </a:cubicBezTo>
                <a:cubicBezTo>
                  <a:pt x="9870" y="879"/>
                  <a:pt x="9891" y="828"/>
                  <a:pt x="9890" y="765"/>
                </a:cubicBezTo>
                <a:cubicBezTo>
                  <a:pt x="9890" y="703"/>
                  <a:pt x="9869" y="653"/>
                  <a:pt x="9842" y="653"/>
                </a:cubicBezTo>
                <a:close/>
                <a:moveTo>
                  <a:pt x="5433" y="704"/>
                </a:moveTo>
                <a:cubicBezTo>
                  <a:pt x="5407" y="704"/>
                  <a:pt x="5381" y="755"/>
                  <a:pt x="5377" y="817"/>
                </a:cubicBezTo>
                <a:cubicBezTo>
                  <a:pt x="5372" y="879"/>
                  <a:pt x="5390" y="929"/>
                  <a:pt x="5416" y="929"/>
                </a:cubicBezTo>
                <a:cubicBezTo>
                  <a:pt x="5443" y="928"/>
                  <a:pt x="5468" y="878"/>
                  <a:pt x="5473" y="815"/>
                </a:cubicBezTo>
                <a:cubicBezTo>
                  <a:pt x="5478" y="753"/>
                  <a:pt x="5460" y="703"/>
                  <a:pt x="5433" y="704"/>
                </a:cubicBezTo>
                <a:close/>
                <a:moveTo>
                  <a:pt x="5843" y="704"/>
                </a:moveTo>
                <a:cubicBezTo>
                  <a:pt x="5816" y="704"/>
                  <a:pt x="5791" y="755"/>
                  <a:pt x="5787" y="817"/>
                </a:cubicBezTo>
                <a:cubicBezTo>
                  <a:pt x="5783" y="879"/>
                  <a:pt x="5801" y="929"/>
                  <a:pt x="5827" y="929"/>
                </a:cubicBezTo>
                <a:cubicBezTo>
                  <a:pt x="5854" y="928"/>
                  <a:pt x="5879" y="878"/>
                  <a:pt x="5883" y="815"/>
                </a:cubicBezTo>
                <a:cubicBezTo>
                  <a:pt x="5887" y="753"/>
                  <a:pt x="5869" y="703"/>
                  <a:pt x="5843" y="704"/>
                </a:cubicBezTo>
                <a:close/>
                <a:moveTo>
                  <a:pt x="5999" y="704"/>
                </a:moveTo>
                <a:cubicBezTo>
                  <a:pt x="5973" y="704"/>
                  <a:pt x="5948" y="755"/>
                  <a:pt x="5944" y="817"/>
                </a:cubicBezTo>
                <a:cubicBezTo>
                  <a:pt x="5939" y="879"/>
                  <a:pt x="5958" y="929"/>
                  <a:pt x="5984" y="929"/>
                </a:cubicBezTo>
                <a:cubicBezTo>
                  <a:pt x="6011" y="928"/>
                  <a:pt x="6035" y="878"/>
                  <a:pt x="6039" y="815"/>
                </a:cubicBezTo>
                <a:cubicBezTo>
                  <a:pt x="6043" y="753"/>
                  <a:pt x="6026" y="703"/>
                  <a:pt x="5999" y="704"/>
                </a:cubicBezTo>
                <a:close/>
                <a:moveTo>
                  <a:pt x="6116" y="704"/>
                </a:moveTo>
                <a:cubicBezTo>
                  <a:pt x="6089" y="704"/>
                  <a:pt x="6065" y="755"/>
                  <a:pt x="6061" y="817"/>
                </a:cubicBezTo>
                <a:cubicBezTo>
                  <a:pt x="6057" y="879"/>
                  <a:pt x="6075" y="929"/>
                  <a:pt x="6102" y="929"/>
                </a:cubicBezTo>
                <a:cubicBezTo>
                  <a:pt x="6128" y="928"/>
                  <a:pt x="6153" y="878"/>
                  <a:pt x="6157" y="815"/>
                </a:cubicBezTo>
                <a:cubicBezTo>
                  <a:pt x="6161" y="753"/>
                  <a:pt x="6142" y="703"/>
                  <a:pt x="6116" y="704"/>
                </a:cubicBezTo>
                <a:close/>
                <a:moveTo>
                  <a:pt x="6253" y="704"/>
                </a:moveTo>
                <a:cubicBezTo>
                  <a:pt x="6226" y="704"/>
                  <a:pt x="6201" y="755"/>
                  <a:pt x="6198" y="817"/>
                </a:cubicBezTo>
                <a:cubicBezTo>
                  <a:pt x="6194" y="879"/>
                  <a:pt x="6212" y="929"/>
                  <a:pt x="6239" y="929"/>
                </a:cubicBezTo>
                <a:cubicBezTo>
                  <a:pt x="6265" y="928"/>
                  <a:pt x="6290" y="878"/>
                  <a:pt x="6294" y="815"/>
                </a:cubicBezTo>
                <a:cubicBezTo>
                  <a:pt x="6297" y="753"/>
                  <a:pt x="6279" y="703"/>
                  <a:pt x="6253" y="704"/>
                </a:cubicBezTo>
                <a:close/>
                <a:moveTo>
                  <a:pt x="6389" y="704"/>
                </a:moveTo>
                <a:cubicBezTo>
                  <a:pt x="6362" y="704"/>
                  <a:pt x="6338" y="755"/>
                  <a:pt x="6335" y="817"/>
                </a:cubicBezTo>
                <a:cubicBezTo>
                  <a:pt x="6331" y="879"/>
                  <a:pt x="6349" y="929"/>
                  <a:pt x="6376" y="929"/>
                </a:cubicBezTo>
                <a:cubicBezTo>
                  <a:pt x="6403" y="928"/>
                  <a:pt x="6427" y="878"/>
                  <a:pt x="6430" y="815"/>
                </a:cubicBezTo>
                <a:cubicBezTo>
                  <a:pt x="6434" y="753"/>
                  <a:pt x="6415" y="703"/>
                  <a:pt x="6389" y="704"/>
                </a:cubicBezTo>
                <a:close/>
                <a:moveTo>
                  <a:pt x="6525" y="704"/>
                </a:moveTo>
                <a:cubicBezTo>
                  <a:pt x="6499" y="704"/>
                  <a:pt x="6475" y="755"/>
                  <a:pt x="6471" y="817"/>
                </a:cubicBezTo>
                <a:cubicBezTo>
                  <a:pt x="6468" y="879"/>
                  <a:pt x="6486" y="929"/>
                  <a:pt x="6513" y="929"/>
                </a:cubicBezTo>
                <a:cubicBezTo>
                  <a:pt x="6540" y="928"/>
                  <a:pt x="6564" y="878"/>
                  <a:pt x="6567" y="815"/>
                </a:cubicBezTo>
                <a:cubicBezTo>
                  <a:pt x="6571" y="753"/>
                  <a:pt x="6552" y="703"/>
                  <a:pt x="6525" y="704"/>
                </a:cubicBezTo>
                <a:close/>
                <a:moveTo>
                  <a:pt x="6662" y="704"/>
                </a:moveTo>
                <a:cubicBezTo>
                  <a:pt x="6635" y="704"/>
                  <a:pt x="6612" y="755"/>
                  <a:pt x="6608" y="817"/>
                </a:cubicBezTo>
                <a:cubicBezTo>
                  <a:pt x="6605" y="879"/>
                  <a:pt x="6624" y="929"/>
                  <a:pt x="6650" y="929"/>
                </a:cubicBezTo>
                <a:cubicBezTo>
                  <a:pt x="6677" y="928"/>
                  <a:pt x="6701" y="878"/>
                  <a:pt x="6704" y="815"/>
                </a:cubicBezTo>
                <a:cubicBezTo>
                  <a:pt x="6707" y="753"/>
                  <a:pt x="6688" y="703"/>
                  <a:pt x="6662" y="704"/>
                </a:cubicBezTo>
                <a:close/>
                <a:moveTo>
                  <a:pt x="6798" y="704"/>
                </a:moveTo>
                <a:cubicBezTo>
                  <a:pt x="6772" y="704"/>
                  <a:pt x="6748" y="755"/>
                  <a:pt x="6745" y="817"/>
                </a:cubicBezTo>
                <a:cubicBezTo>
                  <a:pt x="6742" y="879"/>
                  <a:pt x="6761" y="931"/>
                  <a:pt x="6787" y="930"/>
                </a:cubicBezTo>
                <a:cubicBezTo>
                  <a:pt x="6814" y="929"/>
                  <a:pt x="6838" y="878"/>
                  <a:pt x="6841" y="815"/>
                </a:cubicBezTo>
                <a:cubicBezTo>
                  <a:pt x="6844" y="753"/>
                  <a:pt x="6825" y="703"/>
                  <a:pt x="6798" y="704"/>
                </a:cubicBezTo>
                <a:close/>
                <a:moveTo>
                  <a:pt x="15072" y="754"/>
                </a:moveTo>
                <a:cubicBezTo>
                  <a:pt x="15046" y="755"/>
                  <a:pt x="15029" y="806"/>
                  <a:pt x="15035" y="869"/>
                </a:cubicBezTo>
                <a:cubicBezTo>
                  <a:pt x="15041" y="932"/>
                  <a:pt x="15068" y="983"/>
                  <a:pt x="15095" y="982"/>
                </a:cubicBezTo>
                <a:cubicBezTo>
                  <a:pt x="15122" y="981"/>
                  <a:pt x="15138" y="930"/>
                  <a:pt x="15132" y="867"/>
                </a:cubicBezTo>
                <a:cubicBezTo>
                  <a:pt x="15125" y="804"/>
                  <a:pt x="15099" y="753"/>
                  <a:pt x="15072" y="754"/>
                </a:cubicBezTo>
                <a:close/>
                <a:moveTo>
                  <a:pt x="12867" y="855"/>
                </a:moveTo>
                <a:cubicBezTo>
                  <a:pt x="12840" y="855"/>
                  <a:pt x="12821" y="907"/>
                  <a:pt x="12825" y="969"/>
                </a:cubicBezTo>
                <a:cubicBezTo>
                  <a:pt x="12829" y="1032"/>
                  <a:pt x="12853" y="1083"/>
                  <a:pt x="12880" y="1083"/>
                </a:cubicBezTo>
                <a:cubicBezTo>
                  <a:pt x="12907" y="1082"/>
                  <a:pt x="12926" y="1030"/>
                  <a:pt x="12922" y="968"/>
                </a:cubicBezTo>
                <a:cubicBezTo>
                  <a:pt x="12918" y="905"/>
                  <a:pt x="12893" y="854"/>
                  <a:pt x="12867" y="855"/>
                </a:cubicBezTo>
                <a:close/>
                <a:moveTo>
                  <a:pt x="13003" y="855"/>
                </a:moveTo>
                <a:cubicBezTo>
                  <a:pt x="12976" y="855"/>
                  <a:pt x="12958" y="907"/>
                  <a:pt x="12962" y="969"/>
                </a:cubicBezTo>
                <a:cubicBezTo>
                  <a:pt x="12966" y="1032"/>
                  <a:pt x="12991" y="1083"/>
                  <a:pt x="13018" y="1083"/>
                </a:cubicBezTo>
                <a:cubicBezTo>
                  <a:pt x="13044" y="1082"/>
                  <a:pt x="13063" y="1031"/>
                  <a:pt x="13059" y="968"/>
                </a:cubicBezTo>
                <a:cubicBezTo>
                  <a:pt x="13055" y="905"/>
                  <a:pt x="13030" y="854"/>
                  <a:pt x="13003" y="855"/>
                </a:cubicBezTo>
                <a:close/>
                <a:moveTo>
                  <a:pt x="13140" y="855"/>
                </a:moveTo>
                <a:cubicBezTo>
                  <a:pt x="13113" y="855"/>
                  <a:pt x="13095" y="907"/>
                  <a:pt x="13099" y="969"/>
                </a:cubicBezTo>
                <a:cubicBezTo>
                  <a:pt x="13103" y="1032"/>
                  <a:pt x="13128" y="1083"/>
                  <a:pt x="13155" y="1083"/>
                </a:cubicBezTo>
                <a:cubicBezTo>
                  <a:pt x="13181" y="1082"/>
                  <a:pt x="13200" y="1031"/>
                  <a:pt x="13195" y="968"/>
                </a:cubicBezTo>
                <a:cubicBezTo>
                  <a:pt x="13191" y="905"/>
                  <a:pt x="13167" y="854"/>
                  <a:pt x="13140" y="855"/>
                </a:cubicBezTo>
                <a:close/>
                <a:moveTo>
                  <a:pt x="13276" y="855"/>
                </a:moveTo>
                <a:cubicBezTo>
                  <a:pt x="13249" y="855"/>
                  <a:pt x="13231" y="907"/>
                  <a:pt x="13236" y="969"/>
                </a:cubicBezTo>
                <a:cubicBezTo>
                  <a:pt x="13240" y="1032"/>
                  <a:pt x="13265" y="1083"/>
                  <a:pt x="13292" y="1083"/>
                </a:cubicBezTo>
                <a:cubicBezTo>
                  <a:pt x="13319" y="1082"/>
                  <a:pt x="13337" y="1031"/>
                  <a:pt x="13332" y="968"/>
                </a:cubicBezTo>
                <a:cubicBezTo>
                  <a:pt x="13328" y="905"/>
                  <a:pt x="13303" y="854"/>
                  <a:pt x="13276" y="855"/>
                </a:cubicBezTo>
                <a:close/>
                <a:moveTo>
                  <a:pt x="13413" y="855"/>
                </a:moveTo>
                <a:cubicBezTo>
                  <a:pt x="13386" y="855"/>
                  <a:pt x="13368" y="907"/>
                  <a:pt x="13373" y="969"/>
                </a:cubicBezTo>
                <a:cubicBezTo>
                  <a:pt x="13377" y="1032"/>
                  <a:pt x="13402" y="1083"/>
                  <a:pt x="13429" y="1083"/>
                </a:cubicBezTo>
                <a:cubicBezTo>
                  <a:pt x="13456" y="1082"/>
                  <a:pt x="13474" y="1030"/>
                  <a:pt x="13469" y="968"/>
                </a:cubicBezTo>
                <a:cubicBezTo>
                  <a:pt x="13465" y="905"/>
                  <a:pt x="13440" y="854"/>
                  <a:pt x="13413" y="855"/>
                </a:cubicBezTo>
                <a:close/>
                <a:moveTo>
                  <a:pt x="11208" y="905"/>
                </a:moveTo>
                <a:cubicBezTo>
                  <a:pt x="11181" y="906"/>
                  <a:pt x="11161" y="957"/>
                  <a:pt x="11163" y="1020"/>
                </a:cubicBezTo>
                <a:cubicBezTo>
                  <a:pt x="11165" y="1082"/>
                  <a:pt x="11188" y="1132"/>
                  <a:pt x="11215" y="1131"/>
                </a:cubicBezTo>
                <a:cubicBezTo>
                  <a:pt x="11241" y="1131"/>
                  <a:pt x="11262" y="1079"/>
                  <a:pt x="11260" y="1017"/>
                </a:cubicBezTo>
                <a:cubicBezTo>
                  <a:pt x="11258" y="954"/>
                  <a:pt x="11235" y="904"/>
                  <a:pt x="11208" y="905"/>
                </a:cubicBezTo>
                <a:close/>
                <a:moveTo>
                  <a:pt x="11344" y="905"/>
                </a:moveTo>
                <a:cubicBezTo>
                  <a:pt x="11318" y="906"/>
                  <a:pt x="11298" y="957"/>
                  <a:pt x="11300" y="1020"/>
                </a:cubicBezTo>
                <a:cubicBezTo>
                  <a:pt x="11302" y="1082"/>
                  <a:pt x="11325" y="1132"/>
                  <a:pt x="11352" y="1131"/>
                </a:cubicBezTo>
                <a:cubicBezTo>
                  <a:pt x="11379" y="1131"/>
                  <a:pt x="11399" y="1079"/>
                  <a:pt x="11397" y="1017"/>
                </a:cubicBezTo>
                <a:cubicBezTo>
                  <a:pt x="11395" y="954"/>
                  <a:pt x="11371" y="904"/>
                  <a:pt x="11344" y="905"/>
                </a:cubicBezTo>
                <a:close/>
                <a:moveTo>
                  <a:pt x="12593" y="905"/>
                </a:moveTo>
                <a:cubicBezTo>
                  <a:pt x="12566" y="906"/>
                  <a:pt x="12548" y="957"/>
                  <a:pt x="12551" y="1020"/>
                </a:cubicBezTo>
                <a:cubicBezTo>
                  <a:pt x="12555" y="1082"/>
                  <a:pt x="12579" y="1132"/>
                  <a:pt x="12606" y="1131"/>
                </a:cubicBezTo>
                <a:cubicBezTo>
                  <a:pt x="12633" y="1131"/>
                  <a:pt x="12652" y="1081"/>
                  <a:pt x="12648" y="1018"/>
                </a:cubicBezTo>
                <a:cubicBezTo>
                  <a:pt x="12644" y="955"/>
                  <a:pt x="12620" y="904"/>
                  <a:pt x="12593" y="905"/>
                </a:cubicBezTo>
                <a:close/>
                <a:moveTo>
                  <a:pt x="12730" y="905"/>
                </a:moveTo>
                <a:cubicBezTo>
                  <a:pt x="12703" y="906"/>
                  <a:pt x="12685" y="957"/>
                  <a:pt x="12688" y="1020"/>
                </a:cubicBezTo>
                <a:cubicBezTo>
                  <a:pt x="12692" y="1082"/>
                  <a:pt x="12717" y="1133"/>
                  <a:pt x="12743" y="1133"/>
                </a:cubicBezTo>
                <a:cubicBezTo>
                  <a:pt x="12770" y="1132"/>
                  <a:pt x="12789" y="1081"/>
                  <a:pt x="12785" y="1018"/>
                </a:cubicBezTo>
                <a:cubicBezTo>
                  <a:pt x="12781" y="955"/>
                  <a:pt x="12756" y="904"/>
                  <a:pt x="12730" y="905"/>
                </a:cubicBezTo>
                <a:close/>
                <a:moveTo>
                  <a:pt x="6369" y="1006"/>
                </a:moveTo>
                <a:cubicBezTo>
                  <a:pt x="6343" y="1006"/>
                  <a:pt x="6319" y="1056"/>
                  <a:pt x="6315" y="1119"/>
                </a:cubicBezTo>
                <a:cubicBezTo>
                  <a:pt x="6311" y="1181"/>
                  <a:pt x="6330" y="1231"/>
                  <a:pt x="6357" y="1230"/>
                </a:cubicBezTo>
                <a:cubicBezTo>
                  <a:pt x="6383" y="1230"/>
                  <a:pt x="6408" y="1179"/>
                  <a:pt x="6412" y="1117"/>
                </a:cubicBezTo>
                <a:cubicBezTo>
                  <a:pt x="6415" y="1055"/>
                  <a:pt x="6396" y="1005"/>
                  <a:pt x="6369" y="1006"/>
                </a:cubicBezTo>
                <a:close/>
                <a:moveTo>
                  <a:pt x="6506" y="1006"/>
                </a:moveTo>
                <a:cubicBezTo>
                  <a:pt x="6480" y="1006"/>
                  <a:pt x="6455" y="1056"/>
                  <a:pt x="6452" y="1119"/>
                </a:cubicBezTo>
                <a:cubicBezTo>
                  <a:pt x="6448" y="1181"/>
                  <a:pt x="6467" y="1231"/>
                  <a:pt x="6494" y="1230"/>
                </a:cubicBezTo>
                <a:cubicBezTo>
                  <a:pt x="6521" y="1230"/>
                  <a:pt x="6545" y="1179"/>
                  <a:pt x="6548" y="1117"/>
                </a:cubicBezTo>
                <a:cubicBezTo>
                  <a:pt x="6552" y="1055"/>
                  <a:pt x="6533" y="1005"/>
                  <a:pt x="6506" y="1006"/>
                </a:cubicBezTo>
                <a:close/>
                <a:moveTo>
                  <a:pt x="6642" y="1006"/>
                </a:moveTo>
                <a:cubicBezTo>
                  <a:pt x="6616" y="1006"/>
                  <a:pt x="6592" y="1056"/>
                  <a:pt x="6589" y="1119"/>
                </a:cubicBezTo>
                <a:cubicBezTo>
                  <a:pt x="6585" y="1181"/>
                  <a:pt x="6604" y="1231"/>
                  <a:pt x="6631" y="1230"/>
                </a:cubicBezTo>
                <a:cubicBezTo>
                  <a:pt x="6658" y="1230"/>
                  <a:pt x="6682" y="1179"/>
                  <a:pt x="6685" y="1117"/>
                </a:cubicBezTo>
                <a:cubicBezTo>
                  <a:pt x="6688" y="1055"/>
                  <a:pt x="6669" y="1005"/>
                  <a:pt x="6642" y="1006"/>
                </a:cubicBezTo>
                <a:close/>
                <a:moveTo>
                  <a:pt x="6799" y="1006"/>
                </a:moveTo>
                <a:cubicBezTo>
                  <a:pt x="6772" y="1006"/>
                  <a:pt x="6748" y="1056"/>
                  <a:pt x="6745" y="1119"/>
                </a:cubicBezTo>
                <a:cubicBezTo>
                  <a:pt x="6742" y="1181"/>
                  <a:pt x="6761" y="1231"/>
                  <a:pt x="6788" y="1230"/>
                </a:cubicBezTo>
                <a:cubicBezTo>
                  <a:pt x="6815" y="1230"/>
                  <a:pt x="6839" y="1179"/>
                  <a:pt x="6842" y="1117"/>
                </a:cubicBezTo>
                <a:cubicBezTo>
                  <a:pt x="6845" y="1055"/>
                  <a:pt x="6826" y="1005"/>
                  <a:pt x="6799" y="1006"/>
                </a:cubicBezTo>
                <a:close/>
                <a:moveTo>
                  <a:pt x="6935" y="1006"/>
                </a:moveTo>
                <a:cubicBezTo>
                  <a:pt x="6908" y="1006"/>
                  <a:pt x="6885" y="1056"/>
                  <a:pt x="6882" y="1119"/>
                </a:cubicBezTo>
                <a:cubicBezTo>
                  <a:pt x="6879" y="1181"/>
                  <a:pt x="6898" y="1231"/>
                  <a:pt x="6925" y="1230"/>
                </a:cubicBezTo>
                <a:cubicBezTo>
                  <a:pt x="6951" y="1230"/>
                  <a:pt x="6976" y="1179"/>
                  <a:pt x="6978" y="1117"/>
                </a:cubicBezTo>
                <a:cubicBezTo>
                  <a:pt x="6981" y="1055"/>
                  <a:pt x="6962" y="1005"/>
                  <a:pt x="6935" y="1006"/>
                </a:cubicBezTo>
                <a:close/>
                <a:moveTo>
                  <a:pt x="7072" y="1006"/>
                </a:moveTo>
                <a:cubicBezTo>
                  <a:pt x="7045" y="1006"/>
                  <a:pt x="7021" y="1056"/>
                  <a:pt x="7018" y="1119"/>
                </a:cubicBezTo>
                <a:cubicBezTo>
                  <a:pt x="7015" y="1181"/>
                  <a:pt x="7035" y="1231"/>
                  <a:pt x="7062" y="1230"/>
                </a:cubicBezTo>
                <a:cubicBezTo>
                  <a:pt x="7088" y="1230"/>
                  <a:pt x="7113" y="1179"/>
                  <a:pt x="7115" y="1117"/>
                </a:cubicBezTo>
                <a:cubicBezTo>
                  <a:pt x="7118" y="1055"/>
                  <a:pt x="7099" y="1005"/>
                  <a:pt x="7072" y="1006"/>
                </a:cubicBezTo>
                <a:close/>
                <a:moveTo>
                  <a:pt x="7208" y="1006"/>
                </a:moveTo>
                <a:cubicBezTo>
                  <a:pt x="7182" y="1006"/>
                  <a:pt x="7158" y="1058"/>
                  <a:pt x="7155" y="1120"/>
                </a:cubicBezTo>
                <a:cubicBezTo>
                  <a:pt x="7152" y="1183"/>
                  <a:pt x="7172" y="1231"/>
                  <a:pt x="7199" y="1230"/>
                </a:cubicBezTo>
                <a:cubicBezTo>
                  <a:pt x="7226" y="1230"/>
                  <a:pt x="7250" y="1179"/>
                  <a:pt x="7252" y="1117"/>
                </a:cubicBezTo>
                <a:cubicBezTo>
                  <a:pt x="7255" y="1055"/>
                  <a:pt x="7235" y="1005"/>
                  <a:pt x="7208" y="1006"/>
                </a:cubicBezTo>
                <a:close/>
                <a:moveTo>
                  <a:pt x="7345" y="1006"/>
                </a:moveTo>
                <a:cubicBezTo>
                  <a:pt x="7318" y="1006"/>
                  <a:pt x="7294" y="1058"/>
                  <a:pt x="7292" y="1120"/>
                </a:cubicBezTo>
                <a:cubicBezTo>
                  <a:pt x="7289" y="1183"/>
                  <a:pt x="7309" y="1232"/>
                  <a:pt x="7336" y="1232"/>
                </a:cubicBezTo>
                <a:cubicBezTo>
                  <a:pt x="7363" y="1231"/>
                  <a:pt x="7387" y="1179"/>
                  <a:pt x="7389" y="1117"/>
                </a:cubicBezTo>
                <a:cubicBezTo>
                  <a:pt x="7391" y="1055"/>
                  <a:pt x="7372" y="1005"/>
                  <a:pt x="7345" y="1006"/>
                </a:cubicBezTo>
                <a:close/>
                <a:moveTo>
                  <a:pt x="7481" y="1006"/>
                </a:moveTo>
                <a:cubicBezTo>
                  <a:pt x="7455" y="1006"/>
                  <a:pt x="7431" y="1058"/>
                  <a:pt x="7429" y="1120"/>
                </a:cubicBezTo>
                <a:cubicBezTo>
                  <a:pt x="7426" y="1183"/>
                  <a:pt x="7447" y="1232"/>
                  <a:pt x="7473" y="1232"/>
                </a:cubicBezTo>
                <a:cubicBezTo>
                  <a:pt x="7500" y="1231"/>
                  <a:pt x="7524" y="1179"/>
                  <a:pt x="7526" y="1117"/>
                </a:cubicBezTo>
                <a:cubicBezTo>
                  <a:pt x="7528" y="1055"/>
                  <a:pt x="7508" y="1005"/>
                  <a:pt x="7481" y="1006"/>
                </a:cubicBezTo>
                <a:close/>
                <a:moveTo>
                  <a:pt x="7618" y="1006"/>
                </a:moveTo>
                <a:cubicBezTo>
                  <a:pt x="7591" y="1006"/>
                  <a:pt x="7568" y="1058"/>
                  <a:pt x="7566" y="1120"/>
                </a:cubicBezTo>
                <a:cubicBezTo>
                  <a:pt x="7563" y="1183"/>
                  <a:pt x="7583" y="1232"/>
                  <a:pt x="7610" y="1232"/>
                </a:cubicBezTo>
                <a:cubicBezTo>
                  <a:pt x="7637" y="1231"/>
                  <a:pt x="7661" y="1179"/>
                  <a:pt x="7663" y="1117"/>
                </a:cubicBezTo>
                <a:cubicBezTo>
                  <a:pt x="7665" y="1055"/>
                  <a:pt x="7645" y="1005"/>
                  <a:pt x="7618" y="1006"/>
                </a:cubicBezTo>
                <a:close/>
                <a:moveTo>
                  <a:pt x="7754" y="1006"/>
                </a:moveTo>
                <a:cubicBezTo>
                  <a:pt x="7728" y="1006"/>
                  <a:pt x="7704" y="1058"/>
                  <a:pt x="7702" y="1120"/>
                </a:cubicBezTo>
                <a:cubicBezTo>
                  <a:pt x="7700" y="1183"/>
                  <a:pt x="7721" y="1233"/>
                  <a:pt x="7748" y="1232"/>
                </a:cubicBezTo>
                <a:cubicBezTo>
                  <a:pt x="7774" y="1231"/>
                  <a:pt x="7798" y="1179"/>
                  <a:pt x="7800" y="1117"/>
                </a:cubicBezTo>
                <a:cubicBezTo>
                  <a:pt x="7802" y="1055"/>
                  <a:pt x="7781" y="1005"/>
                  <a:pt x="7754" y="1006"/>
                </a:cubicBezTo>
                <a:close/>
                <a:moveTo>
                  <a:pt x="13999" y="1156"/>
                </a:moveTo>
                <a:cubicBezTo>
                  <a:pt x="13972" y="1157"/>
                  <a:pt x="13954" y="1208"/>
                  <a:pt x="13959" y="1271"/>
                </a:cubicBezTo>
                <a:cubicBezTo>
                  <a:pt x="13964" y="1334"/>
                  <a:pt x="13990" y="1385"/>
                  <a:pt x="14017" y="1384"/>
                </a:cubicBezTo>
                <a:cubicBezTo>
                  <a:pt x="14044" y="1384"/>
                  <a:pt x="14062" y="1332"/>
                  <a:pt x="14057" y="1270"/>
                </a:cubicBezTo>
                <a:cubicBezTo>
                  <a:pt x="14052" y="1207"/>
                  <a:pt x="14026" y="1156"/>
                  <a:pt x="13999" y="1156"/>
                </a:cubicBezTo>
                <a:close/>
                <a:moveTo>
                  <a:pt x="14136" y="1156"/>
                </a:moveTo>
                <a:cubicBezTo>
                  <a:pt x="14109" y="1157"/>
                  <a:pt x="14091" y="1208"/>
                  <a:pt x="14096" y="1271"/>
                </a:cubicBezTo>
                <a:cubicBezTo>
                  <a:pt x="14101" y="1334"/>
                  <a:pt x="14128" y="1385"/>
                  <a:pt x="14155" y="1384"/>
                </a:cubicBezTo>
                <a:cubicBezTo>
                  <a:pt x="14182" y="1384"/>
                  <a:pt x="14199" y="1333"/>
                  <a:pt x="14194" y="1270"/>
                </a:cubicBezTo>
                <a:cubicBezTo>
                  <a:pt x="14188" y="1207"/>
                  <a:pt x="14163" y="1156"/>
                  <a:pt x="14136" y="1156"/>
                </a:cubicBezTo>
                <a:close/>
                <a:moveTo>
                  <a:pt x="14272" y="1156"/>
                </a:moveTo>
                <a:cubicBezTo>
                  <a:pt x="14245" y="1157"/>
                  <a:pt x="14228" y="1208"/>
                  <a:pt x="14233" y="1271"/>
                </a:cubicBezTo>
                <a:cubicBezTo>
                  <a:pt x="14239" y="1334"/>
                  <a:pt x="14264" y="1385"/>
                  <a:pt x="14291" y="1384"/>
                </a:cubicBezTo>
                <a:cubicBezTo>
                  <a:pt x="14318" y="1384"/>
                  <a:pt x="14336" y="1333"/>
                  <a:pt x="14331" y="1270"/>
                </a:cubicBezTo>
                <a:cubicBezTo>
                  <a:pt x="14325" y="1207"/>
                  <a:pt x="14299" y="1156"/>
                  <a:pt x="14272" y="1156"/>
                </a:cubicBezTo>
                <a:close/>
                <a:moveTo>
                  <a:pt x="14409" y="1156"/>
                </a:moveTo>
                <a:cubicBezTo>
                  <a:pt x="14382" y="1157"/>
                  <a:pt x="14365" y="1208"/>
                  <a:pt x="14370" y="1271"/>
                </a:cubicBezTo>
                <a:cubicBezTo>
                  <a:pt x="14376" y="1334"/>
                  <a:pt x="14402" y="1385"/>
                  <a:pt x="14429" y="1384"/>
                </a:cubicBezTo>
                <a:cubicBezTo>
                  <a:pt x="14456" y="1384"/>
                  <a:pt x="14473" y="1332"/>
                  <a:pt x="14467" y="1270"/>
                </a:cubicBezTo>
                <a:cubicBezTo>
                  <a:pt x="14462" y="1207"/>
                  <a:pt x="14436" y="1156"/>
                  <a:pt x="14409" y="1156"/>
                </a:cubicBezTo>
                <a:close/>
                <a:moveTo>
                  <a:pt x="14545" y="1156"/>
                </a:moveTo>
                <a:cubicBezTo>
                  <a:pt x="14518" y="1157"/>
                  <a:pt x="14501" y="1208"/>
                  <a:pt x="14507" y="1271"/>
                </a:cubicBezTo>
                <a:cubicBezTo>
                  <a:pt x="14513" y="1334"/>
                  <a:pt x="14539" y="1385"/>
                  <a:pt x="14566" y="1384"/>
                </a:cubicBezTo>
                <a:cubicBezTo>
                  <a:pt x="14593" y="1384"/>
                  <a:pt x="14610" y="1333"/>
                  <a:pt x="14604" y="1270"/>
                </a:cubicBezTo>
                <a:cubicBezTo>
                  <a:pt x="14599" y="1207"/>
                  <a:pt x="14572" y="1156"/>
                  <a:pt x="14545" y="1156"/>
                </a:cubicBezTo>
                <a:close/>
                <a:moveTo>
                  <a:pt x="15111" y="1156"/>
                </a:moveTo>
                <a:cubicBezTo>
                  <a:pt x="15084" y="1157"/>
                  <a:pt x="15068" y="1208"/>
                  <a:pt x="15074" y="1271"/>
                </a:cubicBezTo>
                <a:cubicBezTo>
                  <a:pt x="15080" y="1334"/>
                  <a:pt x="15108" y="1385"/>
                  <a:pt x="15135" y="1384"/>
                </a:cubicBezTo>
                <a:cubicBezTo>
                  <a:pt x="15161" y="1384"/>
                  <a:pt x="15178" y="1332"/>
                  <a:pt x="15171" y="1270"/>
                </a:cubicBezTo>
                <a:cubicBezTo>
                  <a:pt x="15165" y="1207"/>
                  <a:pt x="15138" y="1156"/>
                  <a:pt x="15111" y="1156"/>
                </a:cubicBezTo>
                <a:close/>
                <a:moveTo>
                  <a:pt x="15248" y="1156"/>
                </a:moveTo>
                <a:cubicBezTo>
                  <a:pt x="15221" y="1157"/>
                  <a:pt x="15204" y="1208"/>
                  <a:pt x="15211" y="1271"/>
                </a:cubicBezTo>
                <a:cubicBezTo>
                  <a:pt x="15217" y="1334"/>
                  <a:pt x="15244" y="1385"/>
                  <a:pt x="15271" y="1384"/>
                </a:cubicBezTo>
                <a:cubicBezTo>
                  <a:pt x="15298" y="1384"/>
                  <a:pt x="15315" y="1332"/>
                  <a:pt x="15309" y="1270"/>
                </a:cubicBezTo>
                <a:cubicBezTo>
                  <a:pt x="15302" y="1207"/>
                  <a:pt x="15275" y="1156"/>
                  <a:pt x="15248" y="1156"/>
                </a:cubicBezTo>
                <a:close/>
                <a:moveTo>
                  <a:pt x="15384" y="1156"/>
                </a:moveTo>
                <a:cubicBezTo>
                  <a:pt x="15358" y="1157"/>
                  <a:pt x="15341" y="1208"/>
                  <a:pt x="15348" y="1271"/>
                </a:cubicBezTo>
                <a:cubicBezTo>
                  <a:pt x="15354" y="1334"/>
                  <a:pt x="15382" y="1385"/>
                  <a:pt x="15409" y="1384"/>
                </a:cubicBezTo>
                <a:cubicBezTo>
                  <a:pt x="15436" y="1384"/>
                  <a:pt x="15452" y="1332"/>
                  <a:pt x="15446" y="1270"/>
                </a:cubicBezTo>
                <a:cubicBezTo>
                  <a:pt x="15439" y="1207"/>
                  <a:pt x="15411" y="1156"/>
                  <a:pt x="15384" y="1156"/>
                </a:cubicBezTo>
                <a:close/>
                <a:moveTo>
                  <a:pt x="11228" y="1207"/>
                </a:moveTo>
                <a:cubicBezTo>
                  <a:pt x="11201" y="1207"/>
                  <a:pt x="11180" y="1259"/>
                  <a:pt x="11182" y="1321"/>
                </a:cubicBezTo>
                <a:cubicBezTo>
                  <a:pt x="11184" y="1384"/>
                  <a:pt x="11208" y="1434"/>
                  <a:pt x="11235" y="1433"/>
                </a:cubicBezTo>
                <a:cubicBezTo>
                  <a:pt x="11262" y="1432"/>
                  <a:pt x="11282" y="1381"/>
                  <a:pt x="11280" y="1318"/>
                </a:cubicBezTo>
                <a:cubicBezTo>
                  <a:pt x="11278" y="1256"/>
                  <a:pt x="11254" y="1206"/>
                  <a:pt x="11228" y="1207"/>
                </a:cubicBezTo>
                <a:close/>
                <a:moveTo>
                  <a:pt x="11911" y="1207"/>
                </a:moveTo>
                <a:cubicBezTo>
                  <a:pt x="11884" y="1207"/>
                  <a:pt x="11864" y="1259"/>
                  <a:pt x="11867" y="1321"/>
                </a:cubicBezTo>
                <a:cubicBezTo>
                  <a:pt x="11869" y="1384"/>
                  <a:pt x="11894" y="1434"/>
                  <a:pt x="11920" y="1433"/>
                </a:cubicBezTo>
                <a:cubicBezTo>
                  <a:pt x="11947" y="1432"/>
                  <a:pt x="11967" y="1381"/>
                  <a:pt x="11964" y="1318"/>
                </a:cubicBezTo>
                <a:cubicBezTo>
                  <a:pt x="11962" y="1256"/>
                  <a:pt x="11937" y="1206"/>
                  <a:pt x="11911" y="1207"/>
                </a:cubicBezTo>
                <a:close/>
                <a:moveTo>
                  <a:pt x="12184" y="1207"/>
                </a:moveTo>
                <a:cubicBezTo>
                  <a:pt x="12157" y="1207"/>
                  <a:pt x="12137" y="1259"/>
                  <a:pt x="12140" y="1321"/>
                </a:cubicBezTo>
                <a:cubicBezTo>
                  <a:pt x="12143" y="1384"/>
                  <a:pt x="12168" y="1434"/>
                  <a:pt x="12195" y="1433"/>
                </a:cubicBezTo>
                <a:cubicBezTo>
                  <a:pt x="12222" y="1432"/>
                  <a:pt x="12241" y="1383"/>
                  <a:pt x="12238" y="1320"/>
                </a:cubicBezTo>
                <a:cubicBezTo>
                  <a:pt x="12235" y="1257"/>
                  <a:pt x="12211" y="1206"/>
                  <a:pt x="12184" y="1207"/>
                </a:cubicBezTo>
                <a:close/>
                <a:moveTo>
                  <a:pt x="12340" y="1207"/>
                </a:moveTo>
                <a:cubicBezTo>
                  <a:pt x="12313" y="1207"/>
                  <a:pt x="12294" y="1259"/>
                  <a:pt x="12297" y="1321"/>
                </a:cubicBezTo>
                <a:cubicBezTo>
                  <a:pt x="12300" y="1384"/>
                  <a:pt x="12325" y="1434"/>
                  <a:pt x="12352" y="1433"/>
                </a:cubicBezTo>
                <a:cubicBezTo>
                  <a:pt x="12379" y="1432"/>
                  <a:pt x="12398" y="1381"/>
                  <a:pt x="12394" y="1318"/>
                </a:cubicBezTo>
                <a:cubicBezTo>
                  <a:pt x="12391" y="1256"/>
                  <a:pt x="12367" y="1206"/>
                  <a:pt x="12340" y="1207"/>
                </a:cubicBezTo>
                <a:close/>
                <a:moveTo>
                  <a:pt x="12476" y="1207"/>
                </a:moveTo>
                <a:cubicBezTo>
                  <a:pt x="12449" y="1207"/>
                  <a:pt x="12431" y="1259"/>
                  <a:pt x="12434" y="1321"/>
                </a:cubicBezTo>
                <a:cubicBezTo>
                  <a:pt x="12437" y="1384"/>
                  <a:pt x="12462" y="1435"/>
                  <a:pt x="12489" y="1435"/>
                </a:cubicBezTo>
                <a:cubicBezTo>
                  <a:pt x="12516" y="1434"/>
                  <a:pt x="12535" y="1383"/>
                  <a:pt x="12531" y="1320"/>
                </a:cubicBezTo>
                <a:cubicBezTo>
                  <a:pt x="12528" y="1257"/>
                  <a:pt x="12503" y="1206"/>
                  <a:pt x="12476" y="1207"/>
                </a:cubicBezTo>
                <a:close/>
                <a:moveTo>
                  <a:pt x="12613" y="1207"/>
                </a:moveTo>
                <a:cubicBezTo>
                  <a:pt x="12586" y="1207"/>
                  <a:pt x="12568" y="1259"/>
                  <a:pt x="12571" y="1321"/>
                </a:cubicBezTo>
                <a:cubicBezTo>
                  <a:pt x="12575" y="1384"/>
                  <a:pt x="12599" y="1435"/>
                  <a:pt x="12626" y="1435"/>
                </a:cubicBezTo>
                <a:cubicBezTo>
                  <a:pt x="12653" y="1434"/>
                  <a:pt x="12672" y="1383"/>
                  <a:pt x="12668" y="1320"/>
                </a:cubicBezTo>
                <a:cubicBezTo>
                  <a:pt x="12665" y="1257"/>
                  <a:pt x="12640" y="1206"/>
                  <a:pt x="12613" y="1207"/>
                </a:cubicBezTo>
                <a:close/>
                <a:moveTo>
                  <a:pt x="12750" y="1207"/>
                </a:moveTo>
                <a:cubicBezTo>
                  <a:pt x="12723" y="1207"/>
                  <a:pt x="12704" y="1259"/>
                  <a:pt x="12708" y="1321"/>
                </a:cubicBezTo>
                <a:cubicBezTo>
                  <a:pt x="12712" y="1384"/>
                  <a:pt x="12736" y="1435"/>
                  <a:pt x="12763" y="1435"/>
                </a:cubicBezTo>
                <a:cubicBezTo>
                  <a:pt x="12790" y="1434"/>
                  <a:pt x="12809" y="1383"/>
                  <a:pt x="12805" y="1320"/>
                </a:cubicBezTo>
                <a:cubicBezTo>
                  <a:pt x="12801" y="1257"/>
                  <a:pt x="12777" y="1206"/>
                  <a:pt x="12750" y="1207"/>
                </a:cubicBezTo>
                <a:close/>
                <a:moveTo>
                  <a:pt x="12886" y="1207"/>
                </a:moveTo>
                <a:cubicBezTo>
                  <a:pt x="12860" y="1207"/>
                  <a:pt x="12841" y="1259"/>
                  <a:pt x="12845" y="1321"/>
                </a:cubicBezTo>
                <a:cubicBezTo>
                  <a:pt x="12849" y="1384"/>
                  <a:pt x="12873" y="1435"/>
                  <a:pt x="12900" y="1435"/>
                </a:cubicBezTo>
                <a:cubicBezTo>
                  <a:pt x="12927" y="1434"/>
                  <a:pt x="12946" y="1383"/>
                  <a:pt x="12942" y="1320"/>
                </a:cubicBezTo>
                <a:cubicBezTo>
                  <a:pt x="12938" y="1257"/>
                  <a:pt x="12913" y="1206"/>
                  <a:pt x="12886" y="1207"/>
                </a:cubicBezTo>
                <a:close/>
                <a:moveTo>
                  <a:pt x="13023" y="1207"/>
                </a:moveTo>
                <a:cubicBezTo>
                  <a:pt x="12996" y="1207"/>
                  <a:pt x="12978" y="1259"/>
                  <a:pt x="12982" y="1321"/>
                </a:cubicBezTo>
                <a:cubicBezTo>
                  <a:pt x="12986" y="1384"/>
                  <a:pt x="13010" y="1435"/>
                  <a:pt x="13037" y="1435"/>
                </a:cubicBezTo>
                <a:cubicBezTo>
                  <a:pt x="13064" y="1434"/>
                  <a:pt x="13083" y="1383"/>
                  <a:pt x="13079" y="1320"/>
                </a:cubicBezTo>
                <a:cubicBezTo>
                  <a:pt x="13075" y="1257"/>
                  <a:pt x="13050" y="1206"/>
                  <a:pt x="13023" y="1207"/>
                </a:cubicBezTo>
                <a:close/>
                <a:moveTo>
                  <a:pt x="13159" y="1207"/>
                </a:moveTo>
                <a:cubicBezTo>
                  <a:pt x="13133" y="1207"/>
                  <a:pt x="13114" y="1259"/>
                  <a:pt x="13118" y="1321"/>
                </a:cubicBezTo>
                <a:cubicBezTo>
                  <a:pt x="13123" y="1384"/>
                  <a:pt x="13148" y="1435"/>
                  <a:pt x="13175" y="1435"/>
                </a:cubicBezTo>
                <a:cubicBezTo>
                  <a:pt x="13202" y="1434"/>
                  <a:pt x="13220" y="1383"/>
                  <a:pt x="13216" y="1320"/>
                </a:cubicBezTo>
                <a:cubicBezTo>
                  <a:pt x="13211" y="1257"/>
                  <a:pt x="13186" y="1206"/>
                  <a:pt x="13159" y="1207"/>
                </a:cubicBezTo>
                <a:close/>
                <a:moveTo>
                  <a:pt x="13296" y="1207"/>
                </a:moveTo>
                <a:cubicBezTo>
                  <a:pt x="13269" y="1207"/>
                  <a:pt x="13251" y="1259"/>
                  <a:pt x="13255" y="1321"/>
                </a:cubicBezTo>
                <a:cubicBezTo>
                  <a:pt x="13260" y="1384"/>
                  <a:pt x="13285" y="1435"/>
                  <a:pt x="13312" y="1435"/>
                </a:cubicBezTo>
                <a:cubicBezTo>
                  <a:pt x="13338" y="1434"/>
                  <a:pt x="13357" y="1383"/>
                  <a:pt x="13352" y="1320"/>
                </a:cubicBezTo>
                <a:cubicBezTo>
                  <a:pt x="13348" y="1257"/>
                  <a:pt x="13323" y="1206"/>
                  <a:pt x="13296" y="1207"/>
                </a:cubicBezTo>
                <a:close/>
                <a:moveTo>
                  <a:pt x="13433" y="1207"/>
                </a:moveTo>
                <a:cubicBezTo>
                  <a:pt x="13406" y="1207"/>
                  <a:pt x="13388" y="1259"/>
                  <a:pt x="13392" y="1321"/>
                </a:cubicBezTo>
                <a:cubicBezTo>
                  <a:pt x="13396" y="1384"/>
                  <a:pt x="13422" y="1435"/>
                  <a:pt x="13449" y="1435"/>
                </a:cubicBezTo>
                <a:cubicBezTo>
                  <a:pt x="13476" y="1434"/>
                  <a:pt x="13494" y="1383"/>
                  <a:pt x="13489" y="1320"/>
                </a:cubicBezTo>
                <a:cubicBezTo>
                  <a:pt x="13485" y="1257"/>
                  <a:pt x="13460" y="1206"/>
                  <a:pt x="13433" y="1207"/>
                </a:cubicBezTo>
                <a:close/>
                <a:moveTo>
                  <a:pt x="13569" y="1207"/>
                </a:moveTo>
                <a:cubicBezTo>
                  <a:pt x="13542" y="1207"/>
                  <a:pt x="13524" y="1259"/>
                  <a:pt x="13529" y="1321"/>
                </a:cubicBezTo>
                <a:cubicBezTo>
                  <a:pt x="13534" y="1384"/>
                  <a:pt x="13559" y="1435"/>
                  <a:pt x="13586" y="1435"/>
                </a:cubicBezTo>
                <a:cubicBezTo>
                  <a:pt x="13613" y="1434"/>
                  <a:pt x="13631" y="1383"/>
                  <a:pt x="13626" y="1320"/>
                </a:cubicBezTo>
                <a:cubicBezTo>
                  <a:pt x="13621" y="1257"/>
                  <a:pt x="13596" y="1206"/>
                  <a:pt x="13569" y="1207"/>
                </a:cubicBezTo>
                <a:close/>
                <a:moveTo>
                  <a:pt x="13726" y="1207"/>
                </a:moveTo>
                <a:cubicBezTo>
                  <a:pt x="13699" y="1207"/>
                  <a:pt x="13681" y="1259"/>
                  <a:pt x="13685" y="1321"/>
                </a:cubicBezTo>
                <a:cubicBezTo>
                  <a:pt x="13690" y="1384"/>
                  <a:pt x="13716" y="1435"/>
                  <a:pt x="13743" y="1435"/>
                </a:cubicBezTo>
                <a:cubicBezTo>
                  <a:pt x="13770" y="1434"/>
                  <a:pt x="13787" y="1383"/>
                  <a:pt x="13783" y="1320"/>
                </a:cubicBezTo>
                <a:cubicBezTo>
                  <a:pt x="13778" y="1257"/>
                  <a:pt x="13753" y="1206"/>
                  <a:pt x="13726" y="1207"/>
                </a:cubicBezTo>
                <a:close/>
                <a:moveTo>
                  <a:pt x="13862" y="1207"/>
                </a:moveTo>
                <a:cubicBezTo>
                  <a:pt x="13835" y="1207"/>
                  <a:pt x="13817" y="1259"/>
                  <a:pt x="13822" y="1321"/>
                </a:cubicBezTo>
                <a:cubicBezTo>
                  <a:pt x="13827" y="1384"/>
                  <a:pt x="13853" y="1435"/>
                  <a:pt x="13880" y="1435"/>
                </a:cubicBezTo>
                <a:cubicBezTo>
                  <a:pt x="13907" y="1434"/>
                  <a:pt x="13925" y="1383"/>
                  <a:pt x="13920" y="1320"/>
                </a:cubicBezTo>
                <a:cubicBezTo>
                  <a:pt x="13915" y="1257"/>
                  <a:pt x="13889" y="1206"/>
                  <a:pt x="13862" y="1207"/>
                </a:cubicBezTo>
                <a:close/>
                <a:moveTo>
                  <a:pt x="11774" y="1257"/>
                </a:moveTo>
                <a:cubicBezTo>
                  <a:pt x="11747" y="1258"/>
                  <a:pt x="11727" y="1309"/>
                  <a:pt x="11730" y="1372"/>
                </a:cubicBezTo>
                <a:cubicBezTo>
                  <a:pt x="11732" y="1434"/>
                  <a:pt x="11757" y="1484"/>
                  <a:pt x="11784" y="1483"/>
                </a:cubicBezTo>
                <a:cubicBezTo>
                  <a:pt x="11810" y="1483"/>
                  <a:pt x="11830" y="1431"/>
                  <a:pt x="11828" y="1369"/>
                </a:cubicBezTo>
                <a:cubicBezTo>
                  <a:pt x="11825" y="1306"/>
                  <a:pt x="11801" y="1256"/>
                  <a:pt x="11774" y="1257"/>
                </a:cubicBezTo>
                <a:close/>
                <a:moveTo>
                  <a:pt x="7325" y="1307"/>
                </a:moveTo>
                <a:cubicBezTo>
                  <a:pt x="7299" y="1308"/>
                  <a:pt x="7275" y="1360"/>
                  <a:pt x="7272" y="1422"/>
                </a:cubicBezTo>
                <a:cubicBezTo>
                  <a:pt x="7270" y="1484"/>
                  <a:pt x="7290" y="1534"/>
                  <a:pt x="7317" y="1534"/>
                </a:cubicBezTo>
                <a:cubicBezTo>
                  <a:pt x="7344" y="1533"/>
                  <a:pt x="7368" y="1481"/>
                  <a:pt x="7370" y="1419"/>
                </a:cubicBezTo>
                <a:cubicBezTo>
                  <a:pt x="7372" y="1356"/>
                  <a:pt x="7352" y="1307"/>
                  <a:pt x="7325" y="1307"/>
                </a:cubicBezTo>
                <a:close/>
                <a:moveTo>
                  <a:pt x="7462" y="1307"/>
                </a:moveTo>
                <a:cubicBezTo>
                  <a:pt x="7436" y="1308"/>
                  <a:pt x="7412" y="1360"/>
                  <a:pt x="7409" y="1422"/>
                </a:cubicBezTo>
                <a:cubicBezTo>
                  <a:pt x="7407" y="1484"/>
                  <a:pt x="7427" y="1534"/>
                  <a:pt x="7454" y="1534"/>
                </a:cubicBezTo>
                <a:cubicBezTo>
                  <a:pt x="7481" y="1533"/>
                  <a:pt x="7505" y="1481"/>
                  <a:pt x="7507" y="1419"/>
                </a:cubicBezTo>
                <a:cubicBezTo>
                  <a:pt x="7509" y="1357"/>
                  <a:pt x="7489" y="1307"/>
                  <a:pt x="7462" y="1307"/>
                </a:cubicBezTo>
                <a:close/>
                <a:moveTo>
                  <a:pt x="7618" y="1307"/>
                </a:moveTo>
                <a:cubicBezTo>
                  <a:pt x="7591" y="1308"/>
                  <a:pt x="7568" y="1360"/>
                  <a:pt x="7566" y="1422"/>
                </a:cubicBezTo>
                <a:cubicBezTo>
                  <a:pt x="7563" y="1484"/>
                  <a:pt x="7584" y="1534"/>
                  <a:pt x="7611" y="1534"/>
                </a:cubicBezTo>
                <a:cubicBezTo>
                  <a:pt x="7638" y="1533"/>
                  <a:pt x="7661" y="1481"/>
                  <a:pt x="7663" y="1419"/>
                </a:cubicBezTo>
                <a:cubicBezTo>
                  <a:pt x="7665" y="1357"/>
                  <a:pt x="7645" y="1307"/>
                  <a:pt x="7618" y="1307"/>
                </a:cubicBezTo>
                <a:close/>
                <a:moveTo>
                  <a:pt x="6350" y="1358"/>
                </a:moveTo>
                <a:cubicBezTo>
                  <a:pt x="6324" y="1358"/>
                  <a:pt x="6299" y="1408"/>
                  <a:pt x="6295" y="1471"/>
                </a:cubicBezTo>
                <a:cubicBezTo>
                  <a:pt x="6292" y="1533"/>
                  <a:pt x="6311" y="1585"/>
                  <a:pt x="6338" y="1584"/>
                </a:cubicBezTo>
                <a:cubicBezTo>
                  <a:pt x="6365" y="1583"/>
                  <a:pt x="6389" y="1531"/>
                  <a:pt x="6393" y="1469"/>
                </a:cubicBezTo>
                <a:cubicBezTo>
                  <a:pt x="6396" y="1407"/>
                  <a:pt x="6377" y="1357"/>
                  <a:pt x="6350" y="1358"/>
                </a:cubicBezTo>
                <a:close/>
                <a:moveTo>
                  <a:pt x="6506" y="1358"/>
                </a:moveTo>
                <a:cubicBezTo>
                  <a:pt x="6479" y="1358"/>
                  <a:pt x="6455" y="1408"/>
                  <a:pt x="6452" y="1471"/>
                </a:cubicBezTo>
                <a:cubicBezTo>
                  <a:pt x="6448" y="1533"/>
                  <a:pt x="6467" y="1585"/>
                  <a:pt x="6494" y="1584"/>
                </a:cubicBezTo>
                <a:cubicBezTo>
                  <a:pt x="6521" y="1583"/>
                  <a:pt x="6546" y="1531"/>
                  <a:pt x="6549" y="1469"/>
                </a:cubicBezTo>
                <a:cubicBezTo>
                  <a:pt x="6552" y="1407"/>
                  <a:pt x="6533" y="1357"/>
                  <a:pt x="6506" y="1358"/>
                </a:cubicBezTo>
                <a:close/>
                <a:moveTo>
                  <a:pt x="6643" y="1358"/>
                </a:moveTo>
                <a:cubicBezTo>
                  <a:pt x="6616" y="1358"/>
                  <a:pt x="6592" y="1410"/>
                  <a:pt x="6589" y="1472"/>
                </a:cubicBezTo>
                <a:cubicBezTo>
                  <a:pt x="6585" y="1535"/>
                  <a:pt x="6604" y="1585"/>
                  <a:pt x="6631" y="1584"/>
                </a:cubicBezTo>
                <a:cubicBezTo>
                  <a:pt x="6658" y="1583"/>
                  <a:pt x="6683" y="1531"/>
                  <a:pt x="6686" y="1469"/>
                </a:cubicBezTo>
                <a:cubicBezTo>
                  <a:pt x="6689" y="1407"/>
                  <a:pt x="6670" y="1357"/>
                  <a:pt x="6643" y="1358"/>
                </a:cubicBezTo>
                <a:close/>
                <a:moveTo>
                  <a:pt x="6779" y="1358"/>
                </a:moveTo>
                <a:cubicBezTo>
                  <a:pt x="6752" y="1358"/>
                  <a:pt x="6729" y="1410"/>
                  <a:pt x="6726" y="1472"/>
                </a:cubicBezTo>
                <a:cubicBezTo>
                  <a:pt x="6722" y="1535"/>
                  <a:pt x="6741" y="1585"/>
                  <a:pt x="6768" y="1584"/>
                </a:cubicBezTo>
                <a:cubicBezTo>
                  <a:pt x="6795" y="1583"/>
                  <a:pt x="6820" y="1531"/>
                  <a:pt x="6823" y="1469"/>
                </a:cubicBezTo>
                <a:cubicBezTo>
                  <a:pt x="6826" y="1407"/>
                  <a:pt x="6806" y="1357"/>
                  <a:pt x="6779" y="1358"/>
                </a:cubicBezTo>
                <a:close/>
                <a:moveTo>
                  <a:pt x="6916" y="1358"/>
                </a:moveTo>
                <a:cubicBezTo>
                  <a:pt x="6889" y="1358"/>
                  <a:pt x="6865" y="1410"/>
                  <a:pt x="6862" y="1472"/>
                </a:cubicBezTo>
                <a:cubicBezTo>
                  <a:pt x="6859" y="1535"/>
                  <a:pt x="6878" y="1585"/>
                  <a:pt x="6905" y="1584"/>
                </a:cubicBezTo>
                <a:cubicBezTo>
                  <a:pt x="6932" y="1583"/>
                  <a:pt x="6957" y="1531"/>
                  <a:pt x="6960" y="1469"/>
                </a:cubicBezTo>
                <a:cubicBezTo>
                  <a:pt x="6962" y="1407"/>
                  <a:pt x="6943" y="1357"/>
                  <a:pt x="6916" y="1358"/>
                </a:cubicBezTo>
                <a:close/>
                <a:moveTo>
                  <a:pt x="7052" y="1358"/>
                </a:moveTo>
                <a:cubicBezTo>
                  <a:pt x="7026" y="1358"/>
                  <a:pt x="7001" y="1410"/>
                  <a:pt x="6999" y="1472"/>
                </a:cubicBezTo>
                <a:cubicBezTo>
                  <a:pt x="6996" y="1535"/>
                  <a:pt x="7016" y="1585"/>
                  <a:pt x="7043" y="1584"/>
                </a:cubicBezTo>
                <a:cubicBezTo>
                  <a:pt x="7070" y="1583"/>
                  <a:pt x="7094" y="1531"/>
                  <a:pt x="7096" y="1469"/>
                </a:cubicBezTo>
                <a:cubicBezTo>
                  <a:pt x="7099" y="1407"/>
                  <a:pt x="7079" y="1357"/>
                  <a:pt x="7052" y="1358"/>
                </a:cubicBezTo>
                <a:close/>
                <a:moveTo>
                  <a:pt x="7189" y="1358"/>
                </a:moveTo>
                <a:cubicBezTo>
                  <a:pt x="7162" y="1358"/>
                  <a:pt x="7138" y="1410"/>
                  <a:pt x="7135" y="1472"/>
                </a:cubicBezTo>
                <a:cubicBezTo>
                  <a:pt x="7133" y="1535"/>
                  <a:pt x="7153" y="1585"/>
                  <a:pt x="7179" y="1584"/>
                </a:cubicBezTo>
                <a:cubicBezTo>
                  <a:pt x="7206" y="1583"/>
                  <a:pt x="7231" y="1531"/>
                  <a:pt x="7233" y="1469"/>
                </a:cubicBezTo>
                <a:cubicBezTo>
                  <a:pt x="7236" y="1407"/>
                  <a:pt x="7216" y="1357"/>
                  <a:pt x="7189" y="1358"/>
                </a:cubicBezTo>
                <a:close/>
                <a:moveTo>
                  <a:pt x="3601" y="1408"/>
                </a:moveTo>
                <a:cubicBezTo>
                  <a:pt x="3574" y="1409"/>
                  <a:pt x="3546" y="1459"/>
                  <a:pt x="3539" y="1521"/>
                </a:cubicBezTo>
                <a:cubicBezTo>
                  <a:pt x="3533" y="1583"/>
                  <a:pt x="3549" y="1633"/>
                  <a:pt x="3576" y="1633"/>
                </a:cubicBezTo>
                <a:cubicBezTo>
                  <a:pt x="3603" y="1632"/>
                  <a:pt x="3631" y="1582"/>
                  <a:pt x="3637" y="1519"/>
                </a:cubicBezTo>
                <a:cubicBezTo>
                  <a:pt x="3644" y="1457"/>
                  <a:pt x="3627" y="1407"/>
                  <a:pt x="3601" y="1408"/>
                </a:cubicBezTo>
                <a:close/>
                <a:moveTo>
                  <a:pt x="3737" y="1408"/>
                </a:moveTo>
                <a:cubicBezTo>
                  <a:pt x="3710" y="1408"/>
                  <a:pt x="3683" y="1459"/>
                  <a:pt x="3676" y="1521"/>
                </a:cubicBezTo>
                <a:cubicBezTo>
                  <a:pt x="3670" y="1583"/>
                  <a:pt x="3687" y="1633"/>
                  <a:pt x="3714" y="1633"/>
                </a:cubicBezTo>
                <a:cubicBezTo>
                  <a:pt x="3741" y="1632"/>
                  <a:pt x="3768" y="1582"/>
                  <a:pt x="3774" y="1519"/>
                </a:cubicBezTo>
                <a:cubicBezTo>
                  <a:pt x="3781" y="1457"/>
                  <a:pt x="3764" y="1407"/>
                  <a:pt x="3737" y="1408"/>
                </a:cubicBezTo>
                <a:close/>
                <a:moveTo>
                  <a:pt x="4985" y="1408"/>
                </a:moveTo>
                <a:cubicBezTo>
                  <a:pt x="4958" y="1409"/>
                  <a:pt x="4932" y="1459"/>
                  <a:pt x="4927" y="1521"/>
                </a:cubicBezTo>
                <a:cubicBezTo>
                  <a:pt x="4922" y="1583"/>
                  <a:pt x="4940" y="1633"/>
                  <a:pt x="4967" y="1633"/>
                </a:cubicBezTo>
                <a:cubicBezTo>
                  <a:pt x="4994" y="1632"/>
                  <a:pt x="5020" y="1582"/>
                  <a:pt x="5025" y="1519"/>
                </a:cubicBezTo>
                <a:cubicBezTo>
                  <a:pt x="5030" y="1457"/>
                  <a:pt x="5012" y="1407"/>
                  <a:pt x="4985" y="1408"/>
                </a:cubicBezTo>
                <a:close/>
                <a:moveTo>
                  <a:pt x="5122" y="1408"/>
                </a:moveTo>
                <a:cubicBezTo>
                  <a:pt x="5095" y="1408"/>
                  <a:pt x="5069" y="1459"/>
                  <a:pt x="5064" y="1521"/>
                </a:cubicBezTo>
                <a:cubicBezTo>
                  <a:pt x="5059" y="1583"/>
                  <a:pt x="5077" y="1633"/>
                  <a:pt x="5103" y="1633"/>
                </a:cubicBezTo>
                <a:cubicBezTo>
                  <a:pt x="5130" y="1632"/>
                  <a:pt x="5157" y="1582"/>
                  <a:pt x="5162" y="1519"/>
                </a:cubicBezTo>
                <a:cubicBezTo>
                  <a:pt x="5166" y="1457"/>
                  <a:pt x="5149" y="1407"/>
                  <a:pt x="5122" y="1408"/>
                </a:cubicBezTo>
                <a:close/>
                <a:moveTo>
                  <a:pt x="5258" y="1408"/>
                </a:moveTo>
                <a:cubicBezTo>
                  <a:pt x="5231" y="1409"/>
                  <a:pt x="5205" y="1459"/>
                  <a:pt x="5201" y="1521"/>
                </a:cubicBezTo>
                <a:cubicBezTo>
                  <a:pt x="5196" y="1583"/>
                  <a:pt x="5214" y="1633"/>
                  <a:pt x="5241" y="1633"/>
                </a:cubicBezTo>
                <a:cubicBezTo>
                  <a:pt x="5268" y="1632"/>
                  <a:pt x="5294" y="1582"/>
                  <a:pt x="5298" y="1519"/>
                </a:cubicBezTo>
                <a:cubicBezTo>
                  <a:pt x="5303" y="1457"/>
                  <a:pt x="5285" y="1407"/>
                  <a:pt x="5258" y="1408"/>
                </a:cubicBezTo>
                <a:close/>
                <a:moveTo>
                  <a:pt x="16537" y="1408"/>
                </a:moveTo>
                <a:cubicBezTo>
                  <a:pt x="16510" y="1409"/>
                  <a:pt x="16494" y="1460"/>
                  <a:pt x="16502" y="1523"/>
                </a:cubicBezTo>
                <a:cubicBezTo>
                  <a:pt x="16510" y="1586"/>
                  <a:pt x="16538" y="1636"/>
                  <a:pt x="16565" y="1636"/>
                </a:cubicBezTo>
                <a:cubicBezTo>
                  <a:pt x="16593" y="1635"/>
                  <a:pt x="16608" y="1584"/>
                  <a:pt x="16600" y="1521"/>
                </a:cubicBezTo>
                <a:cubicBezTo>
                  <a:pt x="16592" y="1458"/>
                  <a:pt x="16564" y="1407"/>
                  <a:pt x="16537" y="1408"/>
                </a:cubicBezTo>
                <a:close/>
                <a:moveTo>
                  <a:pt x="16674" y="1408"/>
                </a:moveTo>
                <a:cubicBezTo>
                  <a:pt x="16647" y="1409"/>
                  <a:pt x="16631" y="1460"/>
                  <a:pt x="16639" y="1523"/>
                </a:cubicBezTo>
                <a:cubicBezTo>
                  <a:pt x="16647" y="1586"/>
                  <a:pt x="16675" y="1636"/>
                  <a:pt x="16702" y="1636"/>
                </a:cubicBezTo>
                <a:cubicBezTo>
                  <a:pt x="16729" y="1635"/>
                  <a:pt x="16745" y="1584"/>
                  <a:pt x="16737" y="1521"/>
                </a:cubicBezTo>
                <a:cubicBezTo>
                  <a:pt x="16729" y="1458"/>
                  <a:pt x="16701" y="1407"/>
                  <a:pt x="16674" y="1408"/>
                </a:cubicBezTo>
                <a:close/>
                <a:moveTo>
                  <a:pt x="16810" y="1408"/>
                </a:moveTo>
                <a:cubicBezTo>
                  <a:pt x="16783" y="1409"/>
                  <a:pt x="16768" y="1460"/>
                  <a:pt x="16776" y="1523"/>
                </a:cubicBezTo>
                <a:cubicBezTo>
                  <a:pt x="16784" y="1586"/>
                  <a:pt x="16813" y="1636"/>
                  <a:pt x="16840" y="1636"/>
                </a:cubicBezTo>
                <a:cubicBezTo>
                  <a:pt x="16867" y="1635"/>
                  <a:pt x="16882" y="1584"/>
                  <a:pt x="16874" y="1521"/>
                </a:cubicBezTo>
                <a:cubicBezTo>
                  <a:pt x="16866" y="1458"/>
                  <a:pt x="16837" y="1407"/>
                  <a:pt x="16810" y="1408"/>
                </a:cubicBezTo>
                <a:close/>
                <a:moveTo>
                  <a:pt x="16966" y="1408"/>
                </a:moveTo>
                <a:cubicBezTo>
                  <a:pt x="16939" y="1408"/>
                  <a:pt x="16924" y="1460"/>
                  <a:pt x="16933" y="1523"/>
                </a:cubicBezTo>
                <a:cubicBezTo>
                  <a:pt x="16941" y="1586"/>
                  <a:pt x="16970" y="1636"/>
                  <a:pt x="16997" y="1636"/>
                </a:cubicBezTo>
                <a:cubicBezTo>
                  <a:pt x="17024" y="1635"/>
                  <a:pt x="17039" y="1584"/>
                  <a:pt x="17030" y="1521"/>
                </a:cubicBezTo>
                <a:cubicBezTo>
                  <a:pt x="17022" y="1458"/>
                  <a:pt x="16993" y="1407"/>
                  <a:pt x="16966" y="1408"/>
                </a:cubicBezTo>
                <a:close/>
                <a:moveTo>
                  <a:pt x="17103" y="1408"/>
                </a:moveTo>
                <a:cubicBezTo>
                  <a:pt x="17076" y="1408"/>
                  <a:pt x="17061" y="1460"/>
                  <a:pt x="17069" y="1523"/>
                </a:cubicBezTo>
                <a:cubicBezTo>
                  <a:pt x="17078" y="1586"/>
                  <a:pt x="17107" y="1636"/>
                  <a:pt x="17134" y="1636"/>
                </a:cubicBezTo>
                <a:cubicBezTo>
                  <a:pt x="17161" y="1635"/>
                  <a:pt x="17176" y="1584"/>
                  <a:pt x="17167" y="1521"/>
                </a:cubicBezTo>
                <a:cubicBezTo>
                  <a:pt x="17159" y="1458"/>
                  <a:pt x="17130" y="1407"/>
                  <a:pt x="17103" y="1408"/>
                </a:cubicBezTo>
                <a:close/>
                <a:moveTo>
                  <a:pt x="14448" y="1458"/>
                </a:moveTo>
                <a:cubicBezTo>
                  <a:pt x="14421" y="1459"/>
                  <a:pt x="14404" y="1510"/>
                  <a:pt x="14409" y="1573"/>
                </a:cubicBezTo>
                <a:cubicBezTo>
                  <a:pt x="14415" y="1636"/>
                  <a:pt x="14441" y="1687"/>
                  <a:pt x="14468" y="1686"/>
                </a:cubicBezTo>
                <a:cubicBezTo>
                  <a:pt x="14495" y="1685"/>
                  <a:pt x="14513" y="1634"/>
                  <a:pt x="14507" y="1571"/>
                </a:cubicBezTo>
                <a:cubicBezTo>
                  <a:pt x="14502" y="1508"/>
                  <a:pt x="14475" y="1458"/>
                  <a:pt x="14448" y="1458"/>
                </a:cubicBezTo>
                <a:close/>
                <a:moveTo>
                  <a:pt x="14585" y="1458"/>
                </a:moveTo>
                <a:cubicBezTo>
                  <a:pt x="14558" y="1459"/>
                  <a:pt x="14541" y="1510"/>
                  <a:pt x="14546" y="1573"/>
                </a:cubicBezTo>
                <a:cubicBezTo>
                  <a:pt x="14552" y="1636"/>
                  <a:pt x="14578" y="1687"/>
                  <a:pt x="14605" y="1686"/>
                </a:cubicBezTo>
                <a:cubicBezTo>
                  <a:pt x="14633" y="1685"/>
                  <a:pt x="14650" y="1634"/>
                  <a:pt x="14644" y="1571"/>
                </a:cubicBezTo>
                <a:cubicBezTo>
                  <a:pt x="14638" y="1508"/>
                  <a:pt x="14612" y="1458"/>
                  <a:pt x="14585" y="1458"/>
                </a:cubicBezTo>
                <a:close/>
                <a:moveTo>
                  <a:pt x="14722" y="1458"/>
                </a:moveTo>
                <a:cubicBezTo>
                  <a:pt x="14695" y="1459"/>
                  <a:pt x="14677" y="1510"/>
                  <a:pt x="14683" y="1573"/>
                </a:cubicBezTo>
                <a:cubicBezTo>
                  <a:pt x="14689" y="1636"/>
                  <a:pt x="14715" y="1687"/>
                  <a:pt x="14742" y="1686"/>
                </a:cubicBezTo>
                <a:cubicBezTo>
                  <a:pt x="14770" y="1685"/>
                  <a:pt x="14787" y="1634"/>
                  <a:pt x="14781" y="1571"/>
                </a:cubicBezTo>
                <a:cubicBezTo>
                  <a:pt x="14775" y="1508"/>
                  <a:pt x="14749" y="1458"/>
                  <a:pt x="14722" y="1458"/>
                </a:cubicBezTo>
                <a:close/>
                <a:moveTo>
                  <a:pt x="14858" y="1458"/>
                </a:moveTo>
                <a:cubicBezTo>
                  <a:pt x="14831" y="1459"/>
                  <a:pt x="14814" y="1510"/>
                  <a:pt x="14820" y="1573"/>
                </a:cubicBezTo>
                <a:cubicBezTo>
                  <a:pt x="14826" y="1636"/>
                  <a:pt x="14853" y="1687"/>
                  <a:pt x="14880" y="1686"/>
                </a:cubicBezTo>
                <a:cubicBezTo>
                  <a:pt x="14907" y="1685"/>
                  <a:pt x="14924" y="1634"/>
                  <a:pt x="14918" y="1571"/>
                </a:cubicBezTo>
                <a:cubicBezTo>
                  <a:pt x="14912" y="1508"/>
                  <a:pt x="14885" y="1458"/>
                  <a:pt x="14858" y="1458"/>
                </a:cubicBezTo>
                <a:close/>
                <a:moveTo>
                  <a:pt x="14995" y="1458"/>
                </a:moveTo>
                <a:cubicBezTo>
                  <a:pt x="14968" y="1459"/>
                  <a:pt x="14951" y="1510"/>
                  <a:pt x="14957" y="1573"/>
                </a:cubicBezTo>
                <a:cubicBezTo>
                  <a:pt x="14963" y="1636"/>
                  <a:pt x="14990" y="1687"/>
                  <a:pt x="15017" y="1686"/>
                </a:cubicBezTo>
                <a:cubicBezTo>
                  <a:pt x="15044" y="1685"/>
                  <a:pt x="15061" y="1634"/>
                  <a:pt x="15055" y="1571"/>
                </a:cubicBezTo>
                <a:cubicBezTo>
                  <a:pt x="15048" y="1508"/>
                  <a:pt x="15022" y="1458"/>
                  <a:pt x="14995" y="1458"/>
                </a:cubicBezTo>
                <a:close/>
                <a:moveTo>
                  <a:pt x="15151" y="1458"/>
                </a:moveTo>
                <a:cubicBezTo>
                  <a:pt x="15124" y="1459"/>
                  <a:pt x="15107" y="1510"/>
                  <a:pt x="15113" y="1573"/>
                </a:cubicBezTo>
                <a:cubicBezTo>
                  <a:pt x="15119" y="1636"/>
                  <a:pt x="15147" y="1687"/>
                  <a:pt x="15174" y="1686"/>
                </a:cubicBezTo>
                <a:cubicBezTo>
                  <a:pt x="15201" y="1685"/>
                  <a:pt x="15217" y="1634"/>
                  <a:pt x="15211" y="1571"/>
                </a:cubicBezTo>
                <a:cubicBezTo>
                  <a:pt x="15205" y="1508"/>
                  <a:pt x="15178" y="1458"/>
                  <a:pt x="15151" y="1458"/>
                </a:cubicBezTo>
                <a:close/>
                <a:moveTo>
                  <a:pt x="15287" y="1458"/>
                </a:moveTo>
                <a:cubicBezTo>
                  <a:pt x="15260" y="1459"/>
                  <a:pt x="15244" y="1510"/>
                  <a:pt x="15250" y="1573"/>
                </a:cubicBezTo>
                <a:cubicBezTo>
                  <a:pt x="15256" y="1636"/>
                  <a:pt x="15284" y="1687"/>
                  <a:pt x="15311" y="1686"/>
                </a:cubicBezTo>
                <a:cubicBezTo>
                  <a:pt x="15338" y="1685"/>
                  <a:pt x="15355" y="1634"/>
                  <a:pt x="15348" y="1571"/>
                </a:cubicBezTo>
                <a:cubicBezTo>
                  <a:pt x="15342" y="1508"/>
                  <a:pt x="15314" y="1458"/>
                  <a:pt x="15287" y="1458"/>
                </a:cubicBezTo>
                <a:close/>
                <a:moveTo>
                  <a:pt x="15424" y="1458"/>
                </a:moveTo>
                <a:cubicBezTo>
                  <a:pt x="15397" y="1459"/>
                  <a:pt x="15380" y="1510"/>
                  <a:pt x="15387" y="1573"/>
                </a:cubicBezTo>
                <a:cubicBezTo>
                  <a:pt x="15393" y="1636"/>
                  <a:pt x="15421" y="1687"/>
                  <a:pt x="15448" y="1686"/>
                </a:cubicBezTo>
                <a:cubicBezTo>
                  <a:pt x="15475" y="1685"/>
                  <a:pt x="15492" y="1634"/>
                  <a:pt x="15485" y="1571"/>
                </a:cubicBezTo>
                <a:cubicBezTo>
                  <a:pt x="15479" y="1508"/>
                  <a:pt x="15451" y="1458"/>
                  <a:pt x="15424" y="1458"/>
                </a:cubicBezTo>
                <a:close/>
                <a:moveTo>
                  <a:pt x="15561" y="1458"/>
                </a:moveTo>
                <a:cubicBezTo>
                  <a:pt x="15534" y="1459"/>
                  <a:pt x="15517" y="1510"/>
                  <a:pt x="15524" y="1573"/>
                </a:cubicBezTo>
                <a:cubicBezTo>
                  <a:pt x="15531" y="1636"/>
                  <a:pt x="15558" y="1687"/>
                  <a:pt x="15585" y="1686"/>
                </a:cubicBezTo>
                <a:cubicBezTo>
                  <a:pt x="15612" y="1685"/>
                  <a:pt x="15629" y="1634"/>
                  <a:pt x="15622" y="1571"/>
                </a:cubicBezTo>
                <a:cubicBezTo>
                  <a:pt x="15615" y="1508"/>
                  <a:pt x="15588" y="1458"/>
                  <a:pt x="15561" y="1458"/>
                </a:cubicBezTo>
                <a:close/>
                <a:moveTo>
                  <a:pt x="15697" y="1458"/>
                </a:moveTo>
                <a:cubicBezTo>
                  <a:pt x="15670" y="1459"/>
                  <a:pt x="15654" y="1510"/>
                  <a:pt x="15661" y="1573"/>
                </a:cubicBezTo>
                <a:cubicBezTo>
                  <a:pt x="15668" y="1636"/>
                  <a:pt x="15695" y="1687"/>
                  <a:pt x="15722" y="1686"/>
                </a:cubicBezTo>
                <a:cubicBezTo>
                  <a:pt x="15749" y="1685"/>
                  <a:pt x="15766" y="1634"/>
                  <a:pt x="15759" y="1571"/>
                </a:cubicBezTo>
                <a:cubicBezTo>
                  <a:pt x="15752" y="1508"/>
                  <a:pt x="15724" y="1458"/>
                  <a:pt x="15697" y="1458"/>
                </a:cubicBezTo>
                <a:close/>
                <a:moveTo>
                  <a:pt x="15834" y="1458"/>
                </a:moveTo>
                <a:cubicBezTo>
                  <a:pt x="15807" y="1459"/>
                  <a:pt x="15791" y="1510"/>
                  <a:pt x="15798" y="1573"/>
                </a:cubicBezTo>
                <a:cubicBezTo>
                  <a:pt x="15805" y="1636"/>
                  <a:pt x="15833" y="1687"/>
                  <a:pt x="15860" y="1686"/>
                </a:cubicBezTo>
                <a:cubicBezTo>
                  <a:pt x="15887" y="1685"/>
                  <a:pt x="15903" y="1634"/>
                  <a:pt x="15896" y="1571"/>
                </a:cubicBezTo>
                <a:cubicBezTo>
                  <a:pt x="15889" y="1508"/>
                  <a:pt x="15861" y="1458"/>
                  <a:pt x="15834" y="1458"/>
                </a:cubicBezTo>
                <a:close/>
                <a:moveTo>
                  <a:pt x="15990" y="1458"/>
                </a:moveTo>
                <a:cubicBezTo>
                  <a:pt x="15963" y="1459"/>
                  <a:pt x="15947" y="1510"/>
                  <a:pt x="15954" y="1573"/>
                </a:cubicBezTo>
                <a:cubicBezTo>
                  <a:pt x="15962" y="1636"/>
                  <a:pt x="15989" y="1687"/>
                  <a:pt x="16016" y="1686"/>
                </a:cubicBezTo>
                <a:cubicBezTo>
                  <a:pt x="16043" y="1685"/>
                  <a:pt x="16060" y="1634"/>
                  <a:pt x="16052" y="1571"/>
                </a:cubicBezTo>
                <a:cubicBezTo>
                  <a:pt x="16045" y="1508"/>
                  <a:pt x="16017" y="1458"/>
                  <a:pt x="15990" y="1458"/>
                </a:cubicBezTo>
                <a:close/>
                <a:moveTo>
                  <a:pt x="16127" y="1458"/>
                </a:moveTo>
                <a:cubicBezTo>
                  <a:pt x="16100" y="1459"/>
                  <a:pt x="16084" y="1510"/>
                  <a:pt x="16091" y="1573"/>
                </a:cubicBezTo>
                <a:cubicBezTo>
                  <a:pt x="16099" y="1636"/>
                  <a:pt x="16126" y="1687"/>
                  <a:pt x="16154" y="1686"/>
                </a:cubicBezTo>
                <a:cubicBezTo>
                  <a:pt x="16181" y="1685"/>
                  <a:pt x="16196" y="1634"/>
                  <a:pt x="16189" y="1571"/>
                </a:cubicBezTo>
                <a:cubicBezTo>
                  <a:pt x="16182" y="1508"/>
                  <a:pt x="16154" y="1458"/>
                  <a:pt x="16127" y="1458"/>
                </a:cubicBezTo>
                <a:close/>
                <a:moveTo>
                  <a:pt x="16264" y="1458"/>
                </a:moveTo>
                <a:cubicBezTo>
                  <a:pt x="16237" y="1459"/>
                  <a:pt x="16221" y="1510"/>
                  <a:pt x="16228" y="1573"/>
                </a:cubicBezTo>
                <a:cubicBezTo>
                  <a:pt x="16236" y="1636"/>
                  <a:pt x="16264" y="1687"/>
                  <a:pt x="16291" y="1686"/>
                </a:cubicBezTo>
                <a:cubicBezTo>
                  <a:pt x="16318" y="1685"/>
                  <a:pt x="16334" y="1634"/>
                  <a:pt x="16326" y="1571"/>
                </a:cubicBezTo>
                <a:cubicBezTo>
                  <a:pt x="16318" y="1508"/>
                  <a:pt x="16291" y="1458"/>
                  <a:pt x="16264" y="1458"/>
                </a:cubicBezTo>
                <a:close/>
                <a:moveTo>
                  <a:pt x="16400" y="1458"/>
                </a:moveTo>
                <a:cubicBezTo>
                  <a:pt x="16373" y="1459"/>
                  <a:pt x="16357" y="1510"/>
                  <a:pt x="16365" y="1573"/>
                </a:cubicBezTo>
                <a:cubicBezTo>
                  <a:pt x="16373" y="1636"/>
                  <a:pt x="16401" y="1687"/>
                  <a:pt x="16428" y="1686"/>
                </a:cubicBezTo>
                <a:cubicBezTo>
                  <a:pt x="16455" y="1685"/>
                  <a:pt x="16471" y="1634"/>
                  <a:pt x="16463" y="1571"/>
                </a:cubicBezTo>
                <a:cubicBezTo>
                  <a:pt x="16455" y="1508"/>
                  <a:pt x="16427" y="1458"/>
                  <a:pt x="16400" y="1458"/>
                </a:cubicBezTo>
                <a:close/>
                <a:moveTo>
                  <a:pt x="12204" y="1508"/>
                </a:moveTo>
                <a:cubicBezTo>
                  <a:pt x="12177" y="1509"/>
                  <a:pt x="12157" y="1561"/>
                  <a:pt x="12160" y="1623"/>
                </a:cubicBezTo>
                <a:cubicBezTo>
                  <a:pt x="12163" y="1686"/>
                  <a:pt x="12188" y="1735"/>
                  <a:pt x="12215" y="1735"/>
                </a:cubicBezTo>
                <a:cubicBezTo>
                  <a:pt x="12242" y="1734"/>
                  <a:pt x="12261" y="1683"/>
                  <a:pt x="12258" y="1620"/>
                </a:cubicBezTo>
                <a:cubicBezTo>
                  <a:pt x="12255" y="1557"/>
                  <a:pt x="12231" y="1508"/>
                  <a:pt x="12204" y="1508"/>
                </a:cubicBezTo>
                <a:close/>
                <a:moveTo>
                  <a:pt x="12340" y="1508"/>
                </a:moveTo>
                <a:cubicBezTo>
                  <a:pt x="12313" y="1509"/>
                  <a:pt x="12294" y="1561"/>
                  <a:pt x="12297" y="1623"/>
                </a:cubicBezTo>
                <a:cubicBezTo>
                  <a:pt x="12301" y="1686"/>
                  <a:pt x="12325" y="1735"/>
                  <a:pt x="12352" y="1735"/>
                </a:cubicBezTo>
                <a:cubicBezTo>
                  <a:pt x="12379" y="1734"/>
                  <a:pt x="12398" y="1683"/>
                  <a:pt x="12395" y="1620"/>
                </a:cubicBezTo>
                <a:cubicBezTo>
                  <a:pt x="12392" y="1557"/>
                  <a:pt x="12367" y="1508"/>
                  <a:pt x="12340" y="1508"/>
                </a:cubicBezTo>
                <a:close/>
                <a:moveTo>
                  <a:pt x="12477" y="1508"/>
                </a:moveTo>
                <a:cubicBezTo>
                  <a:pt x="12450" y="1509"/>
                  <a:pt x="12431" y="1561"/>
                  <a:pt x="12434" y="1623"/>
                </a:cubicBezTo>
                <a:cubicBezTo>
                  <a:pt x="12437" y="1686"/>
                  <a:pt x="12462" y="1735"/>
                  <a:pt x="12489" y="1735"/>
                </a:cubicBezTo>
                <a:cubicBezTo>
                  <a:pt x="12516" y="1734"/>
                  <a:pt x="12535" y="1683"/>
                  <a:pt x="12532" y="1620"/>
                </a:cubicBezTo>
                <a:cubicBezTo>
                  <a:pt x="12529" y="1557"/>
                  <a:pt x="12504" y="1508"/>
                  <a:pt x="12477" y="1508"/>
                </a:cubicBezTo>
                <a:close/>
                <a:moveTo>
                  <a:pt x="12613" y="1508"/>
                </a:moveTo>
                <a:cubicBezTo>
                  <a:pt x="12586" y="1509"/>
                  <a:pt x="12568" y="1561"/>
                  <a:pt x="12571" y="1623"/>
                </a:cubicBezTo>
                <a:cubicBezTo>
                  <a:pt x="12575" y="1686"/>
                  <a:pt x="12599" y="1735"/>
                  <a:pt x="12626" y="1735"/>
                </a:cubicBezTo>
                <a:cubicBezTo>
                  <a:pt x="12653" y="1734"/>
                  <a:pt x="12672" y="1684"/>
                  <a:pt x="12669" y="1622"/>
                </a:cubicBezTo>
                <a:cubicBezTo>
                  <a:pt x="12665" y="1559"/>
                  <a:pt x="12640" y="1508"/>
                  <a:pt x="12613" y="1508"/>
                </a:cubicBezTo>
                <a:close/>
                <a:moveTo>
                  <a:pt x="12770" y="1508"/>
                </a:moveTo>
                <a:cubicBezTo>
                  <a:pt x="12743" y="1509"/>
                  <a:pt x="12724" y="1560"/>
                  <a:pt x="12727" y="1623"/>
                </a:cubicBezTo>
                <a:cubicBezTo>
                  <a:pt x="12731" y="1686"/>
                  <a:pt x="12756" y="1735"/>
                  <a:pt x="12783" y="1735"/>
                </a:cubicBezTo>
                <a:cubicBezTo>
                  <a:pt x="12810" y="1734"/>
                  <a:pt x="12829" y="1683"/>
                  <a:pt x="12825" y="1620"/>
                </a:cubicBezTo>
                <a:cubicBezTo>
                  <a:pt x="12821" y="1557"/>
                  <a:pt x="12797" y="1508"/>
                  <a:pt x="12770" y="1508"/>
                </a:cubicBezTo>
                <a:close/>
                <a:moveTo>
                  <a:pt x="12906" y="1508"/>
                </a:moveTo>
                <a:cubicBezTo>
                  <a:pt x="12879" y="1509"/>
                  <a:pt x="12861" y="1560"/>
                  <a:pt x="12864" y="1623"/>
                </a:cubicBezTo>
                <a:cubicBezTo>
                  <a:pt x="12868" y="1686"/>
                  <a:pt x="12893" y="1735"/>
                  <a:pt x="12920" y="1735"/>
                </a:cubicBezTo>
                <a:cubicBezTo>
                  <a:pt x="12947" y="1734"/>
                  <a:pt x="12966" y="1683"/>
                  <a:pt x="12962" y="1620"/>
                </a:cubicBezTo>
                <a:cubicBezTo>
                  <a:pt x="12958" y="1557"/>
                  <a:pt x="12933" y="1508"/>
                  <a:pt x="12906" y="1508"/>
                </a:cubicBezTo>
                <a:close/>
                <a:moveTo>
                  <a:pt x="13043" y="1508"/>
                </a:moveTo>
                <a:cubicBezTo>
                  <a:pt x="13016" y="1509"/>
                  <a:pt x="12997" y="1560"/>
                  <a:pt x="13001" y="1623"/>
                </a:cubicBezTo>
                <a:cubicBezTo>
                  <a:pt x="13005" y="1686"/>
                  <a:pt x="13030" y="1737"/>
                  <a:pt x="13057" y="1736"/>
                </a:cubicBezTo>
                <a:cubicBezTo>
                  <a:pt x="13084" y="1736"/>
                  <a:pt x="13103" y="1684"/>
                  <a:pt x="13099" y="1622"/>
                </a:cubicBezTo>
                <a:cubicBezTo>
                  <a:pt x="13095" y="1559"/>
                  <a:pt x="13070" y="1508"/>
                  <a:pt x="13043" y="1508"/>
                </a:cubicBezTo>
                <a:close/>
                <a:moveTo>
                  <a:pt x="13180" y="1508"/>
                </a:moveTo>
                <a:cubicBezTo>
                  <a:pt x="13153" y="1509"/>
                  <a:pt x="13134" y="1560"/>
                  <a:pt x="13138" y="1623"/>
                </a:cubicBezTo>
                <a:cubicBezTo>
                  <a:pt x="13142" y="1686"/>
                  <a:pt x="13167" y="1737"/>
                  <a:pt x="13194" y="1736"/>
                </a:cubicBezTo>
                <a:cubicBezTo>
                  <a:pt x="13221" y="1736"/>
                  <a:pt x="13240" y="1684"/>
                  <a:pt x="13236" y="1622"/>
                </a:cubicBezTo>
                <a:cubicBezTo>
                  <a:pt x="13231" y="1559"/>
                  <a:pt x="13207" y="1508"/>
                  <a:pt x="13180" y="1508"/>
                </a:cubicBezTo>
                <a:close/>
                <a:moveTo>
                  <a:pt x="13316" y="1508"/>
                </a:moveTo>
                <a:cubicBezTo>
                  <a:pt x="13289" y="1509"/>
                  <a:pt x="13271" y="1560"/>
                  <a:pt x="13275" y="1623"/>
                </a:cubicBezTo>
                <a:cubicBezTo>
                  <a:pt x="13279" y="1686"/>
                  <a:pt x="13305" y="1737"/>
                  <a:pt x="13332" y="1736"/>
                </a:cubicBezTo>
                <a:cubicBezTo>
                  <a:pt x="13359" y="1736"/>
                  <a:pt x="13377" y="1684"/>
                  <a:pt x="13373" y="1622"/>
                </a:cubicBezTo>
                <a:cubicBezTo>
                  <a:pt x="13368" y="1559"/>
                  <a:pt x="13343" y="1508"/>
                  <a:pt x="13316" y="1508"/>
                </a:cubicBezTo>
                <a:close/>
                <a:moveTo>
                  <a:pt x="13453" y="1508"/>
                </a:moveTo>
                <a:cubicBezTo>
                  <a:pt x="13426" y="1509"/>
                  <a:pt x="13407" y="1560"/>
                  <a:pt x="13412" y="1623"/>
                </a:cubicBezTo>
                <a:cubicBezTo>
                  <a:pt x="13416" y="1686"/>
                  <a:pt x="13441" y="1737"/>
                  <a:pt x="13469" y="1736"/>
                </a:cubicBezTo>
                <a:cubicBezTo>
                  <a:pt x="13496" y="1736"/>
                  <a:pt x="13514" y="1684"/>
                  <a:pt x="13509" y="1622"/>
                </a:cubicBezTo>
                <a:cubicBezTo>
                  <a:pt x="13505" y="1559"/>
                  <a:pt x="13480" y="1508"/>
                  <a:pt x="13453" y="1508"/>
                </a:cubicBezTo>
                <a:close/>
                <a:moveTo>
                  <a:pt x="13609" y="1508"/>
                </a:moveTo>
                <a:cubicBezTo>
                  <a:pt x="13582" y="1509"/>
                  <a:pt x="13564" y="1560"/>
                  <a:pt x="13568" y="1623"/>
                </a:cubicBezTo>
                <a:cubicBezTo>
                  <a:pt x="13573" y="1686"/>
                  <a:pt x="13598" y="1737"/>
                  <a:pt x="13626" y="1736"/>
                </a:cubicBezTo>
                <a:cubicBezTo>
                  <a:pt x="13653" y="1736"/>
                  <a:pt x="13671" y="1684"/>
                  <a:pt x="13666" y="1622"/>
                </a:cubicBezTo>
                <a:cubicBezTo>
                  <a:pt x="13661" y="1559"/>
                  <a:pt x="13636" y="1508"/>
                  <a:pt x="13609" y="1508"/>
                </a:cubicBezTo>
                <a:close/>
                <a:moveTo>
                  <a:pt x="13745" y="1508"/>
                </a:moveTo>
                <a:cubicBezTo>
                  <a:pt x="13718" y="1509"/>
                  <a:pt x="13700" y="1560"/>
                  <a:pt x="13705" y="1623"/>
                </a:cubicBezTo>
                <a:cubicBezTo>
                  <a:pt x="13710" y="1686"/>
                  <a:pt x="13735" y="1737"/>
                  <a:pt x="13762" y="1736"/>
                </a:cubicBezTo>
                <a:cubicBezTo>
                  <a:pt x="13790" y="1736"/>
                  <a:pt x="13808" y="1684"/>
                  <a:pt x="13803" y="1622"/>
                </a:cubicBezTo>
                <a:cubicBezTo>
                  <a:pt x="13798" y="1559"/>
                  <a:pt x="13772" y="1508"/>
                  <a:pt x="13745" y="1508"/>
                </a:cubicBezTo>
                <a:close/>
                <a:moveTo>
                  <a:pt x="13882" y="1508"/>
                </a:moveTo>
                <a:cubicBezTo>
                  <a:pt x="13855" y="1509"/>
                  <a:pt x="13837" y="1560"/>
                  <a:pt x="13842" y="1623"/>
                </a:cubicBezTo>
                <a:cubicBezTo>
                  <a:pt x="13847" y="1686"/>
                  <a:pt x="13873" y="1737"/>
                  <a:pt x="13900" y="1736"/>
                </a:cubicBezTo>
                <a:cubicBezTo>
                  <a:pt x="13927" y="1736"/>
                  <a:pt x="13945" y="1684"/>
                  <a:pt x="13940" y="1622"/>
                </a:cubicBezTo>
                <a:cubicBezTo>
                  <a:pt x="13935" y="1559"/>
                  <a:pt x="13909" y="1508"/>
                  <a:pt x="13882" y="1508"/>
                </a:cubicBezTo>
                <a:close/>
                <a:moveTo>
                  <a:pt x="14019" y="1508"/>
                </a:moveTo>
                <a:cubicBezTo>
                  <a:pt x="13992" y="1509"/>
                  <a:pt x="13974" y="1560"/>
                  <a:pt x="13979" y="1623"/>
                </a:cubicBezTo>
                <a:cubicBezTo>
                  <a:pt x="13984" y="1686"/>
                  <a:pt x="14010" y="1737"/>
                  <a:pt x="14037" y="1736"/>
                </a:cubicBezTo>
                <a:cubicBezTo>
                  <a:pt x="14064" y="1736"/>
                  <a:pt x="14082" y="1684"/>
                  <a:pt x="14077" y="1622"/>
                </a:cubicBezTo>
                <a:cubicBezTo>
                  <a:pt x="14072" y="1559"/>
                  <a:pt x="14046" y="1508"/>
                  <a:pt x="14019" y="1508"/>
                </a:cubicBezTo>
                <a:close/>
                <a:moveTo>
                  <a:pt x="14155" y="1508"/>
                </a:moveTo>
                <a:cubicBezTo>
                  <a:pt x="14128" y="1509"/>
                  <a:pt x="14110" y="1560"/>
                  <a:pt x="14116" y="1623"/>
                </a:cubicBezTo>
                <a:cubicBezTo>
                  <a:pt x="14121" y="1686"/>
                  <a:pt x="14147" y="1737"/>
                  <a:pt x="14174" y="1736"/>
                </a:cubicBezTo>
                <a:cubicBezTo>
                  <a:pt x="14201" y="1736"/>
                  <a:pt x="14219" y="1684"/>
                  <a:pt x="14214" y="1622"/>
                </a:cubicBezTo>
                <a:cubicBezTo>
                  <a:pt x="14209" y="1559"/>
                  <a:pt x="14182" y="1508"/>
                  <a:pt x="14155" y="1508"/>
                </a:cubicBezTo>
                <a:close/>
                <a:moveTo>
                  <a:pt x="14292" y="1508"/>
                </a:moveTo>
                <a:cubicBezTo>
                  <a:pt x="14265" y="1509"/>
                  <a:pt x="14248" y="1560"/>
                  <a:pt x="14253" y="1623"/>
                </a:cubicBezTo>
                <a:cubicBezTo>
                  <a:pt x="14258" y="1686"/>
                  <a:pt x="14284" y="1737"/>
                  <a:pt x="14312" y="1736"/>
                </a:cubicBezTo>
                <a:cubicBezTo>
                  <a:pt x="14339" y="1736"/>
                  <a:pt x="14356" y="1684"/>
                  <a:pt x="14351" y="1622"/>
                </a:cubicBezTo>
                <a:cubicBezTo>
                  <a:pt x="14345" y="1559"/>
                  <a:pt x="14319" y="1508"/>
                  <a:pt x="14292" y="1508"/>
                </a:cubicBezTo>
                <a:close/>
                <a:moveTo>
                  <a:pt x="10389" y="1559"/>
                </a:moveTo>
                <a:cubicBezTo>
                  <a:pt x="10362" y="1559"/>
                  <a:pt x="10341" y="1611"/>
                  <a:pt x="10342" y="1673"/>
                </a:cubicBezTo>
                <a:cubicBezTo>
                  <a:pt x="10343" y="1736"/>
                  <a:pt x="10365" y="1786"/>
                  <a:pt x="10392" y="1785"/>
                </a:cubicBezTo>
                <a:cubicBezTo>
                  <a:pt x="10420" y="1784"/>
                  <a:pt x="10441" y="1733"/>
                  <a:pt x="10439" y="1670"/>
                </a:cubicBezTo>
                <a:cubicBezTo>
                  <a:pt x="10438" y="1608"/>
                  <a:pt x="10416" y="1558"/>
                  <a:pt x="10389" y="1559"/>
                </a:cubicBezTo>
                <a:close/>
                <a:moveTo>
                  <a:pt x="11521" y="1559"/>
                </a:moveTo>
                <a:cubicBezTo>
                  <a:pt x="11494" y="1559"/>
                  <a:pt x="11473" y="1611"/>
                  <a:pt x="11476" y="1673"/>
                </a:cubicBezTo>
                <a:cubicBezTo>
                  <a:pt x="11478" y="1736"/>
                  <a:pt x="11502" y="1786"/>
                  <a:pt x="11529" y="1785"/>
                </a:cubicBezTo>
                <a:cubicBezTo>
                  <a:pt x="11556" y="1785"/>
                  <a:pt x="11576" y="1733"/>
                  <a:pt x="11574" y="1670"/>
                </a:cubicBezTo>
                <a:cubicBezTo>
                  <a:pt x="11572" y="1608"/>
                  <a:pt x="11548" y="1558"/>
                  <a:pt x="11521" y="1559"/>
                </a:cubicBezTo>
                <a:close/>
                <a:moveTo>
                  <a:pt x="11657" y="1559"/>
                </a:moveTo>
                <a:cubicBezTo>
                  <a:pt x="11630" y="1559"/>
                  <a:pt x="11610" y="1611"/>
                  <a:pt x="11612" y="1673"/>
                </a:cubicBezTo>
                <a:cubicBezTo>
                  <a:pt x="11615" y="1736"/>
                  <a:pt x="11639" y="1786"/>
                  <a:pt x="11666" y="1785"/>
                </a:cubicBezTo>
                <a:cubicBezTo>
                  <a:pt x="11693" y="1785"/>
                  <a:pt x="11713" y="1733"/>
                  <a:pt x="11711" y="1670"/>
                </a:cubicBezTo>
                <a:cubicBezTo>
                  <a:pt x="11708" y="1608"/>
                  <a:pt x="11684" y="1558"/>
                  <a:pt x="11657" y="1559"/>
                </a:cubicBezTo>
                <a:close/>
                <a:moveTo>
                  <a:pt x="11930" y="1559"/>
                </a:moveTo>
                <a:cubicBezTo>
                  <a:pt x="11903" y="1559"/>
                  <a:pt x="11884" y="1611"/>
                  <a:pt x="11886" y="1673"/>
                </a:cubicBezTo>
                <a:cubicBezTo>
                  <a:pt x="11889" y="1736"/>
                  <a:pt x="11913" y="1786"/>
                  <a:pt x="11941" y="1785"/>
                </a:cubicBezTo>
                <a:cubicBezTo>
                  <a:pt x="11968" y="1784"/>
                  <a:pt x="11987" y="1735"/>
                  <a:pt x="11985" y="1672"/>
                </a:cubicBezTo>
                <a:cubicBezTo>
                  <a:pt x="11982" y="1609"/>
                  <a:pt x="11957" y="1558"/>
                  <a:pt x="11930" y="1559"/>
                </a:cubicBezTo>
                <a:close/>
                <a:moveTo>
                  <a:pt x="12067" y="1559"/>
                </a:moveTo>
                <a:cubicBezTo>
                  <a:pt x="12040" y="1559"/>
                  <a:pt x="12020" y="1611"/>
                  <a:pt x="12023" y="1673"/>
                </a:cubicBezTo>
                <a:cubicBezTo>
                  <a:pt x="12026" y="1736"/>
                  <a:pt x="12050" y="1786"/>
                  <a:pt x="12077" y="1785"/>
                </a:cubicBezTo>
                <a:cubicBezTo>
                  <a:pt x="12104" y="1784"/>
                  <a:pt x="12124" y="1735"/>
                  <a:pt x="12121" y="1672"/>
                </a:cubicBezTo>
                <a:cubicBezTo>
                  <a:pt x="12118" y="1609"/>
                  <a:pt x="12094" y="1558"/>
                  <a:pt x="12067" y="1559"/>
                </a:cubicBezTo>
                <a:close/>
                <a:moveTo>
                  <a:pt x="9550" y="1609"/>
                </a:moveTo>
                <a:cubicBezTo>
                  <a:pt x="9523" y="1610"/>
                  <a:pt x="9501" y="1661"/>
                  <a:pt x="9501" y="1724"/>
                </a:cubicBezTo>
                <a:cubicBezTo>
                  <a:pt x="9501" y="1786"/>
                  <a:pt x="9523" y="1836"/>
                  <a:pt x="9550" y="1835"/>
                </a:cubicBezTo>
                <a:cubicBezTo>
                  <a:pt x="9577" y="1835"/>
                  <a:pt x="9599" y="1783"/>
                  <a:pt x="9599" y="1721"/>
                </a:cubicBezTo>
                <a:cubicBezTo>
                  <a:pt x="9599" y="1658"/>
                  <a:pt x="9577" y="1608"/>
                  <a:pt x="9550" y="1609"/>
                </a:cubicBezTo>
                <a:close/>
                <a:moveTo>
                  <a:pt x="9706" y="1609"/>
                </a:moveTo>
                <a:cubicBezTo>
                  <a:pt x="9679" y="1610"/>
                  <a:pt x="9657" y="1661"/>
                  <a:pt x="9657" y="1724"/>
                </a:cubicBezTo>
                <a:cubicBezTo>
                  <a:pt x="9658" y="1786"/>
                  <a:pt x="9680" y="1836"/>
                  <a:pt x="9707" y="1835"/>
                </a:cubicBezTo>
                <a:cubicBezTo>
                  <a:pt x="9734" y="1835"/>
                  <a:pt x="9755" y="1783"/>
                  <a:pt x="9755" y="1721"/>
                </a:cubicBezTo>
                <a:cubicBezTo>
                  <a:pt x="9755" y="1658"/>
                  <a:pt x="9733" y="1608"/>
                  <a:pt x="9706" y="1609"/>
                </a:cubicBezTo>
                <a:close/>
                <a:moveTo>
                  <a:pt x="9843" y="1609"/>
                </a:moveTo>
                <a:cubicBezTo>
                  <a:pt x="9816" y="1610"/>
                  <a:pt x="9794" y="1661"/>
                  <a:pt x="9794" y="1724"/>
                </a:cubicBezTo>
                <a:cubicBezTo>
                  <a:pt x="9795" y="1786"/>
                  <a:pt x="9817" y="1836"/>
                  <a:pt x="9844" y="1835"/>
                </a:cubicBezTo>
                <a:cubicBezTo>
                  <a:pt x="9871" y="1835"/>
                  <a:pt x="9892" y="1783"/>
                  <a:pt x="9892" y="1721"/>
                </a:cubicBezTo>
                <a:cubicBezTo>
                  <a:pt x="9892" y="1658"/>
                  <a:pt x="9870" y="1608"/>
                  <a:pt x="9843" y="1609"/>
                </a:cubicBezTo>
                <a:close/>
                <a:moveTo>
                  <a:pt x="9979" y="1609"/>
                </a:moveTo>
                <a:cubicBezTo>
                  <a:pt x="9952" y="1610"/>
                  <a:pt x="9931" y="1661"/>
                  <a:pt x="9931" y="1724"/>
                </a:cubicBezTo>
                <a:cubicBezTo>
                  <a:pt x="9932" y="1786"/>
                  <a:pt x="9954" y="1836"/>
                  <a:pt x="9981" y="1835"/>
                </a:cubicBezTo>
                <a:cubicBezTo>
                  <a:pt x="10008" y="1835"/>
                  <a:pt x="10029" y="1783"/>
                  <a:pt x="10029" y="1721"/>
                </a:cubicBezTo>
                <a:cubicBezTo>
                  <a:pt x="10028" y="1658"/>
                  <a:pt x="10006" y="1608"/>
                  <a:pt x="9979" y="1609"/>
                </a:cubicBezTo>
                <a:close/>
                <a:moveTo>
                  <a:pt x="10116" y="1609"/>
                </a:moveTo>
                <a:cubicBezTo>
                  <a:pt x="10089" y="1610"/>
                  <a:pt x="10067" y="1661"/>
                  <a:pt x="10068" y="1724"/>
                </a:cubicBezTo>
                <a:cubicBezTo>
                  <a:pt x="10069" y="1786"/>
                  <a:pt x="10091" y="1836"/>
                  <a:pt x="10118" y="1835"/>
                </a:cubicBezTo>
                <a:cubicBezTo>
                  <a:pt x="10145" y="1835"/>
                  <a:pt x="10167" y="1783"/>
                  <a:pt x="10166" y="1721"/>
                </a:cubicBezTo>
                <a:cubicBezTo>
                  <a:pt x="10165" y="1658"/>
                  <a:pt x="10143" y="1608"/>
                  <a:pt x="10116" y="1609"/>
                </a:cubicBezTo>
                <a:close/>
                <a:moveTo>
                  <a:pt x="10253" y="1609"/>
                </a:moveTo>
                <a:cubicBezTo>
                  <a:pt x="10226" y="1610"/>
                  <a:pt x="10204" y="1661"/>
                  <a:pt x="10205" y="1724"/>
                </a:cubicBezTo>
                <a:cubicBezTo>
                  <a:pt x="10206" y="1786"/>
                  <a:pt x="10229" y="1836"/>
                  <a:pt x="10256" y="1835"/>
                </a:cubicBezTo>
                <a:cubicBezTo>
                  <a:pt x="10283" y="1835"/>
                  <a:pt x="10304" y="1783"/>
                  <a:pt x="10303" y="1721"/>
                </a:cubicBezTo>
                <a:cubicBezTo>
                  <a:pt x="10302" y="1658"/>
                  <a:pt x="10280" y="1608"/>
                  <a:pt x="10253" y="1609"/>
                </a:cubicBezTo>
                <a:close/>
                <a:moveTo>
                  <a:pt x="6331" y="1659"/>
                </a:moveTo>
                <a:cubicBezTo>
                  <a:pt x="6304" y="1660"/>
                  <a:pt x="6280" y="1710"/>
                  <a:pt x="6276" y="1772"/>
                </a:cubicBezTo>
                <a:cubicBezTo>
                  <a:pt x="6272" y="1835"/>
                  <a:pt x="6291" y="1885"/>
                  <a:pt x="6318" y="1884"/>
                </a:cubicBezTo>
                <a:cubicBezTo>
                  <a:pt x="6345" y="1883"/>
                  <a:pt x="6370" y="1833"/>
                  <a:pt x="6374" y="1771"/>
                </a:cubicBezTo>
                <a:cubicBezTo>
                  <a:pt x="6377" y="1709"/>
                  <a:pt x="6358" y="1659"/>
                  <a:pt x="6331" y="1659"/>
                </a:cubicBezTo>
                <a:close/>
                <a:moveTo>
                  <a:pt x="6487" y="1659"/>
                </a:moveTo>
                <a:cubicBezTo>
                  <a:pt x="6460" y="1660"/>
                  <a:pt x="6436" y="1710"/>
                  <a:pt x="6432" y="1772"/>
                </a:cubicBezTo>
                <a:cubicBezTo>
                  <a:pt x="6429" y="1835"/>
                  <a:pt x="6448" y="1885"/>
                  <a:pt x="6475" y="1884"/>
                </a:cubicBezTo>
                <a:cubicBezTo>
                  <a:pt x="6502" y="1883"/>
                  <a:pt x="6527" y="1833"/>
                  <a:pt x="6530" y="1771"/>
                </a:cubicBezTo>
                <a:cubicBezTo>
                  <a:pt x="6533" y="1709"/>
                  <a:pt x="6514" y="1659"/>
                  <a:pt x="6487" y="1659"/>
                </a:cubicBezTo>
                <a:close/>
                <a:moveTo>
                  <a:pt x="6624" y="1659"/>
                </a:moveTo>
                <a:cubicBezTo>
                  <a:pt x="6597" y="1660"/>
                  <a:pt x="6572" y="1710"/>
                  <a:pt x="6569" y="1772"/>
                </a:cubicBezTo>
                <a:cubicBezTo>
                  <a:pt x="6566" y="1835"/>
                  <a:pt x="6585" y="1886"/>
                  <a:pt x="6612" y="1886"/>
                </a:cubicBezTo>
                <a:cubicBezTo>
                  <a:pt x="6639" y="1885"/>
                  <a:pt x="6664" y="1833"/>
                  <a:pt x="6667" y="1771"/>
                </a:cubicBezTo>
                <a:cubicBezTo>
                  <a:pt x="6670" y="1709"/>
                  <a:pt x="6650" y="1659"/>
                  <a:pt x="6624" y="1659"/>
                </a:cubicBezTo>
                <a:close/>
                <a:moveTo>
                  <a:pt x="6760" y="1659"/>
                </a:moveTo>
                <a:cubicBezTo>
                  <a:pt x="6733" y="1660"/>
                  <a:pt x="6709" y="1710"/>
                  <a:pt x="6706" y="1772"/>
                </a:cubicBezTo>
                <a:cubicBezTo>
                  <a:pt x="6703" y="1835"/>
                  <a:pt x="6722" y="1885"/>
                  <a:pt x="6749" y="1884"/>
                </a:cubicBezTo>
                <a:cubicBezTo>
                  <a:pt x="6776" y="1883"/>
                  <a:pt x="6801" y="1833"/>
                  <a:pt x="6804" y="1771"/>
                </a:cubicBezTo>
                <a:cubicBezTo>
                  <a:pt x="6807" y="1709"/>
                  <a:pt x="6787" y="1659"/>
                  <a:pt x="6760" y="1659"/>
                </a:cubicBezTo>
                <a:close/>
                <a:moveTo>
                  <a:pt x="6897" y="1659"/>
                </a:moveTo>
                <a:cubicBezTo>
                  <a:pt x="6870" y="1660"/>
                  <a:pt x="6845" y="1710"/>
                  <a:pt x="6842" y="1772"/>
                </a:cubicBezTo>
                <a:cubicBezTo>
                  <a:pt x="6839" y="1835"/>
                  <a:pt x="6859" y="1886"/>
                  <a:pt x="6886" y="1886"/>
                </a:cubicBezTo>
                <a:cubicBezTo>
                  <a:pt x="6913" y="1885"/>
                  <a:pt x="6938" y="1833"/>
                  <a:pt x="6941" y="1771"/>
                </a:cubicBezTo>
                <a:cubicBezTo>
                  <a:pt x="6943" y="1709"/>
                  <a:pt x="6924" y="1659"/>
                  <a:pt x="6897" y="1659"/>
                </a:cubicBezTo>
                <a:close/>
                <a:moveTo>
                  <a:pt x="7033" y="1659"/>
                </a:moveTo>
                <a:cubicBezTo>
                  <a:pt x="7007" y="1660"/>
                  <a:pt x="6982" y="1710"/>
                  <a:pt x="6979" y="1772"/>
                </a:cubicBezTo>
                <a:cubicBezTo>
                  <a:pt x="6976" y="1835"/>
                  <a:pt x="6996" y="1886"/>
                  <a:pt x="7023" y="1886"/>
                </a:cubicBezTo>
                <a:cubicBezTo>
                  <a:pt x="7050" y="1885"/>
                  <a:pt x="7075" y="1833"/>
                  <a:pt x="7077" y="1771"/>
                </a:cubicBezTo>
                <a:cubicBezTo>
                  <a:pt x="7080" y="1709"/>
                  <a:pt x="7060" y="1659"/>
                  <a:pt x="7033" y="1659"/>
                </a:cubicBezTo>
                <a:close/>
                <a:moveTo>
                  <a:pt x="7189" y="1659"/>
                </a:moveTo>
                <a:cubicBezTo>
                  <a:pt x="7162" y="1660"/>
                  <a:pt x="7138" y="1710"/>
                  <a:pt x="7135" y="1772"/>
                </a:cubicBezTo>
                <a:cubicBezTo>
                  <a:pt x="7133" y="1835"/>
                  <a:pt x="7153" y="1886"/>
                  <a:pt x="7180" y="1886"/>
                </a:cubicBezTo>
                <a:cubicBezTo>
                  <a:pt x="7207" y="1885"/>
                  <a:pt x="7231" y="1833"/>
                  <a:pt x="7234" y="1771"/>
                </a:cubicBezTo>
                <a:cubicBezTo>
                  <a:pt x="7236" y="1709"/>
                  <a:pt x="7216" y="1659"/>
                  <a:pt x="7189" y="1659"/>
                </a:cubicBezTo>
                <a:close/>
                <a:moveTo>
                  <a:pt x="7326" y="1659"/>
                </a:moveTo>
                <a:cubicBezTo>
                  <a:pt x="7299" y="1660"/>
                  <a:pt x="7275" y="1710"/>
                  <a:pt x="7272" y="1772"/>
                </a:cubicBezTo>
                <a:cubicBezTo>
                  <a:pt x="7270" y="1835"/>
                  <a:pt x="7290" y="1886"/>
                  <a:pt x="7317" y="1886"/>
                </a:cubicBezTo>
                <a:cubicBezTo>
                  <a:pt x="7344" y="1885"/>
                  <a:pt x="7368" y="1833"/>
                  <a:pt x="7371" y="1771"/>
                </a:cubicBezTo>
                <a:cubicBezTo>
                  <a:pt x="7373" y="1709"/>
                  <a:pt x="7353" y="1659"/>
                  <a:pt x="7326" y="1659"/>
                </a:cubicBezTo>
                <a:close/>
                <a:moveTo>
                  <a:pt x="7462" y="1659"/>
                </a:moveTo>
                <a:cubicBezTo>
                  <a:pt x="7435" y="1660"/>
                  <a:pt x="7412" y="1710"/>
                  <a:pt x="7409" y="1772"/>
                </a:cubicBezTo>
                <a:cubicBezTo>
                  <a:pt x="7407" y="1835"/>
                  <a:pt x="7427" y="1886"/>
                  <a:pt x="7454" y="1886"/>
                </a:cubicBezTo>
                <a:cubicBezTo>
                  <a:pt x="7481" y="1885"/>
                  <a:pt x="7505" y="1833"/>
                  <a:pt x="7508" y="1771"/>
                </a:cubicBezTo>
                <a:cubicBezTo>
                  <a:pt x="7510" y="1709"/>
                  <a:pt x="7489" y="1659"/>
                  <a:pt x="7462" y="1659"/>
                </a:cubicBezTo>
                <a:close/>
                <a:moveTo>
                  <a:pt x="3835" y="1710"/>
                </a:moveTo>
                <a:cubicBezTo>
                  <a:pt x="3808" y="1710"/>
                  <a:pt x="3781" y="1761"/>
                  <a:pt x="3774" y="1823"/>
                </a:cubicBezTo>
                <a:cubicBezTo>
                  <a:pt x="3768" y="1885"/>
                  <a:pt x="3784" y="1935"/>
                  <a:pt x="3811" y="1934"/>
                </a:cubicBezTo>
                <a:cubicBezTo>
                  <a:pt x="3838" y="1934"/>
                  <a:pt x="3866" y="1883"/>
                  <a:pt x="3872" y="1821"/>
                </a:cubicBezTo>
                <a:cubicBezTo>
                  <a:pt x="3879" y="1759"/>
                  <a:pt x="3862" y="1709"/>
                  <a:pt x="3835" y="1710"/>
                </a:cubicBezTo>
                <a:close/>
                <a:moveTo>
                  <a:pt x="4400" y="1710"/>
                </a:moveTo>
                <a:cubicBezTo>
                  <a:pt x="4373" y="1710"/>
                  <a:pt x="4347" y="1761"/>
                  <a:pt x="4341" y="1823"/>
                </a:cubicBezTo>
                <a:cubicBezTo>
                  <a:pt x="4335" y="1885"/>
                  <a:pt x="4352" y="1935"/>
                  <a:pt x="4380" y="1934"/>
                </a:cubicBezTo>
                <a:cubicBezTo>
                  <a:pt x="4407" y="1934"/>
                  <a:pt x="4433" y="1883"/>
                  <a:pt x="4439" y="1821"/>
                </a:cubicBezTo>
                <a:cubicBezTo>
                  <a:pt x="4444" y="1759"/>
                  <a:pt x="4427" y="1709"/>
                  <a:pt x="4400" y="1710"/>
                </a:cubicBezTo>
                <a:close/>
                <a:moveTo>
                  <a:pt x="5220" y="1710"/>
                </a:moveTo>
                <a:cubicBezTo>
                  <a:pt x="5193" y="1710"/>
                  <a:pt x="5166" y="1761"/>
                  <a:pt x="5162" y="1823"/>
                </a:cubicBezTo>
                <a:cubicBezTo>
                  <a:pt x="5157" y="1885"/>
                  <a:pt x="5175" y="1935"/>
                  <a:pt x="5202" y="1934"/>
                </a:cubicBezTo>
                <a:cubicBezTo>
                  <a:pt x="5229" y="1934"/>
                  <a:pt x="5255" y="1883"/>
                  <a:pt x="5260" y="1821"/>
                </a:cubicBezTo>
                <a:cubicBezTo>
                  <a:pt x="5265" y="1759"/>
                  <a:pt x="5247" y="1709"/>
                  <a:pt x="5220" y="1710"/>
                </a:cubicBezTo>
                <a:close/>
                <a:moveTo>
                  <a:pt x="5375" y="1710"/>
                </a:moveTo>
                <a:cubicBezTo>
                  <a:pt x="5348" y="1710"/>
                  <a:pt x="5323" y="1761"/>
                  <a:pt x="5318" y="1823"/>
                </a:cubicBezTo>
                <a:cubicBezTo>
                  <a:pt x="5313" y="1885"/>
                  <a:pt x="5331" y="1935"/>
                  <a:pt x="5358" y="1934"/>
                </a:cubicBezTo>
                <a:cubicBezTo>
                  <a:pt x="5385" y="1934"/>
                  <a:pt x="5411" y="1883"/>
                  <a:pt x="5416" y="1821"/>
                </a:cubicBezTo>
                <a:cubicBezTo>
                  <a:pt x="5420" y="1759"/>
                  <a:pt x="5402" y="1709"/>
                  <a:pt x="5375" y="1710"/>
                </a:cubicBezTo>
                <a:close/>
                <a:moveTo>
                  <a:pt x="5512" y="1710"/>
                </a:moveTo>
                <a:cubicBezTo>
                  <a:pt x="5485" y="1710"/>
                  <a:pt x="5459" y="1761"/>
                  <a:pt x="5455" y="1823"/>
                </a:cubicBezTo>
                <a:cubicBezTo>
                  <a:pt x="5450" y="1885"/>
                  <a:pt x="5469" y="1935"/>
                  <a:pt x="5496" y="1934"/>
                </a:cubicBezTo>
                <a:cubicBezTo>
                  <a:pt x="5523" y="1934"/>
                  <a:pt x="5549" y="1883"/>
                  <a:pt x="5553" y="1821"/>
                </a:cubicBezTo>
                <a:cubicBezTo>
                  <a:pt x="5558" y="1759"/>
                  <a:pt x="5539" y="1709"/>
                  <a:pt x="5512" y="1710"/>
                </a:cubicBezTo>
                <a:close/>
                <a:moveTo>
                  <a:pt x="1046" y="1760"/>
                </a:moveTo>
                <a:cubicBezTo>
                  <a:pt x="1019" y="1761"/>
                  <a:pt x="990" y="1811"/>
                  <a:pt x="980" y="1873"/>
                </a:cubicBezTo>
                <a:cubicBezTo>
                  <a:pt x="971" y="1935"/>
                  <a:pt x="985" y="1985"/>
                  <a:pt x="1012" y="1985"/>
                </a:cubicBezTo>
                <a:cubicBezTo>
                  <a:pt x="1039" y="1984"/>
                  <a:pt x="1069" y="1933"/>
                  <a:pt x="1078" y="1872"/>
                </a:cubicBezTo>
                <a:cubicBezTo>
                  <a:pt x="1087" y="1810"/>
                  <a:pt x="1073" y="1759"/>
                  <a:pt x="1046" y="1760"/>
                </a:cubicBezTo>
                <a:close/>
                <a:moveTo>
                  <a:pt x="1183" y="1760"/>
                </a:moveTo>
                <a:cubicBezTo>
                  <a:pt x="1156" y="1761"/>
                  <a:pt x="1127" y="1811"/>
                  <a:pt x="1117" y="1873"/>
                </a:cubicBezTo>
                <a:cubicBezTo>
                  <a:pt x="1108" y="1935"/>
                  <a:pt x="1122" y="1985"/>
                  <a:pt x="1149" y="1985"/>
                </a:cubicBezTo>
                <a:cubicBezTo>
                  <a:pt x="1176" y="1984"/>
                  <a:pt x="1206" y="1933"/>
                  <a:pt x="1215" y="1872"/>
                </a:cubicBezTo>
                <a:cubicBezTo>
                  <a:pt x="1224" y="1810"/>
                  <a:pt x="1210" y="1759"/>
                  <a:pt x="1183" y="1760"/>
                </a:cubicBezTo>
                <a:close/>
                <a:moveTo>
                  <a:pt x="1319" y="1760"/>
                </a:moveTo>
                <a:cubicBezTo>
                  <a:pt x="1292" y="1760"/>
                  <a:pt x="1263" y="1811"/>
                  <a:pt x="1254" y="1873"/>
                </a:cubicBezTo>
                <a:cubicBezTo>
                  <a:pt x="1245" y="1935"/>
                  <a:pt x="1259" y="1985"/>
                  <a:pt x="1286" y="1985"/>
                </a:cubicBezTo>
                <a:cubicBezTo>
                  <a:pt x="1313" y="1984"/>
                  <a:pt x="1343" y="1933"/>
                  <a:pt x="1352" y="1872"/>
                </a:cubicBezTo>
                <a:cubicBezTo>
                  <a:pt x="1361" y="1810"/>
                  <a:pt x="1346" y="1759"/>
                  <a:pt x="1319" y="1760"/>
                </a:cubicBezTo>
                <a:close/>
                <a:moveTo>
                  <a:pt x="1456" y="1760"/>
                </a:moveTo>
                <a:cubicBezTo>
                  <a:pt x="1429" y="1761"/>
                  <a:pt x="1399" y="1811"/>
                  <a:pt x="1390" y="1873"/>
                </a:cubicBezTo>
                <a:cubicBezTo>
                  <a:pt x="1381" y="1935"/>
                  <a:pt x="1396" y="1985"/>
                  <a:pt x="1423" y="1985"/>
                </a:cubicBezTo>
                <a:cubicBezTo>
                  <a:pt x="1450" y="1984"/>
                  <a:pt x="1480" y="1933"/>
                  <a:pt x="1489" y="1872"/>
                </a:cubicBezTo>
                <a:cubicBezTo>
                  <a:pt x="1498" y="1810"/>
                  <a:pt x="1483" y="1759"/>
                  <a:pt x="1456" y="1760"/>
                </a:cubicBezTo>
                <a:close/>
                <a:moveTo>
                  <a:pt x="1612" y="1760"/>
                </a:moveTo>
                <a:cubicBezTo>
                  <a:pt x="1585" y="1761"/>
                  <a:pt x="1556" y="1811"/>
                  <a:pt x="1547" y="1873"/>
                </a:cubicBezTo>
                <a:cubicBezTo>
                  <a:pt x="1538" y="1935"/>
                  <a:pt x="1552" y="1985"/>
                  <a:pt x="1580" y="1985"/>
                </a:cubicBezTo>
                <a:cubicBezTo>
                  <a:pt x="1607" y="1984"/>
                  <a:pt x="1636" y="1933"/>
                  <a:pt x="1644" y="1872"/>
                </a:cubicBezTo>
                <a:cubicBezTo>
                  <a:pt x="1653" y="1810"/>
                  <a:pt x="1639" y="1759"/>
                  <a:pt x="1612" y="1760"/>
                </a:cubicBezTo>
                <a:close/>
                <a:moveTo>
                  <a:pt x="1748" y="1760"/>
                </a:moveTo>
                <a:cubicBezTo>
                  <a:pt x="1721" y="1761"/>
                  <a:pt x="1692" y="1811"/>
                  <a:pt x="1683" y="1873"/>
                </a:cubicBezTo>
                <a:cubicBezTo>
                  <a:pt x="1675" y="1935"/>
                  <a:pt x="1689" y="1985"/>
                  <a:pt x="1716" y="1985"/>
                </a:cubicBezTo>
                <a:cubicBezTo>
                  <a:pt x="1744" y="1984"/>
                  <a:pt x="1773" y="1933"/>
                  <a:pt x="1781" y="1872"/>
                </a:cubicBezTo>
                <a:cubicBezTo>
                  <a:pt x="1790" y="1810"/>
                  <a:pt x="1775" y="1759"/>
                  <a:pt x="1748" y="1760"/>
                </a:cubicBezTo>
                <a:close/>
                <a:moveTo>
                  <a:pt x="1884" y="1760"/>
                </a:moveTo>
                <a:cubicBezTo>
                  <a:pt x="1857" y="1761"/>
                  <a:pt x="1829" y="1811"/>
                  <a:pt x="1820" y="1873"/>
                </a:cubicBezTo>
                <a:cubicBezTo>
                  <a:pt x="1812" y="1935"/>
                  <a:pt x="1827" y="1985"/>
                  <a:pt x="1854" y="1985"/>
                </a:cubicBezTo>
                <a:cubicBezTo>
                  <a:pt x="1881" y="1984"/>
                  <a:pt x="1910" y="1933"/>
                  <a:pt x="1918" y="1872"/>
                </a:cubicBezTo>
                <a:cubicBezTo>
                  <a:pt x="1927" y="1810"/>
                  <a:pt x="1911" y="1759"/>
                  <a:pt x="1884" y="1760"/>
                </a:cubicBezTo>
                <a:close/>
                <a:moveTo>
                  <a:pt x="2021" y="1760"/>
                </a:moveTo>
                <a:cubicBezTo>
                  <a:pt x="1994" y="1761"/>
                  <a:pt x="1966" y="1811"/>
                  <a:pt x="1957" y="1873"/>
                </a:cubicBezTo>
                <a:cubicBezTo>
                  <a:pt x="1949" y="1935"/>
                  <a:pt x="1964" y="1985"/>
                  <a:pt x="1991" y="1985"/>
                </a:cubicBezTo>
                <a:cubicBezTo>
                  <a:pt x="2018" y="1984"/>
                  <a:pt x="2047" y="1933"/>
                  <a:pt x="2055" y="1872"/>
                </a:cubicBezTo>
                <a:cubicBezTo>
                  <a:pt x="2063" y="1810"/>
                  <a:pt x="2048" y="1759"/>
                  <a:pt x="2021" y="1760"/>
                </a:cubicBezTo>
                <a:close/>
                <a:moveTo>
                  <a:pt x="2158" y="1760"/>
                </a:moveTo>
                <a:cubicBezTo>
                  <a:pt x="2131" y="1761"/>
                  <a:pt x="2102" y="1811"/>
                  <a:pt x="2094" y="1873"/>
                </a:cubicBezTo>
                <a:cubicBezTo>
                  <a:pt x="2086" y="1935"/>
                  <a:pt x="2101" y="1985"/>
                  <a:pt x="2128" y="1985"/>
                </a:cubicBezTo>
                <a:cubicBezTo>
                  <a:pt x="2155" y="1984"/>
                  <a:pt x="2184" y="1933"/>
                  <a:pt x="2192" y="1872"/>
                </a:cubicBezTo>
                <a:cubicBezTo>
                  <a:pt x="2200" y="1809"/>
                  <a:pt x="2184" y="1759"/>
                  <a:pt x="2158" y="1760"/>
                </a:cubicBezTo>
                <a:close/>
                <a:moveTo>
                  <a:pt x="2450" y="1760"/>
                </a:moveTo>
                <a:cubicBezTo>
                  <a:pt x="2423" y="1761"/>
                  <a:pt x="2395" y="1811"/>
                  <a:pt x="2387" y="1873"/>
                </a:cubicBezTo>
                <a:cubicBezTo>
                  <a:pt x="2379" y="1935"/>
                  <a:pt x="2394" y="1985"/>
                  <a:pt x="2421" y="1985"/>
                </a:cubicBezTo>
                <a:cubicBezTo>
                  <a:pt x="2448" y="1984"/>
                  <a:pt x="2477" y="1933"/>
                  <a:pt x="2485" y="1872"/>
                </a:cubicBezTo>
                <a:cubicBezTo>
                  <a:pt x="2493" y="1810"/>
                  <a:pt x="2477" y="1759"/>
                  <a:pt x="2450" y="1760"/>
                </a:cubicBezTo>
                <a:close/>
                <a:moveTo>
                  <a:pt x="2587" y="1760"/>
                </a:moveTo>
                <a:cubicBezTo>
                  <a:pt x="2560" y="1761"/>
                  <a:pt x="2531" y="1811"/>
                  <a:pt x="2523" y="1873"/>
                </a:cubicBezTo>
                <a:cubicBezTo>
                  <a:pt x="2516" y="1935"/>
                  <a:pt x="2531" y="1985"/>
                  <a:pt x="2558" y="1985"/>
                </a:cubicBezTo>
                <a:cubicBezTo>
                  <a:pt x="2585" y="1984"/>
                  <a:pt x="2614" y="1933"/>
                  <a:pt x="2622" y="1872"/>
                </a:cubicBezTo>
                <a:cubicBezTo>
                  <a:pt x="2630" y="1809"/>
                  <a:pt x="2614" y="1759"/>
                  <a:pt x="2587" y="1760"/>
                </a:cubicBezTo>
                <a:close/>
                <a:moveTo>
                  <a:pt x="2723" y="1760"/>
                </a:moveTo>
                <a:cubicBezTo>
                  <a:pt x="2696" y="1761"/>
                  <a:pt x="2668" y="1811"/>
                  <a:pt x="2660" y="1873"/>
                </a:cubicBezTo>
                <a:cubicBezTo>
                  <a:pt x="2653" y="1935"/>
                  <a:pt x="2669" y="1985"/>
                  <a:pt x="2696" y="1985"/>
                </a:cubicBezTo>
                <a:cubicBezTo>
                  <a:pt x="2723" y="1984"/>
                  <a:pt x="2751" y="1933"/>
                  <a:pt x="2758" y="1872"/>
                </a:cubicBezTo>
                <a:cubicBezTo>
                  <a:pt x="2766" y="1809"/>
                  <a:pt x="2750" y="1759"/>
                  <a:pt x="2723" y="1760"/>
                </a:cubicBezTo>
                <a:close/>
                <a:moveTo>
                  <a:pt x="2859" y="1760"/>
                </a:moveTo>
                <a:cubicBezTo>
                  <a:pt x="2833" y="1761"/>
                  <a:pt x="2805" y="1811"/>
                  <a:pt x="2797" y="1873"/>
                </a:cubicBezTo>
                <a:cubicBezTo>
                  <a:pt x="2790" y="1935"/>
                  <a:pt x="2806" y="1985"/>
                  <a:pt x="2833" y="1985"/>
                </a:cubicBezTo>
                <a:cubicBezTo>
                  <a:pt x="2860" y="1984"/>
                  <a:pt x="2888" y="1933"/>
                  <a:pt x="2895" y="1872"/>
                </a:cubicBezTo>
                <a:cubicBezTo>
                  <a:pt x="2902" y="1809"/>
                  <a:pt x="2886" y="1759"/>
                  <a:pt x="2859" y="1760"/>
                </a:cubicBezTo>
                <a:close/>
                <a:moveTo>
                  <a:pt x="2996" y="1760"/>
                </a:moveTo>
                <a:cubicBezTo>
                  <a:pt x="2969" y="1761"/>
                  <a:pt x="2941" y="1811"/>
                  <a:pt x="2934" y="1873"/>
                </a:cubicBezTo>
                <a:cubicBezTo>
                  <a:pt x="2927" y="1935"/>
                  <a:pt x="2942" y="1985"/>
                  <a:pt x="2969" y="1985"/>
                </a:cubicBezTo>
                <a:cubicBezTo>
                  <a:pt x="2997" y="1984"/>
                  <a:pt x="3025" y="1933"/>
                  <a:pt x="3032" y="1872"/>
                </a:cubicBezTo>
                <a:cubicBezTo>
                  <a:pt x="3039" y="1809"/>
                  <a:pt x="3023" y="1759"/>
                  <a:pt x="2996" y="1760"/>
                </a:cubicBezTo>
                <a:close/>
                <a:moveTo>
                  <a:pt x="3425" y="1760"/>
                </a:moveTo>
                <a:cubicBezTo>
                  <a:pt x="3398" y="1760"/>
                  <a:pt x="3371" y="1811"/>
                  <a:pt x="3364" y="1873"/>
                </a:cubicBezTo>
                <a:cubicBezTo>
                  <a:pt x="3357" y="1935"/>
                  <a:pt x="3373" y="1985"/>
                  <a:pt x="3400" y="1985"/>
                </a:cubicBezTo>
                <a:cubicBezTo>
                  <a:pt x="3427" y="1984"/>
                  <a:pt x="3455" y="1933"/>
                  <a:pt x="3462" y="1872"/>
                </a:cubicBezTo>
                <a:cubicBezTo>
                  <a:pt x="3469" y="1809"/>
                  <a:pt x="3452" y="1759"/>
                  <a:pt x="3425" y="1760"/>
                </a:cubicBezTo>
                <a:close/>
                <a:moveTo>
                  <a:pt x="3561" y="1760"/>
                </a:moveTo>
                <a:cubicBezTo>
                  <a:pt x="3535" y="1760"/>
                  <a:pt x="3507" y="1811"/>
                  <a:pt x="3500" y="1873"/>
                </a:cubicBezTo>
                <a:cubicBezTo>
                  <a:pt x="3494" y="1935"/>
                  <a:pt x="3511" y="1985"/>
                  <a:pt x="3538" y="1985"/>
                </a:cubicBezTo>
                <a:cubicBezTo>
                  <a:pt x="3565" y="1984"/>
                  <a:pt x="3592" y="1934"/>
                  <a:pt x="3599" y="1872"/>
                </a:cubicBezTo>
                <a:cubicBezTo>
                  <a:pt x="3605" y="1809"/>
                  <a:pt x="3588" y="1759"/>
                  <a:pt x="3561" y="1760"/>
                </a:cubicBezTo>
                <a:close/>
                <a:moveTo>
                  <a:pt x="15463" y="1760"/>
                </a:moveTo>
                <a:cubicBezTo>
                  <a:pt x="15436" y="1761"/>
                  <a:pt x="15419" y="1812"/>
                  <a:pt x="15426" y="1875"/>
                </a:cubicBezTo>
                <a:cubicBezTo>
                  <a:pt x="15433" y="1938"/>
                  <a:pt x="15461" y="1988"/>
                  <a:pt x="15488" y="1988"/>
                </a:cubicBezTo>
                <a:cubicBezTo>
                  <a:pt x="15515" y="1987"/>
                  <a:pt x="15532" y="1936"/>
                  <a:pt x="15525" y="1873"/>
                </a:cubicBezTo>
                <a:cubicBezTo>
                  <a:pt x="15518" y="1810"/>
                  <a:pt x="15490" y="1759"/>
                  <a:pt x="15463" y="1760"/>
                </a:cubicBezTo>
                <a:close/>
                <a:moveTo>
                  <a:pt x="15600" y="1760"/>
                </a:moveTo>
                <a:cubicBezTo>
                  <a:pt x="15573" y="1761"/>
                  <a:pt x="15556" y="1812"/>
                  <a:pt x="15563" y="1875"/>
                </a:cubicBezTo>
                <a:cubicBezTo>
                  <a:pt x="15570" y="1938"/>
                  <a:pt x="15597" y="1988"/>
                  <a:pt x="15625" y="1988"/>
                </a:cubicBezTo>
                <a:cubicBezTo>
                  <a:pt x="15652" y="1987"/>
                  <a:pt x="15669" y="1936"/>
                  <a:pt x="15662" y="1873"/>
                </a:cubicBezTo>
                <a:cubicBezTo>
                  <a:pt x="15655" y="1810"/>
                  <a:pt x="15627" y="1759"/>
                  <a:pt x="15600" y="1760"/>
                </a:cubicBezTo>
                <a:close/>
                <a:moveTo>
                  <a:pt x="15737" y="1760"/>
                </a:moveTo>
                <a:cubicBezTo>
                  <a:pt x="15710" y="1761"/>
                  <a:pt x="15693" y="1812"/>
                  <a:pt x="15700" y="1875"/>
                </a:cubicBezTo>
                <a:cubicBezTo>
                  <a:pt x="15707" y="1938"/>
                  <a:pt x="15735" y="1988"/>
                  <a:pt x="15762" y="1988"/>
                </a:cubicBezTo>
                <a:cubicBezTo>
                  <a:pt x="15789" y="1987"/>
                  <a:pt x="15806" y="1936"/>
                  <a:pt x="15799" y="1873"/>
                </a:cubicBezTo>
                <a:cubicBezTo>
                  <a:pt x="15792" y="1810"/>
                  <a:pt x="15764" y="1759"/>
                  <a:pt x="15737" y="1760"/>
                </a:cubicBezTo>
                <a:close/>
                <a:moveTo>
                  <a:pt x="15873" y="1760"/>
                </a:moveTo>
                <a:cubicBezTo>
                  <a:pt x="15846" y="1761"/>
                  <a:pt x="15830" y="1812"/>
                  <a:pt x="15837" y="1875"/>
                </a:cubicBezTo>
                <a:cubicBezTo>
                  <a:pt x="15844" y="1938"/>
                  <a:pt x="15872" y="1988"/>
                  <a:pt x="15899" y="1988"/>
                </a:cubicBezTo>
                <a:cubicBezTo>
                  <a:pt x="15926" y="1987"/>
                  <a:pt x="15943" y="1936"/>
                  <a:pt x="15936" y="1873"/>
                </a:cubicBezTo>
                <a:cubicBezTo>
                  <a:pt x="15928" y="1810"/>
                  <a:pt x="15900" y="1759"/>
                  <a:pt x="15873" y="1760"/>
                </a:cubicBezTo>
                <a:close/>
                <a:moveTo>
                  <a:pt x="16030" y="1760"/>
                </a:moveTo>
                <a:cubicBezTo>
                  <a:pt x="16002" y="1761"/>
                  <a:pt x="15986" y="1812"/>
                  <a:pt x="15994" y="1875"/>
                </a:cubicBezTo>
                <a:cubicBezTo>
                  <a:pt x="16001" y="1938"/>
                  <a:pt x="16029" y="1988"/>
                  <a:pt x="16056" y="1988"/>
                </a:cubicBezTo>
                <a:cubicBezTo>
                  <a:pt x="16083" y="1987"/>
                  <a:pt x="16099" y="1936"/>
                  <a:pt x="16092" y="1873"/>
                </a:cubicBezTo>
                <a:cubicBezTo>
                  <a:pt x="16085" y="1810"/>
                  <a:pt x="16057" y="1759"/>
                  <a:pt x="16030" y="1760"/>
                </a:cubicBezTo>
                <a:close/>
                <a:moveTo>
                  <a:pt x="16166" y="1760"/>
                </a:moveTo>
                <a:cubicBezTo>
                  <a:pt x="16139" y="1760"/>
                  <a:pt x="16123" y="1812"/>
                  <a:pt x="16130" y="1875"/>
                </a:cubicBezTo>
                <a:cubicBezTo>
                  <a:pt x="16138" y="1938"/>
                  <a:pt x="16166" y="1988"/>
                  <a:pt x="16193" y="1988"/>
                </a:cubicBezTo>
                <a:cubicBezTo>
                  <a:pt x="16220" y="1987"/>
                  <a:pt x="16236" y="1936"/>
                  <a:pt x="16229" y="1873"/>
                </a:cubicBezTo>
                <a:cubicBezTo>
                  <a:pt x="16221" y="1810"/>
                  <a:pt x="16193" y="1759"/>
                  <a:pt x="16166" y="1760"/>
                </a:cubicBezTo>
                <a:close/>
                <a:moveTo>
                  <a:pt x="16303" y="1760"/>
                </a:moveTo>
                <a:cubicBezTo>
                  <a:pt x="16276" y="1761"/>
                  <a:pt x="16260" y="1812"/>
                  <a:pt x="16267" y="1875"/>
                </a:cubicBezTo>
                <a:cubicBezTo>
                  <a:pt x="16275" y="1938"/>
                  <a:pt x="16303" y="1988"/>
                  <a:pt x="16330" y="1988"/>
                </a:cubicBezTo>
                <a:cubicBezTo>
                  <a:pt x="16357" y="1987"/>
                  <a:pt x="16373" y="1936"/>
                  <a:pt x="16366" y="1873"/>
                </a:cubicBezTo>
                <a:cubicBezTo>
                  <a:pt x="16358" y="1810"/>
                  <a:pt x="16330" y="1759"/>
                  <a:pt x="16303" y="1760"/>
                </a:cubicBezTo>
                <a:close/>
                <a:moveTo>
                  <a:pt x="16440" y="1760"/>
                </a:moveTo>
                <a:cubicBezTo>
                  <a:pt x="16412" y="1761"/>
                  <a:pt x="16396" y="1812"/>
                  <a:pt x="16404" y="1875"/>
                </a:cubicBezTo>
                <a:cubicBezTo>
                  <a:pt x="16412" y="1938"/>
                  <a:pt x="16440" y="1988"/>
                  <a:pt x="16468" y="1988"/>
                </a:cubicBezTo>
                <a:cubicBezTo>
                  <a:pt x="16495" y="1987"/>
                  <a:pt x="16510" y="1936"/>
                  <a:pt x="16502" y="1873"/>
                </a:cubicBezTo>
                <a:cubicBezTo>
                  <a:pt x="16495" y="1810"/>
                  <a:pt x="16467" y="1759"/>
                  <a:pt x="16440" y="1760"/>
                </a:cubicBezTo>
                <a:close/>
                <a:moveTo>
                  <a:pt x="16576" y="1760"/>
                </a:moveTo>
                <a:cubicBezTo>
                  <a:pt x="16549" y="1761"/>
                  <a:pt x="16533" y="1812"/>
                  <a:pt x="16541" y="1875"/>
                </a:cubicBezTo>
                <a:cubicBezTo>
                  <a:pt x="16549" y="1938"/>
                  <a:pt x="16577" y="1988"/>
                  <a:pt x="16604" y="1988"/>
                </a:cubicBezTo>
                <a:cubicBezTo>
                  <a:pt x="16632" y="1987"/>
                  <a:pt x="16647" y="1936"/>
                  <a:pt x="16639" y="1873"/>
                </a:cubicBezTo>
                <a:cubicBezTo>
                  <a:pt x="16631" y="1810"/>
                  <a:pt x="16603" y="1759"/>
                  <a:pt x="16576" y="1760"/>
                </a:cubicBezTo>
                <a:close/>
                <a:moveTo>
                  <a:pt x="16713" y="1760"/>
                </a:moveTo>
                <a:cubicBezTo>
                  <a:pt x="16686" y="1760"/>
                  <a:pt x="16670" y="1812"/>
                  <a:pt x="16678" y="1875"/>
                </a:cubicBezTo>
                <a:cubicBezTo>
                  <a:pt x="16686" y="1938"/>
                  <a:pt x="16715" y="1988"/>
                  <a:pt x="16742" y="1988"/>
                </a:cubicBezTo>
                <a:cubicBezTo>
                  <a:pt x="16769" y="1987"/>
                  <a:pt x="16785" y="1936"/>
                  <a:pt x="16777" y="1873"/>
                </a:cubicBezTo>
                <a:cubicBezTo>
                  <a:pt x="16769" y="1810"/>
                  <a:pt x="16740" y="1759"/>
                  <a:pt x="16713" y="1760"/>
                </a:cubicBezTo>
                <a:close/>
                <a:moveTo>
                  <a:pt x="16869" y="1760"/>
                </a:moveTo>
                <a:cubicBezTo>
                  <a:pt x="16842" y="1760"/>
                  <a:pt x="16827" y="1812"/>
                  <a:pt x="16835" y="1875"/>
                </a:cubicBezTo>
                <a:cubicBezTo>
                  <a:pt x="16843" y="1938"/>
                  <a:pt x="16872" y="1988"/>
                  <a:pt x="16899" y="1988"/>
                </a:cubicBezTo>
                <a:cubicBezTo>
                  <a:pt x="16926" y="1987"/>
                  <a:pt x="16941" y="1936"/>
                  <a:pt x="16933" y="1873"/>
                </a:cubicBezTo>
                <a:cubicBezTo>
                  <a:pt x="16925" y="1810"/>
                  <a:pt x="16896" y="1759"/>
                  <a:pt x="16869" y="1760"/>
                </a:cubicBezTo>
                <a:close/>
                <a:moveTo>
                  <a:pt x="17005" y="1760"/>
                </a:moveTo>
                <a:cubicBezTo>
                  <a:pt x="16978" y="1761"/>
                  <a:pt x="16963" y="1812"/>
                  <a:pt x="16972" y="1875"/>
                </a:cubicBezTo>
                <a:cubicBezTo>
                  <a:pt x="16980" y="1938"/>
                  <a:pt x="17009" y="1988"/>
                  <a:pt x="17036" y="1988"/>
                </a:cubicBezTo>
                <a:cubicBezTo>
                  <a:pt x="17063" y="1987"/>
                  <a:pt x="17078" y="1936"/>
                  <a:pt x="17070" y="1873"/>
                </a:cubicBezTo>
                <a:cubicBezTo>
                  <a:pt x="17062" y="1810"/>
                  <a:pt x="17032" y="1759"/>
                  <a:pt x="17005" y="1760"/>
                </a:cubicBezTo>
                <a:close/>
                <a:moveTo>
                  <a:pt x="17142" y="1760"/>
                </a:moveTo>
                <a:cubicBezTo>
                  <a:pt x="17115" y="1761"/>
                  <a:pt x="17100" y="1812"/>
                  <a:pt x="17109" y="1875"/>
                </a:cubicBezTo>
                <a:cubicBezTo>
                  <a:pt x="17117" y="1938"/>
                  <a:pt x="17146" y="1988"/>
                  <a:pt x="17173" y="1988"/>
                </a:cubicBezTo>
                <a:cubicBezTo>
                  <a:pt x="17201" y="1987"/>
                  <a:pt x="17215" y="1936"/>
                  <a:pt x="17207" y="1873"/>
                </a:cubicBezTo>
                <a:cubicBezTo>
                  <a:pt x="17198" y="1810"/>
                  <a:pt x="17169" y="1759"/>
                  <a:pt x="17142" y="1760"/>
                </a:cubicBezTo>
                <a:close/>
                <a:moveTo>
                  <a:pt x="17279" y="1760"/>
                </a:moveTo>
                <a:cubicBezTo>
                  <a:pt x="17252" y="1761"/>
                  <a:pt x="17237" y="1812"/>
                  <a:pt x="17245" y="1875"/>
                </a:cubicBezTo>
                <a:cubicBezTo>
                  <a:pt x="17254" y="1938"/>
                  <a:pt x="17283" y="1988"/>
                  <a:pt x="17310" y="1988"/>
                </a:cubicBezTo>
                <a:cubicBezTo>
                  <a:pt x="17337" y="1987"/>
                  <a:pt x="17352" y="1936"/>
                  <a:pt x="17344" y="1873"/>
                </a:cubicBezTo>
                <a:cubicBezTo>
                  <a:pt x="17335" y="1810"/>
                  <a:pt x="17306" y="1759"/>
                  <a:pt x="17279" y="1760"/>
                </a:cubicBezTo>
                <a:close/>
                <a:moveTo>
                  <a:pt x="17415" y="1760"/>
                </a:moveTo>
                <a:cubicBezTo>
                  <a:pt x="17388" y="1761"/>
                  <a:pt x="17373" y="1812"/>
                  <a:pt x="17382" y="1875"/>
                </a:cubicBezTo>
                <a:cubicBezTo>
                  <a:pt x="17391" y="1938"/>
                  <a:pt x="17420" y="1988"/>
                  <a:pt x="17448" y="1988"/>
                </a:cubicBezTo>
                <a:cubicBezTo>
                  <a:pt x="17475" y="1987"/>
                  <a:pt x="17489" y="1936"/>
                  <a:pt x="17481" y="1873"/>
                </a:cubicBezTo>
                <a:cubicBezTo>
                  <a:pt x="17472" y="1810"/>
                  <a:pt x="17442" y="1759"/>
                  <a:pt x="17415" y="1760"/>
                </a:cubicBezTo>
                <a:close/>
                <a:moveTo>
                  <a:pt x="17552" y="1760"/>
                </a:moveTo>
                <a:cubicBezTo>
                  <a:pt x="17525" y="1761"/>
                  <a:pt x="17510" y="1812"/>
                  <a:pt x="17519" y="1875"/>
                </a:cubicBezTo>
                <a:cubicBezTo>
                  <a:pt x="17528" y="1938"/>
                  <a:pt x="17558" y="1988"/>
                  <a:pt x="17585" y="1988"/>
                </a:cubicBezTo>
                <a:cubicBezTo>
                  <a:pt x="17612" y="1987"/>
                  <a:pt x="17627" y="1936"/>
                  <a:pt x="17618" y="1873"/>
                </a:cubicBezTo>
                <a:cubicBezTo>
                  <a:pt x="17609" y="1810"/>
                  <a:pt x="17579" y="1759"/>
                  <a:pt x="17552" y="1760"/>
                </a:cubicBezTo>
                <a:close/>
                <a:moveTo>
                  <a:pt x="13199" y="1810"/>
                </a:moveTo>
                <a:cubicBezTo>
                  <a:pt x="13172" y="1811"/>
                  <a:pt x="13153" y="1862"/>
                  <a:pt x="13158" y="1925"/>
                </a:cubicBezTo>
                <a:cubicBezTo>
                  <a:pt x="13162" y="1988"/>
                  <a:pt x="13187" y="2039"/>
                  <a:pt x="13214" y="2038"/>
                </a:cubicBezTo>
                <a:cubicBezTo>
                  <a:pt x="13242" y="2038"/>
                  <a:pt x="13260" y="1986"/>
                  <a:pt x="13256" y="1923"/>
                </a:cubicBezTo>
                <a:cubicBezTo>
                  <a:pt x="13252" y="1861"/>
                  <a:pt x="13226" y="1810"/>
                  <a:pt x="13199" y="1810"/>
                </a:cubicBezTo>
                <a:close/>
                <a:moveTo>
                  <a:pt x="13336" y="1810"/>
                </a:moveTo>
                <a:cubicBezTo>
                  <a:pt x="13309" y="1811"/>
                  <a:pt x="13290" y="1862"/>
                  <a:pt x="13294" y="1925"/>
                </a:cubicBezTo>
                <a:cubicBezTo>
                  <a:pt x="13299" y="1988"/>
                  <a:pt x="13324" y="2039"/>
                  <a:pt x="13351" y="2038"/>
                </a:cubicBezTo>
                <a:cubicBezTo>
                  <a:pt x="13378" y="2037"/>
                  <a:pt x="13397" y="1986"/>
                  <a:pt x="13393" y="1923"/>
                </a:cubicBezTo>
                <a:cubicBezTo>
                  <a:pt x="13388" y="1861"/>
                  <a:pt x="13363" y="1810"/>
                  <a:pt x="13336" y="1810"/>
                </a:cubicBezTo>
                <a:close/>
                <a:moveTo>
                  <a:pt x="13492" y="1810"/>
                </a:moveTo>
                <a:cubicBezTo>
                  <a:pt x="13465" y="1811"/>
                  <a:pt x="13446" y="1862"/>
                  <a:pt x="13451" y="1925"/>
                </a:cubicBezTo>
                <a:cubicBezTo>
                  <a:pt x="13455" y="1988"/>
                  <a:pt x="13481" y="2039"/>
                  <a:pt x="13508" y="2038"/>
                </a:cubicBezTo>
                <a:cubicBezTo>
                  <a:pt x="13535" y="2038"/>
                  <a:pt x="13554" y="1986"/>
                  <a:pt x="13549" y="1923"/>
                </a:cubicBezTo>
                <a:cubicBezTo>
                  <a:pt x="13545" y="1861"/>
                  <a:pt x="13519" y="1810"/>
                  <a:pt x="13492" y="1810"/>
                </a:cubicBezTo>
                <a:close/>
                <a:moveTo>
                  <a:pt x="13629" y="1810"/>
                </a:moveTo>
                <a:cubicBezTo>
                  <a:pt x="13601" y="1811"/>
                  <a:pt x="13583" y="1862"/>
                  <a:pt x="13588" y="1925"/>
                </a:cubicBezTo>
                <a:cubicBezTo>
                  <a:pt x="13592" y="1988"/>
                  <a:pt x="13618" y="2039"/>
                  <a:pt x="13645" y="2038"/>
                </a:cubicBezTo>
                <a:cubicBezTo>
                  <a:pt x="13672" y="2037"/>
                  <a:pt x="13691" y="1986"/>
                  <a:pt x="13686" y="1923"/>
                </a:cubicBezTo>
                <a:cubicBezTo>
                  <a:pt x="13681" y="1861"/>
                  <a:pt x="13656" y="1810"/>
                  <a:pt x="13629" y="1810"/>
                </a:cubicBezTo>
                <a:close/>
                <a:moveTo>
                  <a:pt x="13765" y="1810"/>
                </a:moveTo>
                <a:cubicBezTo>
                  <a:pt x="13738" y="1811"/>
                  <a:pt x="13720" y="1862"/>
                  <a:pt x="13725" y="1925"/>
                </a:cubicBezTo>
                <a:cubicBezTo>
                  <a:pt x="13729" y="1988"/>
                  <a:pt x="13755" y="2039"/>
                  <a:pt x="13783" y="2038"/>
                </a:cubicBezTo>
                <a:cubicBezTo>
                  <a:pt x="13810" y="2038"/>
                  <a:pt x="13828" y="1986"/>
                  <a:pt x="13823" y="1923"/>
                </a:cubicBezTo>
                <a:cubicBezTo>
                  <a:pt x="13818" y="1861"/>
                  <a:pt x="13793" y="1810"/>
                  <a:pt x="13765" y="1810"/>
                </a:cubicBezTo>
                <a:close/>
                <a:moveTo>
                  <a:pt x="13902" y="1810"/>
                </a:moveTo>
                <a:cubicBezTo>
                  <a:pt x="13874" y="1811"/>
                  <a:pt x="13857" y="1862"/>
                  <a:pt x="13861" y="1925"/>
                </a:cubicBezTo>
                <a:cubicBezTo>
                  <a:pt x="13866" y="1988"/>
                  <a:pt x="13892" y="2039"/>
                  <a:pt x="13919" y="2038"/>
                </a:cubicBezTo>
                <a:cubicBezTo>
                  <a:pt x="13947" y="2038"/>
                  <a:pt x="13965" y="1986"/>
                  <a:pt x="13960" y="1923"/>
                </a:cubicBezTo>
                <a:cubicBezTo>
                  <a:pt x="13955" y="1861"/>
                  <a:pt x="13929" y="1810"/>
                  <a:pt x="13902" y="1810"/>
                </a:cubicBezTo>
                <a:close/>
                <a:moveTo>
                  <a:pt x="14039" y="1810"/>
                </a:moveTo>
                <a:cubicBezTo>
                  <a:pt x="14011" y="1811"/>
                  <a:pt x="13993" y="1862"/>
                  <a:pt x="13998" y="1925"/>
                </a:cubicBezTo>
                <a:cubicBezTo>
                  <a:pt x="14003" y="1988"/>
                  <a:pt x="14030" y="2039"/>
                  <a:pt x="14057" y="2038"/>
                </a:cubicBezTo>
                <a:cubicBezTo>
                  <a:pt x="14084" y="2038"/>
                  <a:pt x="14102" y="1986"/>
                  <a:pt x="14097" y="1923"/>
                </a:cubicBezTo>
                <a:cubicBezTo>
                  <a:pt x="14092" y="1861"/>
                  <a:pt x="14066" y="1810"/>
                  <a:pt x="14039" y="1810"/>
                </a:cubicBezTo>
                <a:close/>
                <a:moveTo>
                  <a:pt x="14195" y="1810"/>
                </a:moveTo>
                <a:cubicBezTo>
                  <a:pt x="14168" y="1811"/>
                  <a:pt x="14149" y="1862"/>
                  <a:pt x="14155" y="1925"/>
                </a:cubicBezTo>
                <a:cubicBezTo>
                  <a:pt x="14160" y="1988"/>
                  <a:pt x="14187" y="2039"/>
                  <a:pt x="14214" y="2038"/>
                </a:cubicBezTo>
                <a:cubicBezTo>
                  <a:pt x="14241" y="2037"/>
                  <a:pt x="14259" y="1986"/>
                  <a:pt x="14254" y="1923"/>
                </a:cubicBezTo>
                <a:cubicBezTo>
                  <a:pt x="14248" y="1861"/>
                  <a:pt x="14222" y="1810"/>
                  <a:pt x="14195" y="1810"/>
                </a:cubicBezTo>
                <a:close/>
                <a:moveTo>
                  <a:pt x="14331" y="1810"/>
                </a:moveTo>
                <a:cubicBezTo>
                  <a:pt x="14304" y="1811"/>
                  <a:pt x="14287" y="1862"/>
                  <a:pt x="14292" y="1925"/>
                </a:cubicBezTo>
                <a:cubicBezTo>
                  <a:pt x="14297" y="1988"/>
                  <a:pt x="14323" y="2039"/>
                  <a:pt x="14351" y="2038"/>
                </a:cubicBezTo>
                <a:cubicBezTo>
                  <a:pt x="14378" y="2038"/>
                  <a:pt x="14396" y="1986"/>
                  <a:pt x="14390" y="1923"/>
                </a:cubicBezTo>
                <a:cubicBezTo>
                  <a:pt x="14385" y="1861"/>
                  <a:pt x="14358" y="1810"/>
                  <a:pt x="14331" y="1810"/>
                </a:cubicBezTo>
                <a:close/>
                <a:moveTo>
                  <a:pt x="14468" y="1810"/>
                </a:moveTo>
                <a:cubicBezTo>
                  <a:pt x="14441" y="1811"/>
                  <a:pt x="14424" y="1862"/>
                  <a:pt x="14429" y="1925"/>
                </a:cubicBezTo>
                <a:cubicBezTo>
                  <a:pt x="14435" y="1988"/>
                  <a:pt x="14461" y="2039"/>
                  <a:pt x="14488" y="2038"/>
                </a:cubicBezTo>
                <a:cubicBezTo>
                  <a:pt x="14515" y="2038"/>
                  <a:pt x="14533" y="1986"/>
                  <a:pt x="14527" y="1923"/>
                </a:cubicBezTo>
                <a:cubicBezTo>
                  <a:pt x="14522" y="1861"/>
                  <a:pt x="14495" y="1810"/>
                  <a:pt x="14468" y="1810"/>
                </a:cubicBezTo>
                <a:close/>
                <a:moveTo>
                  <a:pt x="14604" y="1810"/>
                </a:moveTo>
                <a:cubicBezTo>
                  <a:pt x="14577" y="1811"/>
                  <a:pt x="14560" y="1862"/>
                  <a:pt x="14566" y="1925"/>
                </a:cubicBezTo>
                <a:cubicBezTo>
                  <a:pt x="14571" y="1988"/>
                  <a:pt x="14598" y="2039"/>
                  <a:pt x="14625" y="2038"/>
                </a:cubicBezTo>
                <a:cubicBezTo>
                  <a:pt x="14652" y="2038"/>
                  <a:pt x="14670" y="1986"/>
                  <a:pt x="14664" y="1923"/>
                </a:cubicBezTo>
                <a:cubicBezTo>
                  <a:pt x="14658" y="1861"/>
                  <a:pt x="14631" y="1810"/>
                  <a:pt x="14604" y="1810"/>
                </a:cubicBezTo>
                <a:close/>
                <a:moveTo>
                  <a:pt x="14741" y="1810"/>
                </a:moveTo>
                <a:cubicBezTo>
                  <a:pt x="14714" y="1811"/>
                  <a:pt x="14697" y="1862"/>
                  <a:pt x="14703" y="1925"/>
                </a:cubicBezTo>
                <a:cubicBezTo>
                  <a:pt x="14708" y="1988"/>
                  <a:pt x="14735" y="2039"/>
                  <a:pt x="14763" y="2038"/>
                </a:cubicBezTo>
                <a:cubicBezTo>
                  <a:pt x="14790" y="2037"/>
                  <a:pt x="14807" y="1986"/>
                  <a:pt x="14801" y="1923"/>
                </a:cubicBezTo>
                <a:cubicBezTo>
                  <a:pt x="14795" y="1861"/>
                  <a:pt x="14768" y="1810"/>
                  <a:pt x="14741" y="1810"/>
                </a:cubicBezTo>
                <a:close/>
                <a:moveTo>
                  <a:pt x="14898" y="1810"/>
                </a:moveTo>
                <a:cubicBezTo>
                  <a:pt x="14870" y="1811"/>
                  <a:pt x="14853" y="1862"/>
                  <a:pt x="14859" y="1925"/>
                </a:cubicBezTo>
                <a:cubicBezTo>
                  <a:pt x="14865" y="1988"/>
                  <a:pt x="14892" y="2039"/>
                  <a:pt x="14919" y="2038"/>
                </a:cubicBezTo>
                <a:cubicBezTo>
                  <a:pt x="14946" y="2037"/>
                  <a:pt x="14964" y="1986"/>
                  <a:pt x="14957" y="1923"/>
                </a:cubicBezTo>
                <a:cubicBezTo>
                  <a:pt x="14951" y="1861"/>
                  <a:pt x="14925" y="1810"/>
                  <a:pt x="14898" y="1810"/>
                </a:cubicBezTo>
                <a:close/>
                <a:moveTo>
                  <a:pt x="15034" y="1810"/>
                </a:moveTo>
                <a:cubicBezTo>
                  <a:pt x="15007" y="1811"/>
                  <a:pt x="14990" y="1862"/>
                  <a:pt x="14996" y="1925"/>
                </a:cubicBezTo>
                <a:cubicBezTo>
                  <a:pt x="15002" y="1988"/>
                  <a:pt x="15029" y="2039"/>
                  <a:pt x="15056" y="2038"/>
                </a:cubicBezTo>
                <a:cubicBezTo>
                  <a:pt x="15084" y="2038"/>
                  <a:pt x="15100" y="1986"/>
                  <a:pt x="15094" y="1923"/>
                </a:cubicBezTo>
                <a:cubicBezTo>
                  <a:pt x="15088" y="1861"/>
                  <a:pt x="15061" y="1810"/>
                  <a:pt x="15034" y="1810"/>
                </a:cubicBezTo>
                <a:close/>
                <a:moveTo>
                  <a:pt x="15171" y="1810"/>
                </a:moveTo>
                <a:cubicBezTo>
                  <a:pt x="15144" y="1811"/>
                  <a:pt x="15126" y="1862"/>
                  <a:pt x="15133" y="1925"/>
                </a:cubicBezTo>
                <a:cubicBezTo>
                  <a:pt x="15139" y="1988"/>
                  <a:pt x="15166" y="2039"/>
                  <a:pt x="15193" y="2038"/>
                </a:cubicBezTo>
                <a:cubicBezTo>
                  <a:pt x="15220" y="2037"/>
                  <a:pt x="15237" y="1986"/>
                  <a:pt x="15231" y="1923"/>
                </a:cubicBezTo>
                <a:cubicBezTo>
                  <a:pt x="15225" y="1861"/>
                  <a:pt x="15198" y="1810"/>
                  <a:pt x="15171" y="1810"/>
                </a:cubicBezTo>
                <a:close/>
                <a:moveTo>
                  <a:pt x="15307" y="1810"/>
                </a:moveTo>
                <a:cubicBezTo>
                  <a:pt x="15280" y="1811"/>
                  <a:pt x="15263" y="1862"/>
                  <a:pt x="15270" y="1925"/>
                </a:cubicBezTo>
                <a:cubicBezTo>
                  <a:pt x="15276" y="1988"/>
                  <a:pt x="15304" y="2039"/>
                  <a:pt x="15331" y="2038"/>
                </a:cubicBezTo>
                <a:cubicBezTo>
                  <a:pt x="15358" y="2037"/>
                  <a:pt x="15374" y="1986"/>
                  <a:pt x="15368" y="1923"/>
                </a:cubicBezTo>
                <a:cubicBezTo>
                  <a:pt x="15361" y="1861"/>
                  <a:pt x="15334" y="1810"/>
                  <a:pt x="15307" y="1810"/>
                </a:cubicBezTo>
                <a:close/>
                <a:moveTo>
                  <a:pt x="11111" y="1861"/>
                </a:moveTo>
                <a:cubicBezTo>
                  <a:pt x="11084" y="1861"/>
                  <a:pt x="11063" y="1913"/>
                  <a:pt x="11065" y="1975"/>
                </a:cubicBezTo>
                <a:cubicBezTo>
                  <a:pt x="11067" y="2038"/>
                  <a:pt x="11090" y="2087"/>
                  <a:pt x="11118" y="2087"/>
                </a:cubicBezTo>
                <a:cubicBezTo>
                  <a:pt x="11145" y="2086"/>
                  <a:pt x="11165" y="2035"/>
                  <a:pt x="11163" y="1972"/>
                </a:cubicBezTo>
                <a:cubicBezTo>
                  <a:pt x="11162" y="1909"/>
                  <a:pt x="11138" y="1860"/>
                  <a:pt x="11111" y="1861"/>
                </a:cubicBezTo>
                <a:close/>
                <a:moveTo>
                  <a:pt x="11248" y="1861"/>
                </a:moveTo>
                <a:cubicBezTo>
                  <a:pt x="11221" y="1861"/>
                  <a:pt x="11200" y="1913"/>
                  <a:pt x="11202" y="1975"/>
                </a:cubicBezTo>
                <a:cubicBezTo>
                  <a:pt x="11204" y="2038"/>
                  <a:pt x="11228" y="2087"/>
                  <a:pt x="11255" y="2087"/>
                </a:cubicBezTo>
                <a:cubicBezTo>
                  <a:pt x="11282" y="2086"/>
                  <a:pt x="11302" y="2035"/>
                  <a:pt x="11300" y="1972"/>
                </a:cubicBezTo>
                <a:cubicBezTo>
                  <a:pt x="11298" y="1909"/>
                  <a:pt x="11275" y="1860"/>
                  <a:pt x="11248" y="1861"/>
                </a:cubicBezTo>
                <a:close/>
                <a:moveTo>
                  <a:pt x="11385" y="1861"/>
                </a:moveTo>
                <a:cubicBezTo>
                  <a:pt x="11357" y="1861"/>
                  <a:pt x="11337" y="1913"/>
                  <a:pt x="11339" y="1975"/>
                </a:cubicBezTo>
                <a:cubicBezTo>
                  <a:pt x="11341" y="2038"/>
                  <a:pt x="11365" y="2087"/>
                  <a:pt x="11392" y="2087"/>
                </a:cubicBezTo>
                <a:cubicBezTo>
                  <a:pt x="11419" y="2086"/>
                  <a:pt x="11439" y="2035"/>
                  <a:pt x="11437" y="1972"/>
                </a:cubicBezTo>
                <a:cubicBezTo>
                  <a:pt x="11435" y="1909"/>
                  <a:pt x="11412" y="1860"/>
                  <a:pt x="11385" y="1861"/>
                </a:cubicBezTo>
                <a:close/>
                <a:moveTo>
                  <a:pt x="11521" y="1861"/>
                </a:moveTo>
                <a:cubicBezTo>
                  <a:pt x="11494" y="1861"/>
                  <a:pt x="11473" y="1913"/>
                  <a:pt x="11476" y="1975"/>
                </a:cubicBezTo>
                <a:cubicBezTo>
                  <a:pt x="11478" y="2038"/>
                  <a:pt x="11502" y="2087"/>
                  <a:pt x="11529" y="2087"/>
                </a:cubicBezTo>
                <a:cubicBezTo>
                  <a:pt x="11557" y="2086"/>
                  <a:pt x="11577" y="2035"/>
                  <a:pt x="11575" y="1972"/>
                </a:cubicBezTo>
                <a:cubicBezTo>
                  <a:pt x="11572" y="1909"/>
                  <a:pt x="11548" y="1860"/>
                  <a:pt x="11521" y="1861"/>
                </a:cubicBezTo>
                <a:close/>
                <a:moveTo>
                  <a:pt x="11658" y="1861"/>
                </a:moveTo>
                <a:cubicBezTo>
                  <a:pt x="11631" y="1861"/>
                  <a:pt x="11610" y="1913"/>
                  <a:pt x="11612" y="1975"/>
                </a:cubicBezTo>
                <a:cubicBezTo>
                  <a:pt x="11615" y="2038"/>
                  <a:pt x="11639" y="2087"/>
                  <a:pt x="11666" y="2087"/>
                </a:cubicBezTo>
                <a:cubicBezTo>
                  <a:pt x="11693" y="2086"/>
                  <a:pt x="11713" y="2035"/>
                  <a:pt x="11711" y="1972"/>
                </a:cubicBezTo>
                <a:cubicBezTo>
                  <a:pt x="11708" y="1910"/>
                  <a:pt x="11685" y="1860"/>
                  <a:pt x="11658" y="1861"/>
                </a:cubicBezTo>
                <a:close/>
                <a:moveTo>
                  <a:pt x="11813" y="1861"/>
                </a:moveTo>
                <a:cubicBezTo>
                  <a:pt x="11786" y="1861"/>
                  <a:pt x="11766" y="1913"/>
                  <a:pt x="11769" y="1975"/>
                </a:cubicBezTo>
                <a:cubicBezTo>
                  <a:pt x="11771" y="2038"/>
                  <a:pt x="11796" y="2087"/>
                  <a:pt x="11823" y="2087"/>
                </a:cubicBezTo>
                <a:cubicBezTo>
                  <a:pt x="11851" y="2086"/>
                  <a:pt x="11870" y="2035"/>
                  <a:pt x="11868" y="1972"/>
                </a:cubicBezTo>
                <a:cubicBezTo>
                  <a:pt x="11865" y="1910"/>
                  <a:pt x="11841" y="1860"/>
                  <a:pt x="11813" y="1861"/>
                </a:cubicBezTo>
                <a:close/>
                <a:moveTo>
                  <a:pt x="11950" y="1861"/>
                </a:moveTo>
                <a:cubicBezTo>
                  <a:pt x="11923" y="1861"/>
                  <a:pt x="11903" y="1913"/>
                  <a:pt x="11906" y="1975"/>
                </a:cubicBezTo>
                <a:cubicBezTo>
                  <a:pt x="11908" y="2038"/>
                  <a:pt x="11933" y="2087"/>
                  <a:pt x="11960" y="2087"/>
                </a:cubicBezTo>
                <a:cubicBezTo>
                  <a:pt x="11987" y="2086"/>
                  <a:pt x="12007" y="2036"/>
                  <a:pt x="12005" y="1974"/>
                </a:cubicBezTo>
                <a:cubicBezTo>
                  <a:pt x="12002" y="1911"/>
                  <a:pt x="11977" y="1860"/>
                  <a:pt x="11950" y="1861"/>
                </a:cubicBezTo>
                <a:close/>
                <a:moveTo>
                  <a:pt x="12087" y="1861"/>
                </a:moveTo>
                <a:cubicBezTo>
                  <a:pt x="12060" y="1861"/>
                  <a:pt x="12040" y="1913"/>
                  <a:pt x="12043" y="1975"/>
                </a:cubicBezTo>
                <a:cubicBezTo>
                  <a:pt x="12045" y="2038"/>
                  <a:pt x="12070" y="2087"/>
                  <a:pt x="12098" y="2087"/>
                </a:cubicBezTo>
                <a:cubicBezTo>
                  <a:pt x="12125" y="2086"/>
                  <a:pt x="12145" y="2036"/>
                  <a:pt x="12142" y="1974"/>
                </a:cubicBezTo>
                <a:cubicBezTo>
                  <a:pt x="12139" y="1911"/>
                  <a:pt x="12114" y="1860"/>
                  <a:pt x="12087" y="1861"/>
                </a:cubicBezTo>
                <a:close/>
                <a:moveTo>
                  <a:pt x="12223" y="1861"/>
                </a:moveTo>
                <a:cubicBezTo>
                  <a:pt x="12196" y="1861"/>
                  <a:pt x="12176" y="1913"/>
                  <a:pt x="12179" y="1975"/>
                </a:cubicBezTo>
                <a:cubicBezTo>
                  <a:pt x="12182" y="2038"/>
                  <a:pt x="12207" y="2087"/>
                  <a:pt x="12234" y="2087"/>
                </a:cubicBezTo>
                <a:cubicBezTo>
                  <a:pt x="12262" y="2086"/>
                  <a:pt x="12282" y="2035"/>
                  <a:pt x="12278" y="1972"/>
                </a:cubicBezTo>
                <a:cubicBezTo>
                  <a:pt x="12275" y="1909"/>
                  <a:pt x="12251" y="1860"/>
                  <a:pt x="12223" y="1861"/>
                </a:cubicBezTo>
                <a:close/>
                <a:moveTo>
                  <a:pt x="12360" y="1861"/>
                </a:moveTo>
                <a:cubicBezTo>
                  <a:pt x="12333" y="1861"/>
                  <a:pt x="12314" y="1913"/>
                  <a:pt x="12317" y="1975"/>
                </a:cubicBezTo>
                <a:cubicBezTo>
                  <a:pt x="12320" y="2038"/>
                  <a:pt x="12345" y="2087"/>
                  <a:pt x="12372" y="2087"/>
                </a:cubicBezTo>
                <a:cubicBezTo>
                  <a:pt x="12399" y="2086"/>
                  <a:pt x="12418" y="2035"/>
                  <a:pt x="12415" y="1972"/>
                </a:cubicBezTo>
                <a:cubicBezTo>
                  <a:pt x="12412" y="1909"/>
                  <a:pt x="12387" y="1860"/>
                  <a:pt x="12360" y="1861"/>
                </a:cubicBezTo>
                <a:close/>
                <a:moveTo>
                  <a:pt x="12497" y="1861"/>
                </a:moveTo>
                <a:cubicBezTo>
                  <a:pt x="12469" y="1861"/>
                  <a:pt x="12450" y="1913"/>
                  <a:pt x="12454" y="1975"/>
                </a:cubicBezTo>
                <a:cubicBezTo>
                  <a:pt x="12457" y="2038"/>
                  <a:pt x="12481" y="2087"/>
                  <a:pt x="12509" y="2087"/>
                </a:cubicBezTo>
                <a:cubicBezTo>
                  <a:pt x="12536" y="2086"/>
                  <a:pt x="12555" y="2035"/>
                  <a:pt x="12552" y="1972"/>
                </a:cubicBezTo>
                <a:cubicBezTo>
                  <a:pt x="12549" y="1909"/>
                  <a:pt x="12524" y="1860"/>
                  <a:pt x="12497" y="1861"/>
                </a:cubicBezTo>
                <a:close/>
                <a:moveTo>
                  <a:pt x="12633" y="1861"/>
                </a:moveTo>
                <a:cubicBezTo>
                  <a:pt x="12606" y="1861"/>
                  <a:pt x="12587" y="1912"/>
                  <a:pt x="12591" y="1975"/>
                </a:cubicBezTo>
                <a:cubicBezTo>
                  <a:pt x="12594" y="2038"/>
                  <a:pt x="12619" y="2087"/>
                  <a:pt x="12646" y="2087"/>
                </a:cubicBezTo>
                <a:cubicBezTo>
                  <a:pt x="12673" y="2086"/>
                  <a:pt x="12692" y="2036"/>
                  <a:pt x="12689" y="1974"/>
                </a:cubicBezTo>
                <a:cubicBezTo>
                  <a:pt x="12685" y="1911"/>
                  <a:pt x="12660" y="1860"/>
                  <a:pt x="12633" y="1861"/>
                </a:cubicBezTo>
                <a:close/>
                <a:moveTo>
                  <a:pt x="12789" y="1861"/>
                </a:moveTo>
                <a:cubicBezTo>
                  <a:pt x="12762" y="1861"/>
                  <a:pt x="12743" y="1913"/>
                  <a:pt x="12747" y="1975"/>
                </a:cubicBezTo>
                <a:cubicBezTo>
                  <a:pt x="12751" y="2038"/>
                  <a:pt x="12775" y="2087"/>
                  <a:pt x="12803" y="2087"/>
                </a:cubicBezTo>
                <a:cubicBezTo>
                  <a:pt x="12830" y="2086"/>
                  <a:pt x="12849" y="2035"/>
                  <a:pt x="12845" y="1972"/>
                </a:cubicBezTo>
                <a:cubicBezTo>
                  <a:pt x="12842" y="1909"/>
                  <a:pt x="12816" y="1860"/>
                  <a:pt x="12789" y="1861"/>
                </a:cubicBezTo>
                <a:close/>
                <a:moveTo>
                  <a:pt x="12926" y="1861"/>
                </a:moveTo>
                <a:cubicBezTo>
                  <a:pt x="12899" y="1861"/>
                  <a:pt x="12880" y="1912"/>
                  <a:pt x="12884" y="1975"/>
                </a:cubicBezTo>
                <a:cubicBezTo>
                  <a:pt x="12888" y="2038"/>
                  <a:pt x="12913" y="2087"/>
                  <a:pt x="12940" y="2087"/>
                </a:cubicBezTo>
                <a:cubicBezTo>
                  <a:pt x="12967" y="2086"/>
                  <a:pt x="12986" y="2035"/>
                  <a:pt x="12982" y="1972"/>
                </a:cubicBezTo>
                <a:cubicBezTo>
                  <a:pt x="12978" y="1909"/>
                  <a:pt x="12953" y="1860"/>
                  <a:pt x="12926" y="1861"/>
                </a:cubicBezTo>
                <a:close/>
                <a:moveTo>
                  <a:pt x="13063" y="1861"/>
                </a:moveTo>
                <a:cubicBezTo>
                  <a:pt x="13036" y="1861"/>
                  <a:pt x="13017" y="1912"/>
                  <a:pt x="13021" y="1975"/>
                </a:cubicBezTo>
                <a:cubicBezTo>
                  <a:pt x="13025" y="2038"/>
                  <a:pt x="13050" y="2089"/>
                  <a:pt x="13077" y="2088"/>
                </a:cubicBezTo>
                <a:cubicBezTo>
                  <a:pt x="13104" y="2088"/>
                  <a:pt x="13123" y="2036"/>
                  <a:pt x="13119" y="1974"/>
                </a:cubicBezTo>
                <a:cubicBezTo>
                  <a:pt x="13115" y="1911"/>
                  <a:pt x="13090" y="1860"/>
                  <a:pt x="13063" y="1861"/>
                </a:cubicBezTo>
                <a:close/>
                <a:moveTo>
                  <a:pt x="9414" y="1911"/>
                </a:moveTo>
                <a:cubicBezTo>
                  <a:pt x="9387" y="1911"/>
                  <a:pt x="9364" y="1963"/>
                  <a:pt x="9364" y="2026"/>
                </a:cubicBezTo>
                <a:cubicBezTo>
                  <a:pt x="9364" y="2088"/>
                  <a:pt x="9386" y="2138"/>
                  <a:pt x="9413" y="2137"/>
                </a:cubicBezTo>
                <a:cubicBezTo>
                  <a:pt x="9440" y="2136"/>
                  <a:pt x="9463" y="2085"/>
                  <a:pt x="9463" y="2022"/>
                </a:cubicBezTo>
                <a:cubicBezTo>
                  <a:pt x="9463" y="1960"/>
                  <a:pt x="9441" y="1910"/>
                  <a:pt x="9414" y="1911"/>
                </a:cubicBezTo>
                <a:close/>
                <a:moveTo>
                  <a:pt x="9550" y="1911"/>
                </a:moveTo>
                <a:cubicBezTo>
                  <a:pt x="9523" y="1911"/>
                  <a:pt x="9501" y="1963"/>
                  <a:pt x="9501" y="2026"/>
                </a:cubicBezTo>
                <a:cubicBezTo>
                  <a:pt x="9501" y="2088"/>
                  <a:pt x="9523" y="2138"/>
                  <a:pt x="9551" y="2137"/>
                </a:cubicBezTo>
                <a:cubicBezTo>
                  <a:pt x="9578" y="2137"/>
                  <a:pt x="9600" y="2085"/>
                  <a:pt x="9599" y="2022"/>
                </a:cubicBezTo>
                <a:cubicBezTo>
                  <a:pt x="9599" y="1960"/>
                  <a:pt x="9577" y="1910"/>
                  <a:pt x="9550" y="1911"/>
                </a:cubicBezTo>
                <a:close/>
                <a:moveTo>
                  <a:pt x="9706" y="1911"/>
                </a:moveTo>
                <a:cubicBezTo>
                  <a:pt x="9679" y="1911"/>
                  <a:pt x="9657" y="1963"/>
                  <a:pt x="9657" y="2026"/>
                </a:cubicBezTo>
                <a:cubicBezTo>
                  <a:pt x="9658" y="2088"/>
                  <a:pt x="9680" y="2138"/>
                  <a:pt x="9707" y="2137"/>
                </a:cubicBezTo>
                <a:cubicBezTo>
                  <a:pt x="9734" y="2137"/>
                  <a:pt x="9756" y="2085"/>
                  <a:pt x="9756" y="2022"/>
                </a:cubicBezTo>
                <a:cubicBezTo>
                  <a:pt x="9756" y="1960"/>
                  <a:pt x="9733" y="1910"/>
                  <a:pt x="9706" y="1911"/>
                </a:cubicBezTo>
                <a:close/>
                <a:moveTo>
                  <a:pt x="9843" y="1911"/>
                </a:moveTo>
                <a:cubicBezTo>
                  <a:pt x="9815" y="1911"/>
                  <a:pt x="9794" y="1963"/>
                  <a:pt x="9794" y="2026"/>
                </a:cubicBezTo>
                <a:cubicBezTo>
                  <a:pt x="9795" y="2088"/>
                  <a:pt x="9817" y="2138"/>
                  <a:pt x="9844" y="2137"/>
                </a:cubicBezTo>
                <a:cubicBezTo>
                  <a:pt x="9872" y="2137"/>
                  <a:pt x="9893" y="2085"/>
                  <a:pt x="9893" y="2022"/>
                </a:cubicBezTo>
                <a:cubicBezTo>
                  <a:pt x="9892" y="1960"/>
                  <a:pt x="9870" y="1910"/>
                  <a:pt x="9843" y="1911"/>
                </a:cubicBezTo>
                <a:close/>
                <a:moveTo>
                  <a:pt x="9979" y="1911"/>
                </a:moveTo>
                <a:cubicBezTo>
                  <a:pt x="9952" y="1911"/>
                  <a:pt x="9931" y="1963"/>
                  <a:pt x="9931" y="2026"/>
                </a:cubicBezTo>
                <a:cubicBezTo>
                  <a:pt x="9932" y="2088"/>
                  <a:pt x="9954" y="2138"/>
                  <a:pt x="9981" y="2137"/>
                </a:cubicBezTo>
                <a:cubicBezTo>
                  <a:pt x="10008" y="2136"/>
                  <a:pt x="10030" y="2085"/>
                  <a:pt x="10030" y="2022"/>
                </a:cubicBezTo>
                <a:cubicBezTo>
                  <a:pt x="10029" y="1960"/>
                  <a:pt x="10007" y="1910"/>
                  <a:pt x="9979" y="1911"/>
                </a:cubicBezTo>
                <a:close/>
                <a:moveTo>
                  <a:pt x="10116" y="1911"/>
                </a:moveTo>
                <a:cubicBezTo>
                  <a:pt x="10089" y="1911"/>
                  <a:pt x="10067" y="1963"/>
                  <a:pt x="10068" y="2026"/>
                </a:cubicBezTo>
                <a:cubicBezTo>
                  <a:pt x="10069" y="2088"/>
                  <a:pt x="10091" y="2138"/>
                  <a:pt x="10119" y="2137"/>
                </a:cubicBezTo>
                <a:cubicBezTo>
                  <a:pt x="10146" y="2137"/>
                  <a:pt x="10167" y="2085"/>
                  <a:pt x="10166" y="2022"/>
                </a:cubicBezTo>
                <a:cubicBezTo>
                  <a:pt x="10166" y="1960"/>
                  <a:pt x="10143" y="1910"/>
                  <a:pt x="10116" y="1911"/>
                </a:cubicBezTo>
                <a:close/>
                <a:moveTo>
                  <a:pt x="10253" y="1911"/>
                </a:moveTo>
                <a:cubicBezTo>
                  <a:pt x="10225" y="1911"/>
                  <a:pt x="10204" y="1963"/>
                  <a:pt x="10205" y="2026"/>
                </a:cubicBezTo>
                <a:cubicBezTo>
                  <a:pt x="10206" y="2088"/>
                  <a:pt x="10228" y="2138"/>
                  <a:pt x="10256" y="2137"/>
                </a:cubicBezTo>
                <a:cubicBezTo>
                  <a:pt x="10283" y="2137"/>
                  <a:pt x="10304" y="2085"/>
                  <a:pt x="10303" y="2022"/>
                </a:cubicBezTo>
                <a:cubicBezTo>
                  <a:pt x="10302" y="1960"/>
                  <a:pt x="10280" y="1910"/>
                  <a:pt x="10253" y="1911"/>
                </a:cubicBezTo>
                <a:close/>
                <a:moveTo>
                  <a:pt x="10389" y="1911"/>
                </a:moveTo>
                <a:cubicBezTo>
                  <a:pt x="10362" y="1911"/>
                  <a:pt x="10341" y="1963"/>
                  <a:pt x="10342" y="2026"/>
                </a:cubicBezTo>
                <a:cubicBezTo>
                  <a:pt x="10343" y="2088"/>
                  <a:pt x="10366" y="2138"/>
                  <a:pt x="10393" y="2137"/>
                </a:cubicBezTo>
                <a:cubicBezTo>
                  <a:pt x="10420" y="2137"/>
                  <a:pt x="10441" y="2085"/>
                  <a:pt x="10440" y="2022"/>
                </a:cubicBezTo>
                <a:cubicBezTo>
                  <a:pt x="10439" y="1960"/>
                  <a:pt x="10417" y="1910"/>
                  <a:pt x="10389" y="1911"/>
                </a:cubicBezTo>
                <a:close/>
                <a:moveTo>
                  <a:pt x="10545" y="1911"/>
                </a:moveTo>
                <a:cubicBezTo>
                  <a:pt x="10518" y="1911"/>
                  <a:pt x="10497" y="1963"/>
                  <a:pt x="10498" y="2026"/>
                </a:cubicBezTo>
                <a:cubicBezTo>
                  <a:pt x="10499" y="2088"/>
                  <a:pt x="10522" y="2138"/>
                  <a:pt x="10549" y="2137"/>
                </a:cubicBezTo>
                <a:cubicBezTo>
                  <a:pt x="10577" y="2137"/>
                  <a:pt x="10598" y="2085"/>
                  <a:pt x="10596" y="2022"/>
                </a:cubicBezTo>
                <a:cubicBezTo>
                  <a:pt x="10595" y="1960"/>
                  <a:pt x="10572" y="1910"/>
                  <a:pt x="10545" y="1911"/>
                </a:cubicBezTo>
                <a:close/>
                <a:moveTo>
                  <a:pt x="10818" y="1911"/>
                </a:moveTo>
                <a:cubicBezTo>
                  <a:pt x="10791" y="1911"/>
                  <a:pt x="10770" y="1963"/>
                  <a:pt x="10772" y="2026"/>
                </a:cubicBezTo>
                <a:cubicBezTo>
                  <a:pt x="10773" y="2088"/>
                  <a:pt x="10796" y="2138"/>
                  <a:pt x="10824" y="2137"/>
                </a:cubicBezTo>
                <a:cubicBezTo>
                  <a:pt x="10851" y="2137"/>
                  <a:pt x="10872" y="2085"/>
                  <a:pt x="10870" y="2022"/>
                </a:cubicBezTo>
                <a:cubicBezTo>
                  <a:pt x="10869" y="1960"/>
                  <a:pt x="10845" y="1910"/>
                  <a:pt x="10818" y="1911"/>
                </a:cubicBezTo>
                <a:close/>
                <a:moveTo>
                  <a:pt x="10975" y="1911"/>
                </a:moveTo>
                <a:cubicBezTo>
                  <a:pt x="10947" y="1911"/>
                  <a:pt x="10927" y="1963"/>
                  <a:pt x="10928" y="2026"/>
                </a:cubicBezTo>
                <a:cubicBezTo>
                  <a:pt x="10930" y="2088"/>
                  <a:pt x="10953" y="2138"/>
                  <a:pt x="10980" y="2137"/>
                </a:cubicBezTo>
                <a:cubicBezTo>
                  <a:pt x="11007" y="2136"/>
                  <a:pt x="11028" y="2085"/>
                  <a:pt x="11027" y="2022"/>
                </a:cubicBezTo>
                <a:cubicBezTo>
                  <a:pt x="11025" y="1960"/>
                  <a:pt x="11002" y="1910"/>
                  <a:pt x="10975" y="1911"/>
                </a:cubicBezTo>
                <a:close/>
                <a:moveTo>
                  <a:pt x="6897" y="1961"/>
                </a:moveTo>
                <a:cubicBezTo>
                  <a:pt x="6870" y="1962"/>
                  <a:pt x="6845" y="2012"/>
                  <a:pt x="6842" y="2074"/>
                </a:cubicBezTo>
                <a:cubicBezTo>
                  <a:pt x="6839" y="2137"/>
                  <a:pt x="6859" y="2188"/>
                  <a:pt x="6886" y="2187"/>
                </a:cubicBezTo>
                <a:cubicBezTo>
                  <a:pt x="6913" y="2187"/>
                  <a:pt x="6938" y="2135"/>
                  <a:pt x="6941" y="2073"/>
                </a:cubicBezTo>
                <a:cubicBezTo>
                  <a:pt x="6944" y="2010"/>
                  <a:pt x="6924" y="1960"/>
                  <a:pt x="6897" y="1961"/>
                </a:cubicBezTo>
                <a:close/>
                <a:moveTo>
                  <a:pt x="7033" y="1961"/>
                </a:moveTo>
                <a:cubicBezTo>
                  <a:pt x="7006" y="1962"/>
                  <a:pt x="6982" y="2013"/>
                  <a:pt x="6979" y="2076"/>
                </a:cubicBezTo>
                <a:cubicBezTo>
                  <a:pt x="6976" y="2138"/>
                  <a:pt x="6996" y="2188"/>
                  <a:pt x="7024" y="2187"/>
                </a:cubicBezTo>
                <a:cubicBezTo>
                  <a:pt x="7051" y="2187"/>
                  <a:pt x="7075" y="2135"/>
                  <a:pt x="7078" y="2073"/>
                </a:cubicBezTo>
                <a:cubicBezTo>
                  <a:pt x="7081" y="2010"/>
                  <a:pt x="7061" y="1960"/>
                  <a:pt x="7033" y="1961"/>
                </a:cubicBezTo>
                <a:close/>
                <a:moveTo>
                  <a:pt x="4225" y="2011"/>
                </a:moveTo>
                <a:cubicBezTo>
                  <a:pt x="4198" y="2012"/>
                  <a:pt x="4171" y="2062"/>
                  <a:pt x="4165" y="2125"/>
                </a:cubicBezTo>
                <a:cubicBezTo>
                  <a:pt x="4159" y="2187"/>
                  <a:pt x="4176" y="2237"/>
                  <a:pt x="4204" y="2236"/>
                </a:cubicBezTo>
                <a:cubicBezTo>
                  <a:pt x="4231" y="2235"/>
                  <a:pt x="4258" y="2185"/>
                  <a:pt x="4263" y="2123"/>
                </a:cubicBezTo>
                <a:cubicBezTo>
                  <a:pt x="4269" y="2061"/>
                  <a:pt x="4252" y="2011"/>
                  <a:pt x="4225" y="2011"/>
                </a:cubicBezTo>
                <a:close/>
                <a:moveTo>
                  <a:pt x="4361" y="2011"/>
                </a:moveTo>
                <a:cubicBezTo>
                  <a:pt x="4334" y="2012"/>
                  <a:pt x="4308" y="2062"/>
                  <a:pt x="4302" y="2125"/>
                </a:cubicBezTo>
                <a:cubicBezTo>
                  <a:pt x="4296" y="2187"/>
                  <a:pt x="4313" y="2237"/>
                  <a:pt x="4340" y="2236"/>
                </a:cubicBezTo>
                <a:cubicBezTo>
                  <a:pt x="4368" y="2235"/>
                  <a:pt x="4395" y="2185"/>
                  <a:pt x="4400" y="2123"/>
                </a:cubicBezTo>
                <a:cubicBezTo>
                  <a:pt x="4406" y="2061"/>
                  <a:pt x="4388" y="2011"/>
                  <a:pt x="4361" y="2011"/>
                </a:cubicBezTo>
                <a:close/>
                <a:moveTo>
                  <a:pt x="4634" y="2011"/>
                </a:moveTo>
                <a:cubicBezTo>
                  <a:pt x="4607" y="2012"/>
                  <a:pt x="4581" y="2062"/>
                  <a:pt x="4576" y="2125"/>
                </a:cubicBezTo>
                <a:cubicBezTo>
                  <a:pt x="4570" y="2187"/>
                  <a:pt x="4587" y="2237"/>
                  <a:pt x="4615" y="2236"/>
                </a:cubicBezTo>
                <a:cubicBezTo>
                  <a:pt x="4642" y="2236"/>
                  <a:pt x="4669" y="2185"/>
                  <a:pt x="4674" y="2123"/>
                </a:cubicBezTo>
                <a:cubicBezTo>
                  <a:pt x="4679" y="2061"/>
                  <a:pt x="4661" y="2011"/>
                  <a:pt x="4634" y="2011"/>
                </a:cubicBezTo>
                <a:close/>
                <a:moveTo>
                  <a:pt x="6195" y="2011"/>
                </a:moveTo>
                <a:cubicBezTo>
                  <a:pt x="6167" y="2012"/>
                  <a:pt x="6143" y="2062"/>
                  <a:pt x="6139" y="2125"/>
                </a:cubicBezTo>
                <a:cubicBezTo>
                  <a:pt x="6135" y="2187"/>
                  <a:pt x="6154" y="2237"/>
                  <a:pt x="6181" y="2236"/>
                </a:cubicBezTo>
                <a:cubicBezTo>
                  <a:pt x="6208" y="2236"/>
                  <a:pt x="6234" y="2185"/>
                  <a:pt x="6237" y="2123"/>
                </a:cubicBezTo>
                <a:cubicBezTo>
                  <a:pt x="6241" y="2061"/>
                  <a:pt x="6222" y="2011"/>
                  <a:pt x="6195" y="2011"/>
                </a:cubicBezTo>
                <a:close/>
                <a:moveTo>
                  <a:pt x="6331" y="2011"/>
                </a:moveTo>
                <a:cubicBezTo>
                  <a:pt x="6304" y="2012"/>
                  <a:pt x="6280" y="2062"/>
                  <a:pt x="6276" y="2125"/>
                </a:cubicBezTo>
                <a:cubicBezTo>
                  <a:pt x="6272" y="2187"/>
                  <a:pt x="6291" y="2237"/>
                  <a:pt x="6319" y="2236"/>
                </a:cubicBezTo>
                <a:cubicBezTo>
                  <a:pt x="6346" y="2235"/>
                  <a:pt x="6371" y="2185"/>
                  <a:pt x="6374" y="2123"/>
                </a:cubicBezTo>
                <a:cubicBezTo>
                  <a:pt x="6378" y="2061"/>
                  <a:pt x="6359" y="2011"/>
                  <a:pt x="6331" y="2011"/>
                </a:cubicBezTo>
                <a:close/>
                <a:moveTo>
                  <a:pt x="6468" y="2011"/>
                </a:moveTo>
                <a:cubicBezTo>
                  <a:pt x="6441" y="2012"/>
                  <a:pt x="6416" y="2062"/>
                  <a:pt x="6413" y="2125"/>
                </a:cubicBezTo>
                <a:cubicBezTo>
                  <a:pt x="6409" y="2187"/>
                  <a:pt x="6428" y="2237"/>
                  <a:pt x="6456" y="2236"/>
                </a:cubicBezTo>
                <a:cubicBezTo>
                  <a:pt x="6483" y="2236"/>
                  <a:pt x="6508" y="2185"/>
                  <a:pt x="6511" y="2123"/>
                </a:cubicBezTo>
                <a:cubicBezTo>
                  <a:pt x="6514" y="2061"/>
                  <a:pt x="6495" y="2011"/>
                  <a:pt x="6468" y="2011"/>
                </a:cubicBezTo>
                <a:close/>
                <a:moveTo>
                  <a:pt x="6605" y="2011"/>
                </a:moveTo>
                <a:cubicBezTo>
                  <a:pt x="6577" y="2012"/>
                  <a:pt x="6553" y="2062"/>
                  <a:pt x="6550" y="2125"/>
                </a:cubicBezTo>
                <a:cubicBezTo>
                  <a:pt x="6546" y="2187"/>
                  <a:pt x="6566" y="2237"/>
                  <a:pt x="6593" y="2236"/>
                </a:cubicBezTo>
                <a:cubicBezTo>
                  <a:pt x="6620" y="2235"/>
                  <a:pt x="6645" y="2185"/>
                  <a:pt x="6648" y="2123"/>
                </a:cubicBezTo>
                <a:cubicBezTo>
                  <a:pt x="6651" y="2061"/>
                  <a:pt x="6632" y="2011"/>
                  <a:pt x="6605" y="2011"/>
                </a:cubicBezTo>
                <a:close/>
                <a:moveTo>
                  <a:pt x="6760" y="2011"/>
                </a:moveTo>
                <a:cubicBezTo>
                  <a:pt x="6733" y="2012"/>
                  <a:pt x="6709" y="2062"/>
                  <a:pt x="6706" y="2125"/>
                </a:cubicBezTo>
                <a:cubicBezTo>
                  <a:pt x="6703" y="2187"/>
                  <a:pt x="6722" y="2238"/>
                  <a:pt x="6749" y="2238"/>
                </a:cubicBezTo>
                <a:cubicBezTo>
                  <a:pt x="6777" y="2237"/>
                  <a:pt x="6801" y="2185"/>
                  <a:pt x="6804" y="2123"/>
                </a:cubicBezTo>
                <a:cubicBezTo>
                  <a:pt x="6807" y="2061"/>
                  <a:pt x="6787" y="2011"/>
                  <a:pt x="6760" y="2011"/>
                </a:cubicBezTo>
                <a:close/>
                <a:moveTo>
                  <a:pt x="1982" y="2062"/>
                </a:moveTo>
                <a:cubicBezTo>
                  <a:pt x="1955" y="2062"/>
                  <a:pt x="1927" y="2113"/>
                  <a:pt x="1918" y="2175"/>
                </a:cubicBezTo>
                <a:cubicBezTo>
                  <a:pt x="1910" y="2237"/>
                  <a:pt x="1924" y="2287"/>
                  <a:pt x="1952" y="2286"/>
                </a:cubicBezTo>
                <a:cubicBezTo>
                  <a:pt x="1979" y="2286"/>
                  <a:pt x="2008" y="2235"/>
                  <a:pt x="2016" y="2173"/>
                </a:cubicBezTo>
                <a:cubicBezTo>
                  <a:pt x="2025" y="2111"/>
                  <a:pt x="2009" y="2061"/>
                  <a:pt x="1982" y="2062"/>
                </a:cubicBezTo>
                <a:close/>
                <a:moveTo>
                  <a:pt x="2119" y="2062"/>
                </a:moveTo>
                <a:cubicBezTo>
                  <a:pt x="2092" y="2062"/>
                  <a:pt x="2063" y="2113"/>
                  <a:pt x="2055" y="2175"/>
                </a:cubicBezTo>
                <a:cubicBezTo>
                  <a:pt x="2047" y="2237"/>
                  <a:pt x="2062" y="2287"/>
                  <a:pt x="2089" y="2286"/>
                </a:cubicBezTo>
                <a:cubicBezTo>
                  <a:pt x="2116" y="2286"/>
                  <a:pt x="2145" y="2235"/>
                  <a:pt x="2153" y="2173"/>
                </a:cubicBezTo>
                <a:cubicBezTo>
                  <a:pt x="2161" y="2111"/>
                  <a:pt x="2146" y="2061"/>
                  <a:pt x="2119" y="2062"/>
                </a:cubicBezTo>
                <a:close/>
                <a:moveTo>
                  <a:pt x="2255" y="2062"/>
                </a:moveTo>
                <a:cubicBezTo>
                  <a:pt x="2228" y="2062"/>
                  <a:pt x="2200" y="2113"/>
                  <a:pt x="2192" y="2175"/>
                </a:cubicBezTo>
                <a:cubicBezTo>
                  <a:pt x="2184" y="2237"/>
                  <a:pt x="2199" y="2287"/>
                  <a:pt x="2226" y="2286"/>
                </a:cubicBezTo>
                <a:cubicBezTo>
                  <a:pt x="2253" y="2286"/>
                  <a:pt x="2282" y="2235"/>
                  <a:pt x="2290" y="2173"/>
                </a:cubicBezTo>
                <a:cubicBezTo>
                  <a:pt x="2298" y="2111"/>
                  <a:pt x="2282" y="2061"/>
                  <a:pt x="2255" y="2062"/>
                </a:cubicBezTo>
                <a:close/>
                <a:moveTo>
                  <a:pt x="2412" y="2062"/>
                </a:moveTo>
                <a:cubicBezTo>
                  <a:pt x="2385" y="2062"/>
                  <a:pt x="2356" y="2113"/>
                  <a:pt x="2348" y="2175"/>
                </a:cubicBezTo>
                <a:cubicBezTo>
                  <a:pt x="2340" y="2237"/>
                  <a:pt x="2355" y="2287"/>
                  <a:pt x="2382" y="2286"/>
                </a:cubicBezTo>
                <a:cubicBezTo>
                  <a:pt x="2410" y="2286"/>
                  <a:pt x="2439" y="2235"/>
                  <a:pt x="2447" y="2173"/>
                </a:cubicBezTo>
                <a:cubicBezTo>
                  <a:pt x="2454" y="2111"/>
                  <a:pt x="2439" y="2061"/>
                  <a:pt x="2412" y="2062"/>
                </a:cubicBezTo>
                <a:close/>
                <a:moveTo>
                  <a:pt x="2548" y="2062"/>
                </a:moveTo>
                <a:cubicBezTo>
                  <a:pt x="2521" y="2062"/>
                  <a:pt x="2492" y="2113"/>
                  <a:pt x="2484" y="2175"/>
                </a:cubicBezTo>
                <a:cubicBezTo>
                  <a:pt x="2477" y="2237"/>
                  <a:pt x="2493" y="2287"/>
                  <a:pt x="2520" y="2286"/>
                </a:cubicBezTo>
                <a:cubicBezTo>
                  <a:pt x="2547" y="2286"/>
                  <a:pt x="2575" y="2235"/>
                  <a:pt x="2583" y="2173"/>
                </a:cubicBezTo>
                <a:cubicBezTo>
                  <a:pt x="2590" y="2111"/>
                  <a:pt x="2575" y="2061"/>
                  <a:pt x="2548" y="2062"/>
                </a:cubicBezTo>
                <a:close/>
                <a:moveTo>
                  <a:pt x="2684" y="2062"/>
                </a:moveTo>
                <a:cubicBezTo>
                  <a:pt x="2657" y="2062"/>
                  <a:pt x="2629" y="2113"/>
                  <a:pt x="2621" y="2175"/>
                </a:cubicBezTo>
                <a:cubicBezTo>
                  <a:pt x="2614" y="2237"/>
                  <a:pt x="2629" y="2287"/>
                  <a:pt x="2657" y="2286"/>
                </a:cubicBezTo>
                <a:cubicBezTo>
                  <a:pt x="2684" y="2286"/>
                  <a:pt x="2712" y="2235"/>
                  <a:pt x="2720" y="2173"/>
                </a:cubicBezTo>
                <a:cubicBezTo>
                  <a:pt x="2727" y="2111"/>
                  <a:pt x="2711" y="2061"/>
                  <a:pt x="2684" y="2062"/>
                </a:cubicBezTo>
                <a:close/>
                <a:moveTo>
                  <a:pt x="2821" y="2062"/>
                </a:moveTo>
                <a:cubicBezTo>
                  <a:pt x="2794" y="2062"/>
                  <a:pt x="2766" y="2113"/>
                  <a:pt x="2758" y="2175"/>
                </a:cubicBezTo>
                <a:cubicBezTo>
                  <a:pt x="2751" y="2237"/>
                  <a:pt x="2766" y="2287"/>
                  <a:pt x="2794" y="2286"/>
                </a:cubicBezTo>
                <a:cubicBezTo>
                  <a:pt x="2821" y="2286"/>
                  <a:pt x="2849" y="2235"/>
                  <a:pt x="2856" y="2173"/>
                </a:cubicBezTo>
                <a:cubicBezTo>
                  <a:pt x="2864" y="2111"/>
                  <a:pt x="2848" y="2061"/>
                  <a:pt x="2821" y="2062"/>
                </a:cubicBezTo>
                <a:close/>
                <a:moveTo>
                  <a:pt x="2957" y="2062"/>
                </a:moveTo>
                <a:cubicBezTo>
                  <a:pt x="2930" y="2062"/>
                  <a:pt x="2902" y="2113"/>
                  <a:pt x="2895" y="2175"/>
                </a:cubicBezTo>
                <a:cubicBezTo>
                  <a:pt x="2888" y="2237"/>
                  <a:pt x="2904" y="2287"/>
                  <a:pt x="2931" y="2286"/>
                </a:cubicBezTo>
                <a:cubicBezTo>
                  <a:pt x="2958" y="2286"/>
                  <a:pt x="2986" y="2235"/>
                  <a:pt x="2993" y="2173"/>
                </a:cubicBezTo>
                <a:cubicBezTo>
                  <a:pt x="3001" y="2111"/>
                  <a:pt x="2984" y="2061"/>
                  <a:pt x="2957" y="2062"/>
                </a:cubicBezTo>
                <a:close/>
                <a:moveTo>
                  <a:pt x="3114" y="2062"/>
                </a:moveTo>
                <a:cubicBezTo>
                  <a:pt x="3086" y="2062"/>
                  <a:pt x="3059" y="2113"/>
                  <a:pt x="3051" y="2175"/>
                </a:cubicBezTo>
                <a:cubicBezTo>
                  <a:pt x="3044" y="2237"/>
                  <a:pt x="3060" y="2287"/>
                  <a:pt x="3087" y="2286"/>
                </a:cubicBezTo>
                <a:cubicBezTo>
                  <a:pt x="3115" y="2286"/>
                  <a:pt x="3143" y="2235"/>
                  <a:pt x="3150" y="2173"/>
                </a:cubicBezTo>
                <a:cubicBezTo>
                  <a:pt x="3157" y="2111"/>
                  <a:pt x="3141" y="2061"/>
                  <a:pt x="3114" y="2062"/>
                </a:cubicBezTo>
                <a:close/>
                <a:moveTo>
                  <a:pt x="3250" y="2062"/>
                </a:moveTo>
                <a:cubicBezTo>
                  <a:pt x="3223" y="2062"/>
                  <a:pt x="3195" y="2113"/>
                  <a:pt x="3188" y="2175"/>
                </a:cubicBezTo>
                <a:cubicBezTo>
                  <a:pt x="3181" y="2237"/>
                  <a:pt x="3198" y="2287"/>
                  <a:pt x="3225" y="2286"/>
                </a:cubicBezTo>
                <a:cubicBezTo>
                  <a:pt x="3252" y="2286"/>
                  <a:pt x="3280" y="2235"/>
                  <a:pt x="3287" y="2173"/>
                </a:cubicBezTo>
                <a:cubicBezTo>
                  <a:pt x="3294" y="2111"/>
                  <a:pt x="3277" y="2061"/>
                  <a:pt x="3250" y="2062"/>
                </a:cubicBezTo>
                <a:close/>
                <a:moveTo>
                  <a:pt x="3386" y="2062"/>
                </a:moveTo>
                <a:cubicBezTo>
                  <a:pt x="3359" y="2062"/>
                  <a:pt x="3332" y="2113"/>
                  <a:pt x="3325" y="2175"/>
                </a:cubicBezTo>
                <a:cubicBezTo>
                  <a:pt x="3318" y="2237"/>
                  <a:pt x="3334" y="2287"/>
                  <a:pt x="3362" y="2286"/>
                </a:cubicBezTo>
                <a:cubicBezTo>
                  <a:pt x="3389" y="2286"/>
                  <a:pt x="3417" y="2235"/>
                  <a:pt x="3423" y="2173"/>
                </a:cubicBezTo>
                <a:cubicBezTo>
                  <a:pt x="3430" y="2111"/>
                  <a:pt x="3413" y="2061"/>
                  <a:pt x="3386" y="2062"/>
                </a:cubicBezTo>
                <a:close/>
                <a:moveTo>
                  <a:pt x="3523" y="2062"/>
                </a:moveTo>
                <a:cubicBezTo>
                  <a:pt x="3496" y="2062"/>
                  <a:pt x="3468" y="2113"/>
                  <a:pt x="3461" y="2175"/>
                </a:cubicBezTo>
                <a:cubicBezTo>
                  <a:pt x="3455" y="2237"/>
                  <a:pt x="3471" y="2287"/>
                  <a:pt x="3499" y="2286"/>
                </a:cubicBezTo>
                <a:cubicBezTo>
                  <a:pt x="3526" y="2286"/>
                  <a:pt x="3554" y="2235"/>
                  <a:pt x="3560" y="2173"/>
                </a:cubicBezTo>
                <a:cubicBezTo>
                  <a:pt x="3567" y="2111"/>
                  <a:pt x="3550" y="2061"/>
                  <a:pt x="3523" y="2062"/>
                </a:cubicBezTo>
                <a:close/>
                <a:moveTo>
                  <a:pt x="3659" y="2062"/>
                </a:moveTo>
                <a:cubicBezTo>
                  <a:pt x="3632" y="2062"/>
                  <a:pt x="3605" y="2113"/>
                  <a:pt x="3598" y="2175"/>
                </a:cubicBezTo>
                <a:cubicBezTo>
                  <a:pt x="3592" y="2237"/>
                  <a:pt x="3609" y="2287"/>
                  <a:pt x="3636" y="2286"/>
                </a:cubicBezTo>
                <a:cubicBezTo>
                  <a:pt x="3663" y="2286"/>
                  <a:pt x="3690" y="2235"/>
                  <a:pt x="3696" y="2173"/>
                </a:cubicBezTo>
                <a:cubicBezTo>
                  <a:pt x="3703" y="2111"/>
                  <a:pt x="3686" y="2061"/>
                  <a:pt x="3659" y="2062"/>
                </a:cubicBezTo>
                <a:close/>
                <a:moveTo>
                  <a:pt x="3796" y="2062"/>
                </a:moveTo>
                <a:cubicBezTo>
                  <a:pt x="3769" y="2062"/>
                  <a:pt x="3741" y="2113"/>
                  <a:pt x="3735" y="2175"/>
                </a:cubicBezTo>
                <a:cubicBezTo>
                  <a:pt x="3729" y="2237"/>
                  <a:pt x="3746" y="2287"/>
                  <a:pt x="3773" y="2286"/>
                </a:cubicBezTo>
                <a:cubicBezTo>
                  <a:pt x="3800" y="2286"/>
                  <a:pt x="3827" y="2235"/>
                  <a:pt x="3833" y="2173"/>
                </a:cubicBezTo>
                <a:cubicBezTo>
                  <a:pt x="3840" y="2111"/>
                  <a:pt x="3823" y="2061"/>
                  <a:pt x="3796" y="2062"/>
                </a:cubicBezTo>
                <a:close/>
                <a:moveTo>
                  <a:pt x="3952" y="2062"/>
                </a:moveTo>
                <a:cubicBezTo>
                  <a:pt x="3925" y="2062"/>
                  <a:pt x="3898" y="2113"/>
                  <a:pt x="3891" y="2175"/>
                </a:cubicBezTo>
                <a:cubicBezTo>
                  <a:pt x="3885" y="2237"/>
                  <a:pt x="3902" y="2287"/>
                  <a:pt x="3929" y="2286"/>
                </a:cubicBezTo>
                <a:cubicBezTo>
                  <a:pt x="3956" y="2286"/>
                  <a:pt x="3984" y="2235"/>
                  <a:pt x="3990" y="2173"/>
                </a:cubicBezTo>
                <a:cubicBezTo>
                  <a:pt x="3996" y="2111"/>
                  <a:pt x="3979" y="2061"/>
                  <a:pt x="3952" y="2062"/>
                </a:cubicBezTo>
                <a:close/>
                <a:moveTo>
                  <a:pt x="4088" y="2062"/>
                </a:moveTo>
                <a:cubicBezTo>
                  <a:pt x="4061" y="2062"/>
                  <a:pt x="4034" y="2113"/>
                  <a:pt x="4028" y="2175"/>
                </a:cubicBezTo>
                <a:cubicBezTo>
                  <a:pt x="4022" y="2237"/>
                  <a:pt x="4040" y="2287"/>
                  <a:pt x="4067" y="2286"/>
                </a:cubicBezTo>
                <a:cubicBezTo>
                  <a:pt x="4094" y="2286"/>
                  <a:pt x="4121" y="2235"/>
                  <a:pt x="4127" y="2173"/>
                </a:cubicBezTo>
                <a:cubicBezTo>
                  <a:pt x="4133" y="2111"/>
                  <a:pt x="4115" y="2061"/>
                  <a:pt x="4088" y="2062"/>
                </a:cubicBezTo>
                <a:close/>
                <a:moveTo>
                  <a:pt x="5336" y="2062"/>
                </a:moveTo>
                <a:cubicBezTo>
                  <a:pt x="5309" y="2062"/>
                  <a:pt x="5284" y="2113"/>
                  <a:pt x="5279" y="2175"/>
                </a:cubicBezTo>
                <a:cubicBezTo>
                  <a:pt x="5274" y="2237"/>
                  <a:pt x="5293" y="2287"/>
                  <a:pt x="5320" y="2286"/>
                </a:cubicBezTo>
                <a:cubicBezTo>
                  <a:pt x="5347" y="2286"/>
                  <a:pt x="5373" y="2235"/>
                  <a:pt x="5377" y="2173"/>
                </a:cubicBezTo>
                <a:cubicBezTo>
                  <a:pt x="5382" y="2111"/>
                  <a:pt x="5363" y="2061"/>
                  <a:pt x="5336" y="2062"/>
                </a:cubicBezTo>
                <a:close/>
                <a:moveTo>
                  <a:pt x="5493" y="2062"/>
                </a:moveTo>
                <a:cubicBezTo>
                  <a:pt x="5466" y="2062"/>
                  <a:pt x="5440" y="2113"/>
                  <a:pt x="5435" y="2175"/>
                </a:cubicBezTo>
                <a:cubicBezTo>
                  <a:pt x="5431" y="2237"/>
                  <a:pt x="5449" y="2287"/>
                  <a:pt x="5477" y="2286"/>
                </a:cubicBezTo>
                <a:cubicBezTo>
                  <a:pt x="5504" y="2286"/>
                  <a:pt x="5529" y="2235"/>
                  <a:pt x="5534" y="2173"/>
                </a:cubicBezTo>
                <a:cubicBezTo>
                  <a:pt x="5538" y="2111"/>
                  <a:pt x="5520" y="2061"/>
                  <a:pt x="5493" y="2062"/>
                </a:cubicBezTo>
                <a:close/>
                <a:moveTo>
                  <a:pt x="16772" y="2062"/>
                </a:moveTo>
                <a:cubicBezTo>
                  <a:pt x="16745" y="2062"/>
                  <a:pt x="16728" y="2113"/>
                  <a:pt x="16736" y="2176"/>
                </a:cubicBezTo>
                <a:cubicBezTo>
                  <a:pt x="16745" y="2240"/>
                  <a:pt x="16773" y="2290"/>
                  <a:pt x="16801" y="2290"/>
                </a:cubicBezTo>
                <a:cubicBezTo>
                  <a:pt x="16828" y="2289"/>
                  <a:pt x="16844" y="2238"/>
                  <a:pt x="16836" y="2175"/>
                </a:cubicBezTo>
                <a:cubicBezTo>
                  <a:pt x="16828" y="2112"/>
                  <a:pt x="16799" y="2061"/>
                  <a:pt x="16772" y="2062"/>
                </a:cubicBezTo>
                <a:close/>
                <a:moveTo>
                  <a:pt x="16908" y="2062"/>
                </a:moveTo>
                <a:cubicBezTo>
                  <a:pt x="16881" y="2062"/>
                  <a:pt x="16866" y="2113"/>
                  <a:pt x="16874" y="2176"/>
                </a:cubicBezTo>
                <a:cubicBezTo>
                  <a:pt x="16882" y="2240"/>
                  <a:pt x="16911" y="2290"/>
                  <a:pt x="16938" y="2290"/>
                </a:cubicBezTo>
                <a:cubicBezTo>
                  <a:pt x="16965" y="2289"/>
                  <a:pt x="16981" y="2238"/>
                  <a:pt x="16973" y="2175"/>
                </a:cubicBezTo>
                <a:cubicBezTo>
                  <a:pt x="16965" y="2112"/>
                  <a:pt x="16935" y="2061"/>
                  <a:pt x="16908" y="2062"/>
                </a:cubicBezTo>
                <a:close/>
                <a:moveTo>
                  <a:pt x="17045" y="2062"/>
                </a:moveTo>
                <a:cubicBezTo>
                  <a:pt x="17018" y="2062"/>
                  <a:pt x="17002" y="2113"/>
                  <a:pt x="17011" y="2176"/>
                </a:cubicBezTo>
                <a:cubicBezTo>
                  <a:pt x="17019" y="2240"/>
                  <a:pt x="17048" y="2290"/>
                  <a:pt x="17076" y="2290"/>
                </a:cubicBezTo>
                <a:cubicBezTo>
                  <a:pt x="17103" y="2289"/>
                  <a:pt x="17118" y="2238"/>
                  <a:pt x="17110" y="2175"/>
                </a:cubicBezTo>
                <a:cubicBezTo>
                  <a:pt x="17101" y="2112"/>
                  <a:pt x="17072" y="2061"/>
                  <a:pt x="17045" y="2062"/>
                </a:cubicBezTo>
                <a:close/>
                <a:moveTo>
                  <a:pt x="17182" y="2062"/>
                </a:moveTo>
                <a:cubicBezTo>
                  <a:pt x="17155" y="2062"/>
                  <a:pt x="17139" y="2113"/>
                  <a:pt x="17148" y="2176"/>
                </a:cubicBezTo>
                <a:cubicBezTo>
                  <a:pt x="17156" y="2240"/>
                  <a:pt x="17185" y="2290"/>
                  <a:pt x="17212" y="2290"/>
                </a:cubicBezTo>
                <a:cubicBezTo>
                  <a:pt x="17240" y="2289"/>
                  <a:pt x="17255" y="2238"/>
                  <a:pt x="17247" y="2175"/>
                </a:cubicBezTo>
                <a:cubicBezTo>
                  <a:pt x="17238" y="2112"/>
                  <a:pt x="17209" y="2061"/>
                  <a:pt x="17182" y="2062"/>
                </a:cubicBezTo>
                <a:close/>
                <a:moveTo>
                  <a:pt x="17318" y="2062"/>
                </a:moveTo>
                <a:cubicBezTo>
                  <a:pt x="17291" y="2062"/>
                  <a:pt x="17276" y="2113"/>
                  <a:pt x="17284" y="2176"/>
                </a:cubicBezTo>
                <a:cubicBezTo>
                  <a:pt x="17293" y="2239"/>
                  <a:pt x="17322" y="2290"/>
                  <a:pt x="17350" y="2290"/>
                </a:cubicBezTo>
                <a:cubicBezTo>
                  <a:pt x="17377" y="2289"/>
                  <a:pt x="17392" y="2238"/>
                  <a:pt x="17383" y="2175"/>
                </a:cubicBezTo>
                <a:cubicBezTo>
                  <a:pt x="17375" y="2112"/>
                  <a:pt x="17345" y="2061"/>
                  <a:pt x="17318" y="2062"/>
                </a:cubicBezTo>
                <a:close/>
                <a:moveTo>
                  <a:pt x="17455" y="2062"/>
                </a:moveTo>
                <a:cubicBezTo>
                  <a:pt x="17428" y="2062"/>
                  <a:pt x="17413" y="2113"/>
                  <a:pt x="17421" y="2176"/>
                </a:cubicBezTo>
                <a:cubicBezTo>
                  <a:pt x="17430" y="2240"/>
                  <a:pt x="17459" y="2290"/>
                  <a:pt x="17487" y="2290"/>
                </a:cubicBezTo>
                <a:cubicBezTo>
                  <a:pt x="17514" y="2289"/>
                  <a:pt x="17529" y="2238"/>
                  <a:pt x="17520" y="2175"/>
                </a:cubicBezTo>
                <a:cubicBezTo>
                  <a:pt x="17511" y="2112"/>
                  <a:pt x="17482" y="2061"/>
                  <a:pt x="17455" y="2062"/>
                </a:cubicBezTo>
                <a:close/>
                <a:moveTo>
                  <a:pt x="17884" y="2062"/>
                </a:moveTo>
                <a:cubicBezTo>
                  <a:pt x="17857" y="2062"/>
                  <a:pt x="17843" y="2113"/>
                  <a:pt x="17852" y="2176"/>
                </a:cubicBezTo>
                <a:cubicBezTo>
                  <a:pt x="17861" y="2239"/>
                  <a:pt x="17891" y="2290"/>
                  <a:pt x="17918" y="2290"/>
                </a:cubicBezTo>
                <a:cubicBezTo>
                  <a:pt x="17945" y="2289"/>
                  <a:pt x="17960" y="2238"/>
                  <a:pt x="17951" y="2175"/>
                </a:cubicBezTo>
                <a:cubicBezTo>
                  <a:pt x="17942" y="2112"/>
                  <a:pt x="17912" y="2061"/>
                  <a:pt x="17884" y="2062"/>
                </a:cubicBezTo>
                <a:close/>
                <a:moveTo>
                  <a:pt x="851" y="2112"/>
                </a:moveTo>
                <a:cubicBezTo>
                  <a:pt x="824" y="2113"/>
                  <a:pt x="794" y="2163"/>
                  <a:pt x="785" y="2225"/>
                </a:cubicBezTo>
                <a:cubicBezTo>
                  <a:pt x="775" y="2287"/>
                  <a:pt x="789" y="2336"/>
                  <a:pt x="817" y="2335"/>
                </a:cubicBezTo>
                <a:cubicBezTo>
                  <a:pt x="844" y="2335"/>
                  <a:pt x="873" y="2285"/>
                  <a:pt x="883" y="2224"/>
                </a:cubicBezTo>
                <a:cubicBezTo>
                  <a:pt x="893" y="2162"/>
                  <a:pt x="878" y="2111"/>
                  <a:pt x="851" y="2112"/>
                </a:cubicBezTo>
                <a:close/>
                <a:moveTo>
                  <a:pt x="988" y="2112"/>
                </a:moveTo>
                <a:cubicBezTo>
                  <a:pt x="961" y="2113"/>
                  <a:pt x="931" y="2163"/>
                  <a:pt x="922" y="2225"/>
                </a:cubicBezTo>
                <a:cubicBezTo>
                  <a:pt x="912" y="2287"/>
                  <a:pt x="926" y="2337"/>
                  <a:pt x="953" y="2337"/>
                </a:cubicBezTo>
                <a:cubicBezTo>
                  <a:pt x="981" y="2336"/>
                  <a:pt x="1010" y="2286"/>
                  <a:pt x="1020" y="2224"/>
                </a:cubicBezTo>
                <a:cubicBezTo>
                  <a:pt x="1029" y="2162"/>
                  <a:pt x="1015" y="2111"/>
                  <a:pt x="988" y="2112"/>
                </a:cubicBezTo>
                <a:close/>
                <a:moveTo>
                  <a:pt x="1144" y="2112"/>
                </a:moveTo>
                <a:cubicBezTo>
                  <a:pt x="1117" y="2113"/>
                  <a:pt x="1087" y="2163"/>
                  <a:pt x="1078" y="2225"/>
                </a:cubicBezTo>
                <a:cubicBezTo>
                  <a:pt x="1069" y="2287"/>
                  <a:pt x="1083" y="2337"/>
                  <a:pt x="1110" y="2337"/>
                </a:cubicBezTo>
                <a:cubicBezTo>
                  <a:pt x="1138" y="2336"/>
                  <a:pt x="1167" y="2286"/>
                  <a:pt x="1176" y="2224"/>
                </a:cubicBezTo>
                <a:cubicBezTo>
                  <a:pt x="1186" y="2162"/>
                  <a:pt x="1171" y="2111"/>
                  <a:pt x="1144" y="2112"/>
                </a:cubicBezTo>
                <a:close/>
                <a:moveTo>
                  <a:pt x="1280" y="2112"/>
                </a:moveTo>
                <a:cubicBezTo>
                  <a:pt x="1253" y="2113"/>
                  <a:pt x="1224" y="2163"/>
                  <a:pt x="1215" y="2225"/>
                </a:cubicBezTo>
                <a:cubicBezTo>
                  <a:pt x="1206" y="2287"/>
                  <a:pt x="1220" y="2337"/>
                  <a:pt x="1247" y="2337"/>
                </a:cubicBezTo>
                <a:cubicBezTo>
                  <a:pt x="1274" y="2336"/>
                  <a:pt x="1304" y="2286"/>
                  <a:pt x="1313" y="2224"/>
                </a:cubicBezTo>
                <a:cubicBezTo>
                  <a:pt x="1322" y="2162"/>
                  <a:pt x="1307" y="2111"/>
                  <a:pt x="1280" y="2112"/>
                </a:cubicBezTo>
                <a:close/>
                <a:moveTo>
                  <a:pt x="1417" y="2112"/>
                </a:moveTo>
                <a:cubicBezTo>
                  <a:pt x="1390" y="2113"/>
                  <a:pt x="1360" y="2163"/>
                  <a:pt x="1351" y="2225"/>
                </a:cubicBezTo>
                <a:cubicBezTo>
                  <a:pt x="1342" y="2287"/>
                  <a:pt x="1357" y="2337"/>
                  <a:pt x="1384" y="2337"/>
                </a:cubicBezTo>
                <a:cubicBezTo>
                  <a:pt x="1411" y="2336"/>
                  <a:pt x="1441" y="2286"/>
                  <a:pt x="1450" y="2224"/>
                </a:cubicBezTo>
                <a:cubicBezTo>
                  <a:pt x="1459" y="2162"/>
                  <a:pt x="1444" y="2111"/>
                  <a:pt x="1417" y="2112"/>
                </a:cubicBezTo>
                <a:close/>
                <a:moveTo>
                  <a:pt x="1553" y="2112"/>
                </a:moveTo>
                <a:cubicBezTo>
                  <a:pt x="1526" y="2113"/>
                  <a:pt x="1497" y="2163"/>
                  <a:pt x="1488" y="2225"/>
                </a:cubicBezTo>
                <a:cubicBezTo>
                  <a:pt x="1479" y="2287"/>
                  <a:pt x="1494" y="2337"/>
                  <a:pt x="1522" y="2337"/>
                </a:cubicBezTo>
                <a:cubicBezTo>
                  <a:pt x="1549" y="2336"/>
                  <a:pt x="1577" y="2286"/>
                  <a:pt x="1586" y="2224"/>
                </a:cubicBezTo>
                <a:cubicBezTo>
                  <a:pt x="1595" y="2162"/>
                  <a:pt x="1580" y="2111"/>
                  <a:pt x="1553" y="2112"/>
                </a:cubicBezTo>
                <a:close/>
                <a:moveTo>
                  <a:pt x="1690" y="2112"/>
                </a:moveTo>
                <a:cubicBezTo>
                  <a:pt x="1663" y="2113"/>
                  <a:pt x="1634" y="2163"/>
                  <a:pt x="1625" y="2225"/>
                </a:cubicBezTo>
                <a:cubicBezTo>
                  <a:pt x="1616" y="2287"/>
                  <a:pt x="1631" y="2337"/>
                  <a:pt x="1658" y="2337"/>
                </a:cubicBezTo>
                <a:cubicBezTo>
                  <a:pt x="1686" y="2336"/>
                  <a:pt x="1714" y="2286"/>
                  <a:pt x="1723" y="2224"/>
                </a:cubicBezTo>
                <a:cubicBezTo>
                  <a:pt x="1732" y="2162"/>
                  <a:pt x="1717" y="2111"/>
                  <a:pt x="1690" y="2112"/>
                </a:cubicBezTo>
                <a:close/>
                <a:moveTo>
                  <a:pt x="1846" y="2112"/>
                </a:moveTo>
                <a:cubicBezTo>
                  <a:pt x="1819" y="2113"/>
                  <a:pt x="1790" y="2163"/>
                  <a:pt x="1781" y="2225"/>
                </a:cubicBezTo>
                <a:cubicBezTo>
                  <a:pt x="1773" y="2287"/>
                  <a:pt x="1788" y="2337"/>
                  <a:pt x="1815" y="2337"/>
                </a:cubicBezTo>
                <a:cubicBezTo>
                  <a:pt x="1842" y="2336"/>
                  <a:pt x="1871" y="2286"/>
                  <a:pt x="1880" y="2224"/>
                </a:cubicBezTo>
                <a:cubicBezTo>
                  <a:pt x="1888" y="2162"/>
                  <a:pt x="1873" y="2111"/>
                  <a:pt x="1846" y="2112"/>
                </a:cubicBezTo>
                <a:close/>
                <a:moveTo>
                  <a:pt x="14351" y="2112"/>
                </a:moveTo>
                <a:cubicBezTo>
                  <a:pt x="14324" y="2113"/>
                  <a:pt x="14306" y="2164"/>
                  <a:pt x="14312" y="2227"/>
                </a:cubicBezTo>
                <a:cubicBezTo>
                  <a:pt x="14317" y="2290"/>
                  <a:pt x="14343" y="2340"/>
                  <a:pt x="14370" y="2340"/>
                </a:cubicBezTo>
                <a:cubicBezTo>
                  <a:pt x="14398" y="2339"/>
                  <a:pt x="14416" y="2288"/>
                  <a:pt x="14411" y="2225"/>
                </a:cubicBezTo>
                <a:cubicBezTo>
                  <a:pt x="14405" y="2162"/>
                  <a:pt x="14379" y="2111"/>
                  <a:pt x="14351" y="2112"/>
                </a:cubicBezTo>
                <a:close/>
                <a:moveTo>
                  <a:pt x="14507" y="2112"/>
                </a:moveTo>
                <a:cubicBezTo>
                  <a:pt x="14480" y="2113"/>
                  <a:pt x="14463" y="2164"/>
                  <a:pt x="14468" y="2227"/>
                </a:cubicBezTo>
                <a:cubicBezTo>
                  <a:pt x="14474" y="2290"/>
                  <a:pt x="14500" y="2340"/>
                  <a:pt x="14527" y="2340"/>
                </a:cubicBezTo>
                <a:cubicBezTo>
                  <a:pt x="14555" y="2339"/>
                  <a:pt x="14573" y="2288"/>
                  <a:pt x="14567" y="2225"/>
                </a:cubicBezTo>
                <a:cubicBezTo>
                  <a:pt x="14561" y="2162"/>
                  <a:pt x="14534" y="2111"/>
                  <a:pt x="14507" y="2112"/>
                </a:cubicBezTo>
                <a:close/>
                <a:moveTo>
                  <a:pt x="14644" y="2112"/>
                </a:moveTo>
                <a:cubicBezTo>
                  <a:pt x="14617" y="2113"/>
                  <a:pt x="14599" y="2164"/>
                  <a:pt x="14605" y="2227"/>
                </a:cubicBezTo>
                <a:cubicBezTo>
                  <a:pt x="14611" y="2290"/>
                  <a:pt x="14637" y="2340"/>
                  <a:pt x="14665" y="2340"/>
                </a:cubicBezTo>
                <a:cubicBezTo>
                  <a:pt x="14692" y="2339"/>
                  <a:pt x="14710" y="2288"/>
                  <a:pt x="14704" y="2225"/>
                </a:cubicBezTo>
                <a:cubicBezTo>
                  <a:pt x="14698" y="2162"/>
                  <a:pt x="14671" y="2111"/>
                  <a:pt x="14644" y="2112"/>
                </a:cubicBezTo>
                <a:close/>
                <a:moveTo>
                  <a:pt x="14781" y="2112"/>
                </a:moveTo>
                <a:cubicBezTo>
                  <a:pt x="14754" y="2113"/>
                  <a:pt x="14736" y="2164"/>
                  <a:pt x="14742" y="2227"/>
                </a:cubicBezTo>
                <a:cubicBezTo>
                  <a:pt x="14748" y="2290"/>
                  <a:pt x="14774" y="2340"/>
                  <a:pt x="14802" y="2340"/>
                </a:cubicBezTo>
                <a:cubicBezTo>
                  <a:pt x="14829" y="2339"/>
                  <a:pt x="14847" y="2288"/>
                  <a:pt x="14841" y="2225"/>
                </a:cubicBezTo>
                <a:cubicBezTo>
                  <a:pt x="14835" y="2162"/>
                  <a:pt x="14808" y="2111"/>
                  <a:pt x="14781" y="2112"/>
                </a:cubicBezTo>
                <a:close/>
                <a:moveTo>
                  <a:pt x="14917" y="2112"/>
                </a:moveTo>
                <a:cubicBezTo>
                  <a:pt x="14890" y="2113"/>
                  <a:pt x="14873" y="2164"/>
                  <a:pt x="14879" y="2227"/>
                </a:cubicBezTo>
                <a:cubicBezTo>
                  <a:pt x="14885" y="2290"/>
                  <a:pt x="14912" y="2341"/>
                  <a:pt x="14939" y="2340"/>
                </a:cubicBezTo>
                <a:cubicBezTo>
                  <a:pt x="14967" y="2339"/>
                  <a:pt x="14984" y="2288"/>
                  <a:pt x="14978" y="2225"/>
                </a:cubicBezTo>
                <a:cubicBezTo>
                  <a:pt x="14972" y="2162"/>
                  <a:pt x="14944" y="2111"/>
                  <a:pt x="14917" y="2112"/>
                </a:cubicBezTo>
                <a:close/>
                <a:moveTo>
                  <a:pt x="15054" y="2112"/>
                </a:moveTo>
                <a:cubicBezTo>
                  <a:pt x="15027" y="2113"/>
                  <a:pt x="15009" y="2164"/>
                  <a:pt x="15015" y="2227"/>
                </a:cubicBezTo>
                <a:cubicBezTo>
                  <a:pt x="15022" y="2290"/>
                  <a:pt x="15049" y="2340"/>
                  <a:pt x="15076" y="2340"/>
                </a:cubicBezTo>
                <a:cubicBezTo>
                  <a:pt x="15103" y="2339"/>
                  <a:pt x="15121" y="2288"/>
                  <a:pt x="15114" y="2225"/>
                </a:cubicBezTo>
                <a:cubicBezTo>
                  <a:pt x="15108" y="2162"/>
                  <a:pt x="15081" y="2111"/>
                  <a:pt x="15054" y="2112"/>
                </a:cubicBezTo>
                <a:close/>
                <a:moveTo>
                  <a:pt x="15210" y="2112"/>
                </a:moveTo>
                <a:cubicBezTo>
                  <a:pt x="15182" y="2113"/>
                  <a:pt x="15166" y="2164"/>
                  <a:pt x="15172" y="2227"/>
                </a:cubicBezTo>
                <a:cubicBezTo>
                  <a:pt x="15178" y="2290"/>
                  <a:pt x="15206" y="2340"/>
                  <a:pt x="15233" y="2340"/>
                </a:cubicBezTo>
                <a:cubicBezTo>
                  <a:pt x="15260" y="2339"/>
                  <a:pt x="15277" y="2288"/>
                  <a:pt x="15271" y="2225"/>
                </a:cubicBezTo>
                <a:cubicBezTo>
                  <a:pt x="15264" y="2162"/>
                  <a:pt x="15237" y="2111"/>
                  <a:pt x="15210" y="2112"/>
                </a:cubicBezTo>
                <a:close/>
                <a:moveTo>
                  <a:pt x="15347" y="2112"/>
                </a:moveTo>
                <a:cubicBezTo>
                  <a:pt x="15319" y="2113"/>
                  <a:pt x="15302" y="2164"/>
                  <a:pt x="15309" y="2227"/>
                </a:cubicBezTo>
                <a:cubicBezTo>
                  <a:pt x="15315" y="2290"/>
                  <a:pt x="15342" y="2341"/>
                  <a:pt x="15370" y="2340"/>
                </a:cubicBezTo>
                <a:cubicBezTo>
                  <a:pt x="15397" y="2339"/>
                  <a:pt x="15414" y="2288"/>
                  <a:pt x="15408" y="2225"/>
                </a:cubicBezTo>
                <a:cubicBezTo>
                  <a:pt x="15401" y="2162"/>
                  <a:pt x="15374" y="2111"/>
                  <a:pt x="15347" y="2112"/>
                </a:cubicBezTo>
                <a:close/>
                <a:moveTo>
                  <a:pt x="15503" y="2112"/>
                </a:moveTo>
                <a:cubicBezTo>
                  <a:pt x="15476" y="2113"/>
                  <a:pt x="15458" y="2164"/>
                  <a:pt x="15465" y="2227"/>
                </a:cubicBezTo>
                <a:cubicBezTo>
                  <a:pt x="15472" y="2290"/>
                  <a:pt x="15499" y="2340"/>
                  <a:pt x="15527" y="2340"/>
                </a:cubicBezTo>
                <a:cubicBezTo>
                  <a:pt x="15554" y="2339"/>
                  <a:pt x="15571" y="2288"/>
                  <a:pt x="15565" y="2225"/>
                </a:cubicBezTo>
                <a:cubicBezTo>
                  <a:pt x="15558" y="2162"/>
                  <a:pt x="15530" y="2111"/>
                  <a:pt x="15503" y="2112"/>
                </a:cubicBezTo>
                <a:close/>
                <a:moveTo>
                  <a:pt x="15639" y="2112"/>
                </a:moveTo>
                <a:cubicBezTo>
                  <a:pt x="15612" y="2113"/>
                  <a:pt x="15595" y="2164"/>
                  <a:pt x="15602" y="2227"/>
                </a:cubicBezTo>
                <a:cubicBezTo>
                  <a:pt x="15609" y="2290"/>
                  <a:pt x="15637" y="2341"/>
                  <a:pt x="15664" y="2340"/>
                </a:cubicBezTo>
                <a:cubicBezTo>
                  <a:pt x="15692" y="2339"/>
                  <a:pt x="15708" y="2288"/>
                  <a:pt x="15702" y="2225"/>
                </a:cubicBezTo>
                <a:cubicBezTo>
                  <a:pt x="15695" y="2162"/>
                  <a:pt x="15667" y="2111"/>
                  <a:pt x="15639" y="2112"/>
                </a:cubicBezTo>
                <a:close/>
                <a:moveTo>
                  <a:pt x="15776" y="2112"/>
                </a:moveTo>
                <a:cubicBezTo>
                  <a:pt x="15749" y="2113"/>
                  <a:pt x="15732" y="2164"/>
                  <a:pt x="15739" y="2227"/>
                </a:cubicBezTo>
                <a:cubicBezTo>
                  <a:pt x="15746" y="2290"/>
                  <a:pt x="15774" y="2340"/>
                  <a:pt x="15801" y="2340"/>
                </a:cubicBezTo>
                <a:cubicBezTo>
                  <a:pt x="15829" y="2339"/>
                  <a:pt x="15845" y="2288"/>
                  <a:pt x="15838" y="2225"/>
                </a:cubicBezTo>
                <a:cubicBezTo>
                  <a:pt x="15831" y="2162"/>
                  <a:pt x="15803" y="2111"/>
                  <a:pt x="15776" y="2112"/>
                </a:cubicBezTo>
                <a:close/>
                <a:moveTo>
                  <a:pt x="15913" y="2112"/>
                </a:moveTo>
                <a:cubicBezTo>
                  <a:pt x="15886" y="2113"/>
                  <a:pt x="15869" y="2164"/>
                  <a:pt x="15876" y="2227"/>
                </a:cubicBezTo>
                <a:cubicBezTo>
                  <a:pt x="15883" y="2290"/>
                  <a:pt x="15911" y="2340"/>
                  <a:pt x="15939" y="2340"/>
                </a:cubicBezTo>
                <a:cubicBezTo>
                  <a:pt x="15966" y="2339"/>
                  <a:pt x="15982" y="2288"/>
                  <a:pt x="15975" y="2225"/>
                </a:cubicBezTo>
                <a:cubicBezTo>
                  <a:pt x="15968" y="2162"/>
                  <a:pt x="15940" y="2111"/>
                  <a:pt x="15913" y="2112"/>
                </a:cubicBezTo>
                <a:close/>
                <a:moveTo>
                  <a:pt x="16049" y="2112"/>
                </a:moveTo>
                <a:cubicBezTo>
                  <a:pt x="16022" y="2113"/>
                  <a:pt x="16006" y="2164"/>
                  <a:pt x="16013" y="2227"/>
                </a:cubicBezTo>
                <a:cubicBezTo>
                  <a:pt x="16020" y="2290"/>
                  <a:pt x="16048" y="2340"/>
                  <a:pt x="16075" y="2340"/>
                </a:cubicBezTo>
                <a:cubicBezTo>
                  <a:pt x="16103" y="2339"/>
                  <a:pt x="16119" y="2288"/>
                  <a:pt x="16112" y="2225"/>
                </a:cubicBezTo>
                <a:cubicBezTo>
                  <a:pt x="16105" y="2162"/>
                  <a:pt x="16076" y="2111"/>
                  <a:pt x="16049" y="2112"/>
                </a:cubicBezTo>
                <a:close/>
                <a:moveTo>
                  <a:pt x="16206" y="2112"/>
                </a:moveTo>
                <a:cubicBezTo>
                  <a:pt x="16178" y="2113"/>
                  <a:pt x="16162" y="2164"/>
                  <a:pt x="16170" y="2227"/>
                </a:cubicBezTo>
                <a:cubicBezTo>
                  <a:pt x="16177" y="2290"/>
                  <a:pt x="16205" y="2340"/>
                  <a:pt x="16232" y="2340"/>
                </a:cubicBezTo>
                <a:cubicBezTo>
                  <a:pt x="16260" y="2339"/>
                  <a:pt x="16276" y="2288"/>
                  <a:pt x="16268" y="2225"/>
                </a:cubicBezTo>
                <a:cubicBezTo>
                  <a:pt x="16261" y="2162"/>
                  <a:pt x="16233" y="2111"/>
                  <a:pt x="16206" y="2112"/>
                </a:cubicBezTo>
                <a:close/>
                <a:moveTo>
                  <a:pt x="16342" y="2112"/>
                </a:moveTo>
                <a:cubicBezTo>
                  <a:pt x="16315" y="2113"/>
                  <a:pt x="16299" y="2164"/>
                  <a:pt x="16306" y="2227"/>
                </a:cubicBezTo>
                <a:cubicBezTo>
                  <a:pt x="16314" y="2290"/>
                  <a:pt x="16342" y="2340"/>
                  <a:pt x="16370" y="2340"/>
                </a:cubicBezTo>
                <a:cubicBezTo>
                  <a:pt x="16397" y="2339"/>
                  <a:pt x="16413" y="2288"/>
                  <a:pt x="16405" y="2225"/>
                </a:cubicBezTo>
                <a:cubicBezTo>
                  <a:pt x="16398" y="2162"/>
                  <a:pt x="16370" y="2111"/>
                  <a:pt x="16342" y="2112"/>
                </a:cubicBezTo>
                <a:close/>
                <a:moveTo>
                  <a:pt x="16479" y="2112"/>
                </a:moveTo>
                <a:cubicBezTo>
                  <a:pt x="16451" y="2113"/>
                  <a:pt x="16436" y="2164"/>
                  <a:pt x="16443" y="2227"/>
                </a:cubicBezTo>
                <a:cubicBezTo>
                  <a:pt x="16451" y="2290"/>
                  <a:pt x="16479" y="2341"/>
                  <a:pt x="16507" y="2340"/>
                </a:cubicBezTo>
                <a:cubicBezTo>
                  <a:pt x="16534" y="2339"/>
                  <a:pt x="16550" y="2288"/>
                  <a:pt x="16542" y="2225"/>
                </a:cubicBezTo>
                <a:cubicBezTo>
                  <a:pt x="16534" y="2162"/>
                  <a:pt x="16506" y="2111"/>
                  <a:pt x="16479" y="2112"/>
                </a:cubicBezTo>
                <a:close/>
                <a:moveTo>
                  <a:pt x="16615" y="2112"/>
                </a:moveTo>
                <a:cubicBezTo>
                  <a:pt x="16588" y="2113"/>
                  <a:pt x="16572" y="2164"/>
                  <a:pt x="16580" y="2227"/>
                </a:cubicBezTo>
                <a:cubicBezTo>
                  <a:pt x="16588" y="2290"/>
                  <a:pt x="16617" y="2340"/>
                  <a:pt x="16644" y="2340"/>
                </a:cubicBezTo>
                <a:cubicBezTo>
                  <a:pt x="16672" y="2339"/>
                  <a:pt x="16687" y="2288"/>
                  <a:pt x="16679" y="2225"/>
                </a:cubicBezTo>
                <a:cubicBezTo>
                  <a:pt x="16671" y="2162"/>
                  <a:pt x="16643" y="2111"/>
                  <a:pt x="16615" y="2112"/>
                </a:cubicBezTo>
                <a:close/>
                <a:moveTo>
                  <a:pt x="11950" y="2162"/>
                </a:moveTo>
                <a:cubicBezTo>
                  <a:pt x="11923" y="2163"/>
                  <a:pt x="11903" y="2214"/>
                  <a:pt x="11906" y="2277"/>
                </a:cubicBezTo>
                <a:cubicBezTo>
                  <a:pt x="11908" y="2340"/>
                  <a:pt x="11933" y="2389"/>
                  <a:pt x="11960" y="2389"/>
                </a:cubicBezTo>
                <a:cubicBezTo>
                  <a:pt x="11988" y="2388"/>
                  <a:pt x="12007" y="2337"/>
                  <a:pt x="12005" y="2274"/>
                </a:cubicBezTo>
                <a:cubicBezTo>
                  <a:pt x="12002" y="2211"/>
                  <a:pt x="11978" y="2162"/>
                  <a:pt x="11950" y="2162"/>
                </a:cubicBezTo>
                <a:close/>
                <a:moveTo>
                  <a:pt x="12107" y="2162"/>
                </a:moveTo>
                <a:cubicBezTo>
                  <a:pt x="12080" y="2163"/>
                  <a:pt x="12059" y="2214"/>
                  <a:pt x="12062" y="2277"/>
                </a:cubicBezTo>
                <a:cubicBezTo>
                  <a:pt x="12065" y="2340"/>
                  <a:pt x="12090" y="2389"/>
                  <a:pt x="12117" y="2389"/>
                </a:cubicBezTo>
                <a:cubicBezTo>
                  <a:pt x="12145" y="2388"/>
                  <a:pt x="12165" y="2338"/>
                  <a:pt x="12162" y="2275"/>
                </a:cubicBezTo>
                <a:cubicBezTo>
                  <a:pt x="12159" y="2213"/>
                  <a:pt x="12134" y="2162"/>
                  <a:pt x="12107" y="2162"/>
                </a:cubicBezTo>
                <a:close/>
                <a:moveTo>
                  <a:pt x="12244" y="2162"/>
                </a:moveTo>
                <a:cubicBezTo>
                  <a:pt x="12216" y="2163"/>
                  <a:pt x="12196" y="2214"/>
                  <a:pt x="12199" y="2277"/>
                </a:cubicBezTo>
                <a:cubicBezTo>
                  <a:pt x="12202" y="2340"/>
                  <a:pt x="12227" y="2389"/>
                  <a:pt x="12254" y="2389"/>
                </a:cubicBezTo>
                <a:cubicBezTo>
                  <a:pt x="12281" y="2388"/>
                  <a:pt x="12302" y="2337"/>
                  <a:pt x="12299" y="2274"/>
                </a:cubicBezTo>
                <a:cubicBezTo>
                  <a:pt x="12295" y="2211"/>
                  <a:pt x="12271" y="2162"/>
                  <a:pt x="12244" y="2162"/>
                </a:cubicBezTo>
                <a:close/>
                <a:moveTo>
                  <a:pt x="12380" y="2162"/>
                </a:moveTo>
                <a:cubicBezTo>
                  <a:pt x="12353" y="2163"/>
                  <a:pt x="12333" y="2214"/>
                  <a:pt x="12336" y="2277"/>
                </a:cubicBezTo>
                <a:cubicBezTo>
                  <a:pt x="12340" y="2340"/>
                  <a:pt x="12364" y="2389"/>
                  <a:pt x="12391" y="2389"/>
                </a:cubicBezTo>
                <a:cubicBezTo>
                  <a:pt x="12419" y="2388"/>
                  <a:pt x="12439" y="2338"/>
                  <a:pt x="12435" y="2275"/>
                </a:cubicBezTo>
                <a:cubicBezTo>
                  <a:pt x="12432" y="2213"/>
                  <a:pt x="12407" y="2162"/>
                  <a:pt x="12380" y="2162"/>
                </a:cubicBezTo>
                <a:close/>
                <a:moveTo>
                  <a:pt x="12517" y="2162"/>
                </a:moveTo>
                <a:cubicBezTo>
                  <a:pt x="12489" y="2163"/>
                  <a:pt x="12470" y="2214"/>
                  <a:pt x="12473" y="2277"/>
                </a:cubicBezTo>
                <a:cubicBezTo>
                  <a:pt x="12477" y="2340"/>
                  <a:pt x="12501" y="2389"/>
                  <a:pt x="12528" y="2389"/>
                </a:cubicBezTo>
                <a:cubicBezTo>
                  <a:pt x="12556" y="2388"/>
                  <a:pt x="12576" y="2338"/>
                  <a:pt x="12572" y="2275"/>
                </a:cubicBezTo>
                <a:cubicBezTo>
                  <a:pt x="12569" y="2213"/>
                  <a:pt x="12544" y="2162"/>
                  <a:pt x="12517" y="2162"/>
                </a:cubicBezTo>
                <a:close/>
                <a:moveTo>
                  <a:pt x="12653" y="2162"/>
                </a:moveTo>
                <a:cubicBezTo>
                  <a:pt x="12626" y="2163"/>
                  <a:pt x="12607" y="2214"/>
                  <a:pt x="12610" y="2277"/>
                </a:cubicBezTo>
                <a:cubicBezTo>
                  <a:pt x="12614" y="2340"/>
                  <a:pt x="12638" y="2389"/>
                  <a:pt x="12666" y="2389"/>
                </a:cubicBezTo>
                <a:cubicBezTo>
                  <a:pt x="12693" y="2388"/>
                  <a:pt x="12713" y="2338"/>
                  <a:pt x="12709" y="2275"/>
                </a:cubicBezTo>
                <a:cubicBezTo>
                  <a:pt x="12706" y="2213"/>
                  <a:pt x="12680" y="2162"/>
                  <a:pt x="12653" y="2162"/>
                </a:cubicBezTo>
                <a:close/>
                <a:moveTo>
                  <a:pt x="12809" y="2162"/>
                </a:moveTo>
                <a:cubicBezTo>
                  <a:pt x="12782" y="2163"/>
                  <a:pt x="12763" y="2214"/>
                  <a:pt x="12767" y="2277"/>
                </a:cubicBezTo>
                <a:cubicBezTo>
                  <a:pt x="12770" y="2340"/>
                  <a:pt x="12795" y="2389"/>
                  <a:pt x="12823" y="2389"/>
                </a:cubicBezTo>
                <a:cubicBezTo>
                  <a:pt x="12850" y="2388"/>
                  <a:pt x="12869" y="2338"/>
                  <a:pt x="12866" y="2275"/>
                </a:cubicBezTo>
                <a:cubicBezTo>
                  <a:pt x="12862" y="2213"/>
                  <a:pt x="12837" y="2162"/>
                  <a:pt x="12809" y="2162"/>
                </a:cubicBezTo>
                <a:close/>
                <a:moveTo>
                  <a:pt x="12946" y="2162"/>
                </a:moveTo>
                <a:cubicBezTo>
                  <a:pt x="12918" y="2163"/>
                  <a:pt x="12900" y="2214"/>
                  <a:pt x="12903" y="2277"/>
                </a:cubicBezTo>
                <a:cubicBezTo>
                  <a:pt x="12907" y="2340"/>
                  <a:pt x="12932" y="2389"/>
                  <a:pt x="12960" y="2389"/>
                </a:cubicBezTo>
                <a:cubicBezTo>
                  <a:pt x="12987" y="2388"/>
                  <a:pt x="13006" y="2338"/>
                  <a:pt x="13002" y="2275"/>
                </a:cubicBezTo>
                <a:cubicBezTo>
                  <a:pt x="12999" y="2213"/>
                  <a:pt x="12973" y="2162"/>
                  <a:pt x="12946" y="2162"/>
                </a:cubicBezTo>
                <a:close/>
                <a:moveTo>
                  <a:pt x="13082" y="2162"/>
                </a:moveTo>
                <a:cubicBezTo>
                  <a:pt x="13055" y="2163"/>
                  <a:pt x="13036" y="2214"/>
                  <a:pt x="13040" y="2277"/>
                </a:cubicBezTo>
                <a:cubicBezTo>
                  <a:pt x="13044" y="2340"/>
                  <a:pt x="13070" y="2389"/>
                  <a:pt x="13097" y="2389"/>
                </a:cubicBezTo>
                <a:cubicBezTo>
                  <a:pt x="13124" y="2388"/>
                  <a:pt x="13143" y="2338"/>
                  <a:pt x="13139" y="2275"/>
                </a:cubicBezTo>
                <a:cubicBezTo>
                  <a:pt x="13135" y="2213"/>
                  <a:pt x="13110" y="2162"/>
                  <a:pt x="13082" y="2162"/>
                </a:cubicBezTo>
                <a:close/>
                <a:moveTo>
                  <a:pt x="13219" y="2162"/>
                </a:moveTo>
                <a:cubicBezTo>
                  <a:pt x="13192" y="2163"/>
                  <a:pt x="13173" y="2214"/>
                  <a:pt x="13177" y="2277"/>
                </a:cubicBezTo>
                <a:cubicBezTo>
                  <a:pt x="13181" y="2340"/>
                  <a:pt x="13206" y="2389"/>
                  <a:pt x="13234" y="2389"/>
                </a:cubicBezTo>
                <a:cubicBezTo>
                  <a:pt x="13261" y="2388"/>
                  <a:pt x="13280" y="2338"/>
                  <a:pt x="13276" y="2275"/>
                </a:cubicBezTo>
                <a:cubicBezTo>
                  <a:pt x="13272" y="2213"/>
                  <a:pt x="13247" y="2162"/>
                  <a:pt x="13219" y="2162"/>
                </a:cubicBezTo>
                <a:close/>
                <a:moveTo>
                  <a:pt x="13375" y="2162"/>
                </a:moveTo>
                <a:cubicBezTo>
                  <a:pt x="13348" y="2163"/>
                  <a:pt x="13329" y="2214"/>
                  <a:pt x="13334" y="2277"/>
                </a:cubicBezTo>
                <a:cubicBezTo>
                  <a:pt x="13338" y="2340"/>
                  <a:pt x="13364" y="2391"/>
                  <a:pt x="13391" y="2390"/>
                </a:cubicBezTo>
                <a:cubicBezTo>
                  <a:pt x="13418" y="2390"/>
                  <a:pt x="13437" y="2338"/>
                  <a:pt x="13432" y="2275"/>
                </a:cubicBezTo>
                <a:cubicBezTo>
                  <a:pt x="13428" y="2213"/>
                  <a:pt x="13402" y="2162"/>
                  <a:pt x="13375" y="2162"/>
                </a:cubicBezTo>
                <a:close/>
                <a:moveTo>
                  <a:pt x="13512" y="2162"/>
                </a:moveTo>
                <a:cubicBezTo>
                  <a:pt x="13485" y="2163"/>
                  <a:pt x="13466" y="2214"/>
                  <a:pt x="13470" y="2277"/>
                </a:cubicBezTo>
                <a:cubicBezTo>
                  <a:pt x="13475" y="2340"/>
                  <a:pt x="13500" y="2391"/>
                  <a:pt x="13528" y="2390"/>
                </a:cubicBezTo>
                <a:cubicBezTo>
                  <a:pt x="13555" y="2390"/>
                  <a:pt x="13574" y="2338"/>
                  <a:pt x="13569" y="2275"/>
                </a:cubicBezTo>
                <a:cubicBezTo>
                  <a:pt x="13565" y="2213"/>
                  <a:pt x="13539" y="2162"/>
                  <a:pt x="13512" y="2162"/>
                </a:cubicBezTo>
                <a:close/>
                <a:moveTo>
                  <a:pt x="13648" y="2162"/>
                </a:moveTo>
                <a:cubicBezTo>
                  <a:pt x="13621" y="2163"/>
                  <a:pt x="13603" y="2214"/>
                  <a:pt x="13607" y="2277"/>
                </a:cubicBezTo>
                <a:cubicBezTo>
                  <a:pt x="13612" y="2340"/>
                  <a:pt x="13638" y="2391"/>
                  <a:pt x="13665" y="2390"/>
                </a:cubicBezTo>
                <a:cubicBezTo>
                  <a:pt x="13693" y="2390"/>
                  <a:pt x="13711" y="2338"/>
                  <a:pt x="13706" y="2275"/>
                </a:cubicBezTo>
                <a:cubicBezTo>
                  <a:pt x="13702" y="2213"/>
                  <a:pt x="13675" y="2162"/>
                  <a:pt x="13648" y="2162"/>
                </a:cubicBezTo>
                <a:close/>
                <a:moveTo>
                  <a:pt x="13785" y="2162"/>
                </a:moveTo>
                <a:cubicBezTo>
                  <a:pt x="13758" y="2163"/>
                  <a:pt x="13739" y="2214"/>
                  <a:pt x="13744" y="2277"/>
                </a:cubicBezTo>
                <a:cubicBezTo>
                  <a:pt x="13749" y="2340"/>
                  <a:pt x="13775" y="2391"/>
                  <a:pt x="13802" y="2390"/>
                </a:cubicBezTo>
                <a:cubicBezTo>
                  <a:pt x="13830" y="2390"/>
                  <a:pt x="13848" y="2338"/>
                  <a:pt x="13843" y="2275"/>
                </a:cubicBezTo>
                <a:cubicBezTo>
                  <a:pt x="13838" y="2213"/>
                  <a:pt x="13812" y="2162"/>
                  <a:pt x="13785" y="2162"/>
                </a:cubicBezTo>
                <a:close/>
                <a:moveTo>
                  <a:pt x="13922" y="2162"/>
                </a:moveTo>
                <a:cubicBezTo>
                  <a:pt x="13895" y="2163"/>
                  <a:pt x="13876" y="2214"/>
                  <a:pt x="13881" y="2277"/>
                </a:cubicBezTo>
                <a:cubicBezTo>
                  <a:pt x="13886" y="2340"/>
                  <a:pt x="13912" y="2391"/>
                  <a:pt x="13940" y="2390"/>
                </a:cubicBezTo>
                <a:cubicBezTo>
                  <a:pt x="13967" y="2390"/>
                  <a:pt x="13985" y="2338"/>
                  <a:pt x="13980" y="2275"/>
                </a:cubicBezTo>
                <a:cubicBezTo>
                  <a:pt x="13975" y="2213"/>
                  <a:pt x="13949" y="2162"/>
                  <a:pt x="13922" y="2162"/>
                </a:cubicBezTo>
                <a:close/>
                <a:moveTo>
                  <a:pt x="14078" y="2162"/>
                </a:moveTo>
                <a:cubicBezTo>
                  <a:pt x="14050" y="2163"/>
                  <a:pt x="14032" y="2214"/>
                  <a:pt x="14037" y="2277"/>
                </a:cubicBezTo>
                <a:cubicBezTo>
                  <a:pt x="14042" y="2340"/>
                  <a:pt x="14069" y="2391"/>
                  <a:pt x="14096" y="2390"/>
                </a:cubicBezTo>
                <a:cubicBezTo>
                  <a:pt x="14123" y="2390"/>
                  <a:pt x="14141" y="2338"/>
                  <a:pt x="14136" y="2275"/>
                </a:cubicBezTo>
                <a:cubicBezTo>
                  <a:pt x="14131" y="2213"/>
                  <a:pt x="14105" y="2162"/>
                  <a:pt x="14078" y="2162"/>
                </a:cubicBezTo>
                <a:close/>
                <a:moveTo>
                  <a:pt x="14214" y="2162"/>
                </a:moveTo>
                <a:cubicBezTo>
                  <a:pt x="14187" y="2163"/>
                  <a:pt x="14169" y="2214"/>
                  <a:pt x="14174" y="2277"/>
                </a:cubicBezTo>
                <a:cubicBezTo>
                  <a:pt x="14179" y="2340"/>
                  <a:pt x="14206" y="2391"/>
                  <a:pt x="14233" y="2390"/>
                </a:cubicBezTo>
                <a:cubicBezTo>
                  <a:pt x="14261" y="2390"/>
                  <a:pt x="14279" y="2338"/>
                  <a:pt x="14274" y="2275"/>
                </a:cubicBezTo>
                <a:cubicBezTo>
                  <a:pt x="14268" y="2213"/>
                  <a:pt x="14242" y="2162"/>
                  <a:pt x="14214" y="2162"/>
                </a:cubicBezTo>
                <a:close/>
                <a:moveTo>
                  <a:pt x="9706" y="2213"/>
                </a:moveTo>
                <a:cubicBezTo>
                  <a:pt x="9679" y="2213"/>
                  <a:pt x="9657" y="2265"/>
                  <a:pt x="9657" y="2327"/>
                </a:cubicBezTo>
                <a:cubicBezTo>
                  <a:pt x="9658" y="2390"/>
                  <a:pt x="9680" y="2439"/>
                  <a:pt x="9708" y="2439"/>
                </a:cubicBezTo>
                <a:cubicBezTo>
                  <a:pt x="9735" y="2438"/>
                  <a:pt x="9757" y="2387"/>
                  <a:pt x="9756" y="2324"/>
                </a:cubicBezTo>
                <a:cubicBezTo>
                  <a:pt x="9756" y="2262"/>
                  <a:pt x="9734" y="2212"/>
                  <a:pt x="9706" y="2213"/>
                </a:cubicBezTo>
                <a:close/>
                <a:moveTo>
                  <a:pt x="9843" y="2213"/>
                </a:moveTo>
                <a:cubicBezTo>
                  <a:pt x="9816" y="2213"/>
                  <a:pt x="9794" y="2265"/>
                  <a:pt x="9794" y="2327"/>
                </a:cubicBezTo>
                <a:cubicBezTo>
                  <a:pt x="9795" y="2390"/>
                  <a:pt x="9817" y="2439"/>
                  <a:pt x="9844" y="2439"/>
                </a:cubicBezTo>
                <a:cubicBezTo>
                  <a:pt x="9872" y="2438"/>
                  <a:pt x="9894" y="2387"/>
                  <a:pt x="9893" y="2324"/>
                </a:cubicBezTo>
                <a:cubicBezTo>
                  <a:pt x="9893" y="2262"/>
                  <a:pt x="9870" y="2212"/>
                  <a:pt x="9843" y="2213"/>
                </a:cubicBezTo>
                <a:close/>
                <a:moveTo>
                  <a:pt x="9980" y="2213"/>
                </a:moveTo>
                <a:cubicBezTo>
                  <a:pt x="9953" y="2213"/>
                  <a:pt x="9931" y="2265"/>
                  <a:pt x="9931" y="2327"/>
                </a:cubicBezTo>
                <a:cubicBezTo>
                  <a:pt x="9932" y="2390"/>
                  <a:pt x="9954" y="2439"/>
                  <a:pt x="9982" y="2439"/>
                </a:cubicBezTo>
                <a:cubicBezTo>
                  <a:pt x="10009" y="2438"/>
                  <a:pt x="10031" y="2387"/>
                  <a:pt x="10030" y="2324"/>
                </a:cubicBezTo>
                <a:cubicBezTo>
                  <a:pt x="10030" y="2262"/>
                  <a:pt x="10007" y="2212"/>
                  <a:pt x="9980" y="2213"/>
                </a:cubicBezTo>
                <a:close/>
                <a:moveTo>
                  <a:pt x="10116" y="2213"/>
                </a:moveTo>
                <a:cubicBezTo>
                  <a:pt x="10089" y="2213"/>
                  <a:pt x="10067" y="2265"/>
                  <a:pt x="10068" y="2327"/>
                </a:cubicBezTo>
                <a:cubicBezTo>
                  <a:pt x="10069" y="2390"/>
                  <a:pt x="10091" y="2439"/>
                  <a:pt x="10119" y="2439"/>
                </a:cubicBezTo>
                <a:cubicBezTo>
                  <a:pt x="10146" y="2438"/>
                  <a:pt x="10168" y="2387"/>
                  <a:pt x="10167" y="2324"/>
                </a:cubicBezTo>
                <a:cubicBezTo>
                  <a:pt x="10166" y="2262"/>
                  <a:pt x="10144" y="2212"/>
                  <a:pt x="10116" y="2213"/>
                </a:cubicBezTo>
                <a:close/>
                <a:moveTo>
                  <a:pt x="10272" y="2213"/>
                </a:moveTo>
                <a:cubicBezTo>
                  <a:pt x="10245" y="2213"/>
                  <a:pt x="10224" y="2265"/>
                  <a:pt x="10224" y="2327"/>
                </a:cubicBezTo>
                <a:cubicBezTo>
                  <a:pt x="10225" y="2390"/>
                  <a:pt x="10248" y="2439"/>
                  <a:pt x="10275" y="2439"/>
                </a:cubicBezTo>
                <a:cubicBezTo>
                  <a:pt x="10303" y="2438"/>
                  <a:pt x="10324" y="2387"/>
                  <a:pt x="10323" y="2324"/>
                </a:cubicBezTo>
                <a:cubicBezTo>
                  <a:pt x="10322" y="2262"/>
                  <a:pt x="10299" y="2212"/>
                  <a:pt x="10272" y="2213"/>
                </a:cubicBezTo>
                <a:close/>
                <a:moveTo>
                  <a:pt x="10409" y="2213"/>
                </a:moveTo>
                <a:cubicBezTo>
                  <a:pt x="10382" y="2213"/>
                  <a:pt x="10360" y="2265"/>
                  <a:pt x="10361" y="2327"/>
                </a:cubicBezTo>
                <a:cubicBezTo>
                  <a:pt x="10362" y="2390"/>
                  <a:pt x="10385" y="2439"/>
                  <a:pt x="10413" y="2439"/>
                </a:cubicBezTo>
                <a:cubicBezTo>
                  <a:pt x="10440" y="2438"/>
                  <a:pt x="10461" y="2387"/>
                  <a:pt x="10460" y="2324"/>
                </a:cubicBezTo>
                <a:cubicBezTo>
                  <a:pt x="10459" y="2262"/>
                  <a:pt x="10436" y="2212"/>
                  <a:pt x="10409" y="2213"/>
                </a:cubicBezTo>
                <a:close/>
                <a:moveTo>
                  <a:pt x="10702" y="2213"/>
                </a:moveTo>
                <a:cubicBezTo>
                  <a:pt x="10674" y="2213"/>
                  <a:pt x="10653" y="2265"/>
                  <a:pt x="10655" y="2327"/>
                </a:cubicBezTo>
                <a:cubicBezTo>
                  <a:pt x="10656" y="2390"/>
                  <a:pt x="10679" y="2439"/>
                  <a:pt x="10706" y="2439"/>
                </a:cubicBezTo>
                <a:cubicBezTo>
                  <a:pt x="10734" y="2438"/>
                  <a:pt x="10755" y="2387"/>
                  <a:pt x="10753" y="2324"/>
                </a:cubicBezTo>
                <a:cubicBezTo>
                  <a:pt x="10752" y="2262"/>
                  <a:pt x="10729" y="2212"/>
                  <a:pt x="10702" y="2213"/>
                </a:cubicBezTo>
                <a:close/>
                <a:moveTo>
                  <a:pt x="10838" y="2213"/>
                </a:moveTo>
                <a:cubicBezTo>
                  <a:pt x="10811" y="2213"/>
                  <a:pt x="10790" y="2265"/>
                  <a:pt x="10791" y="2327"/>
                </a:cubicBezTo>
                <a:cubicBezTo>
                  <a:pt x="10793" y="2390"/>
                  <a:pt x="10816" y="2439"/>
                  <a:pt x="10844" y="2439"/>
                </a:cubicBezTo>
                <a:cubicBezTo>
                  <a:pt x="10871" y="2438"/>
                  <a:pt x="10892" y="2387"/>
                  <a:pt x="10890" y="2324"/>
                </a:cubicBezTo>
                <a:cubicBezTo>
                  <a:pt x="10889" y="2262"/>
                  <a:pt x="10866" y="2212"/>
                  <a:pt x="10838" y="2213"/>
                </a:cubicBezTo>
                <a:close/>
                <a:moveTo>
                  <a:pt x="10975" y="2213"/>
                </a:moveTo>
                <a:cubicBezTo>
                  <a:pt x="10947" y="2213"/>
                  <a:pt x="10927" y="2265"/>
                  <a:pt x="10928" y="2327"/>
                </a:cubicBezTo>
                <a:cubicBezTo>
                  <a:pt x="10930" y="2390"/>
                  <a:pt x="10953" y="2439"/>
                  <a:pt x="10981" y="2439"/>
                </a:cubicBezTo>
                <a:cubicBezTo>
                  <a:pt x="11008" y="2438"/>
                  <a:pt x="11029" y="2387"/>
                  <a:pt x="11027" y="2324"/>
                </a:cubicBezTo>
                <a:cubicBezTo>
                  <a:pt x="11026" y="2262"/>
                  <a:pt x="11002" y="2212"/>
                  <a:pt x="10975" y="2213"/>
                </a:cubicBezTo>
                <a:close/>
                <a:moveTo>
                  <a:pt x="11112" y="2213"/>
                </a:moveTo>
                <a:cubicBezTo>
                  <a:pt x="11084" y="2213"/>
                  <a:pt x="11063" y="2265"/>
                  <a:pt x="11065" y="2327"/>
                </a:cubicBezTo>
                <a:cubicBezTo>
                  <a:pt x="11067" y="2390"/>
                  <a:pt x="11090" y="2439"/>
                  <a:pt x="11118" y="2439"/>
                </a:cubicBezTo>
                <a:cubicBezTo>
                  <a:pt x="11145" y="2438"/>
                  <a:pt x="11166" y="2387"/>
                  <a:pt x="11164" y="2324"/>
                </a:cubicBezTo>
                <a:cubicBezTo>
                  <a:pt x="11162" y="2262"/>
                  <a:pt x="11139" y="2212"/>
                  <a:pt x="11112" y="2213"/>
                </a:cubicBezTo>
                <a:close/>
                <a:moveTo>
                  <a:pt x="11248" y="2213"/>
                </a:moveTo>
                <a:cubicBezTo>
                  <a:pt x="11221" y="2213"/>
                  <a:pt x="11200" y="2265"/>
                  <a:pt x="11202" y="2327"/>
                </a:cubicBezTo>
                <a:cubicBezTo>
                  <a:pt x="11204" y="2390"/>
                  <a:pt x="11228" y="2440"/>
                  <a:pt x="11255" y="2439"/>
                </a:cubicBezTo>
                <a:cubicBezTo>
                  <a:pt x="11282" y="2438"/>
                  <a:pt x="11303" y="2387"/>
                  <a:pt x="11301" y="2324"/>
                </a:cubicBezTo>
                <a:cubicBezTo>
                  <a:pt x="11299" y="2262"/>
                  <a:pt x="11276" y="2212"/>
                  <a:pt x="11248" y="2213"/>
                </a:cubicBezTo>
                <a:close/>
                <a:moveTo>
                  <a:pt x="11404" y="2213"/>
                </a:moveTo>
                <a:cubicBezTo>
                  <a:pt x="11377" y="2213"/>
                  <a:pt x="11356" y="2265"/>
                  <a:pt x="11358" y="2327"/>
                </a:cubicBezTo>
                <a:cubicBezTo>
                  <a:pt x="11360" y="2390"/>
                  <a:pt x="11384" y="2440"/>
                  <a:pt x="11411" y="2439"/>
                </a:cubicBezTo>
                <a:cubicBezTo>
                  <a:pt x="11439" y="2438"/>
                  <a:pt x="11459" y="2387"/>
                  <a:pt x="11457" y="2324"/>
                </a:cubicBezTo>
                <a:cubicBezTo>
                  <a:pt x="11455" y="2261"/>
                  <a:pt x="11431" y="2212"/>
                  <a:pt x="11404" y="2213"/>
                </a:cubicBezTo>
                <a:close/>
                <a:moveTo>
                  <a:pt x="11541" y="2213"/>
                </a:moveTo>
                <a:cubicBezTo>
                  <a:pt x="11514" y="2213"/>
                  <a:pt x="11493" y="2265"/>
                  <a:pt x="11495" y="2327"/>
                </a:cubicBezTo>
                <a:cubicBezTo>
                  <a:pt x="11497" y="2390"/>
                  <a:pt x="11522" y="2439"/>
                  <a:pt x="11549" y="2439"/>
                </a:cubicBezTo>
                <a:cubicBezTo>
                  <a:pt x="11576" y="2438"/>
                  <a:pt x="11596" y="2387"/>
                  <a:pt x="11594" y="2324"/>
                </a:cubicBezTo>
                <a:cubicBezTo>
                  <a:pt x="11592" y="2261"/>
                  <a:pt x="11568" y="2212"/>
                  <a:pt x="11541" y="2213"/>
                </a:cubicBezTo>
                <a:close/>
                <a:moveTo>
                  <a:pt x="11677" y="2213"/>
                </a:moveTo>
                <a:cubicBezTo>
                  <a:pt x="11650" y="2213"/>
                  <a:pt x="11630" y="2265"/>
                  <a:pt x="11632" y="2327"/>
                </a:cubicBezTo>
                <a:cubicBezTo>
                  <a:pt x="11634" y="2390"/>
                  <a:pt x="11658" y="2439"/>
                  <a:pt x="11686" y="2439"/>
                </a:cubicBezTo>
                <a:cubicBezTo>
                  <a:pt x="11713" y="2438"/>
                  <a:pt x="11733" y="2387"/>
                  <a:pt x="11731" y="2324"/>
                </a:cubicBezTo>
                <a:cubicBezTo>
                  <a:pt x="11729" y="2261"/>
                  <a:pt x="11704" y="2212"/>
                  <a:pt x="11677" y="2213"/>
                </a:cubicBezTo>
                <a:close/>
                <a:moveTo>
                  <a:pt x="11814" y="2213"/>
                </a:moveTo>
                <a:cubicBezTo>
                  <a:pt x="11787" y="2213"/>
                  <a:pt x="11766" y="2265"/>
                  <a:pt x="11769" y="2327"/>
                </a:cubicBezTo>
                <a:cubicBezTo>
                  <a:pt x="11771" y="2390"/>
                  <a:pt x="11796" y="2439"/>
                  <a:pt x="11823" y="2439"/>
                </a:cubicBezTo>
                <a:cubicBezTo>
                  <a:pt x="11851" y="2438"/>
                  <a:pt x="11871" y="2387"/>
                  <a:pt x="11868" y="2324"/>
                </a:cubicBezTo>
                <a:cubicBezTo>
                  <a:pt x="11866" y="2261"/>
                  <a:pt x="11841" y="2212"/>
                  <a:pt x="11814" y="2213"/>
                </a:cubicBezTo>
                <a:close/>
                <a:moveTo>
                  <a:pt x="7873" y="2263"/>
                </a:moveTo>
                <a:cubicBezTo>
                  <a:pt x="7846" y="2263"/>
                  <a:pt x="7822" y="2315"/>
                  <a:pt x="7820" y="2378"/>
                </a:cubicBezTo>
                <a:cubicBezTo>
                  <a:pt x="7818" y="2440"/>
                  <a:pt x="7839" y="2490"/>
                  <a:pt x="7866" y="2489"/>
                </a:cubicBezTo>
                <a:cubicBezTo>
                  <a:pt x="7894" y="2489"/>
                  <a:pt x="7917" y="2437"/>
                  <a:pt x="7919" y="2374"/>
                </a:cubicBezTo>
                <a:cubicBezTo>
                  <a:pt x="7920" y="2312"/>
                  <a:pt x="7900" y="2262"/>
                  <a:pt x="7873" y="2263"/>
                </a:cubicBezTo>
                <a:close/>
                <a:moveTo>
                  <a:pt x="9277" y="2263"/>
                </a:moveTo>
                <a:cubicBezTo>
                  <a:pt x="9250" y="2263"/>
                  <a:pt x="9228" y="2315"/>
                  <a:pt x="9227" y="2378"/>
                </a:cubicBezTo>
                <a:cubicBezTo>
                  <a:pt x="9227" y="2440"/>
                  <a:pt x="9249" y="2490"/>
                  <a:pt x="9276" y="2489"/>
                </a:cubicBezTo>
                <a:cubicBezTo>
                  <a:pt x="9304" y="2489"/>
                  <a:pt x="9326" y="2437"/>
                  <a:pt x="9326" y="2374"/>
                </a:cubicBezTo>
                <a:cubicBezTo>
                  <a:pt x="9327" y="2312"/>
                  <a:pt x="9305" y="2262"/>
                  <a:pt x="9277" y="2263"/>
                </a:cubicBezTo>
                <a:close/>
                <a:moveTo>
                  <a:pt x="9414" y="2263"/>
                </a:moveTo>
                <a:cubicBezTo>
                  <a:pt x="9386" y="2263"/>
                  <a:pt x="9364" y="2315"/>
                  <a:pt x="9364" y="2378"/>
                </a:cubicBezTo>
                <a:cubicBezTo>
                  <a:pt x="9364" y="2440"/>
                  <a:pt x="9386" y="2490"/>
                  <a:pt x="9414" y="2489"/>
                </a:cubicBezTo>
                <a:cubicBezTo>
                  <a:pt x="9441" y="2489"/>
                  <a:pt x="9463" y="2437"/>
                  <a:pt x="9463" y="2374"/>
                </a:cubicBezTo>
                <a:cubicBezTo>
                  <a:pt x="9463" y="2312"/>
                  <a:pt x="9441" y="2262"/>
                  <a:pt x="9414" y="2263"/>
                </a:cubicBezTo>
                <a:close/>
                <a:moveTo>
                  <a:pt x="9551" y="2263"/>
                </a:moveTo>
                <a:cubicBezTo>
                  <a:pt x="9523" y="2263"/>
                  <a:pt x="9501" y="2315"/>
                  <a:pt x="9501" y="2378"/>
                </a:cubicBezTo>
                <a:cubicBezTo>
                  <a:pt x="9501" y="2440"/>
                  <a:pt x="9523" y="2490"/>
                  <a:pt x="9551" y="2489"/>
                </a:cubicBezTo>
                <a:cubicBezTo>
                  <a:pt x="9578" y="2489"/>
                  <a:pt x="9600" y="2437"/>
                  <a:pt x="9600" y="2374"/>
                </a:cubicBezTo>
                <a:cubicBezTo>
                  <a:pt x="9600" y="2312"/>
                  <a:pt x="9578" y="2262"/>
                  <a:pt x="9551" y="2263"/>
                </a:cubicBezTo>
                <a:close/>
                <a:moveTo>
                  <a:pt x="6176" y="2313"/>
                </a:moveTo>
                <a:cubicBezTo>
                  <a:pt x="6148" y="2314"/>
                  <a:pt x="6123" y="2364"/>
                  <a:pt x="6119" y="2426"/>
                </a:cubicBezTo>
                <a:cubicBezTo>
                  <a:pt x="6116" y="2489"/>
                  <a:pt x="6135" y="2539"/>
                  <a:pt x="6162" y="2538"/>
                </a:cubicBezTo>
                <a:cubicBezTo>
                  <a:pt x="6190" y="2537"/>
                  <a:pt x="6215" y="2487"/>
                  <a:pt x="6218" y="2425"/>
                </a:cubicBezTo>
                <a:cubicBezTo>
                  <a:pt x="6222" y="2362"/>
                  <a:pt x="6203" y="2313"/>
                  <a:pt x="6176" y="2313"/>
                </a:cubicBezTo>
                <a:close/>
                <a:moveTo>
                  <a:pt x="6312" y="2313"/>
                </a:moveTo>
                <a:cubicBezTo>
                  <a:pt x="6285" y="2314"/>
                  <a:pt x="6260" y="2364"/>
                  <a:pt x="6256" y="2426"/>
                </a:cubicBezTo>
                <a:cubicBezTo>
                  <a:pt x="6253" y="2488"/>
                  <a:pt x="6272" y="2539"/>
                  <a:pt x="6299" y="2538"/>
                </a:cubicBezTo>
                <a:cubicBezTo>
                  <a:pt x="6326" y="2537"/>
                  <a:pt x="6352" y="2487"/>
                  <a:pt x="6355" y="2425"/>
                </a:cubicBezTo>
                <a:cubicBezTo>
                  <a:pt x="6359" y="2362"/>
                  <a:pt x="6339" y="2313"/>
                  <a:pt x="6312" y="2313"/>
                </a:cubicBezTo>
                <a:close/>
                <a:moveTo>
                  <a:pt x="6449" y="2313"/>
                </a:moveTo>
                <a:cubicBezTo>
                  <a:pt x="6422" y="2314"/>
                  <a:pt x="6397" y="2364"/>
                  <a:pt x="6393" y="2426"/>
                </a:cubicBezTo>
                <a:cubicBezTo>
                  <a:pt x="6390" y="2489"/>
                  <a:pt x="6409" y="2540"/>
                  <a:pt x="6437" y="2539"/>
                </a:cubicBezTo>
                <a:cubicBezTo>
                  <a:pt x="6464" y="2539"/>
                  <a:pt x="6489" y="2487"/>
                  <a:pt x="6492" y="2425"/>
                </a:cubicBezTo>
                <a:cubicBezTo>
                  <a:pt x="6496" y="2362"/>
                  <a:pt x="6476" y="2313"/>
                  <a:pt x="6449" y="2313"/>
                </a:cubicBezTo>
                <a:close/>
                <a:moveTo>
                  <a:pt x="6585" y="2313"/>
                </a:moveTo>
                <a:cubicBezTo>
                  <a:pt x="6558" y="2314"/>
                  <a:pt x="6533" y="2364"/>
                  <a:pt x="6530" y="2426"/>
                </a:cubicBezTo>
                <a:cubicBezTo>
                  <a:pt x="6527" y="2489"/>
                  <a:pt x="6546" y="2540"/>
                  <a:pt x="6573" y="2539"/>
                </a:cubicBezTo>
                <a:cubicBezTo>
                  <a:pt x="6601" y="2539"/>
                  <a:pt x="6626" y="2487"/>
                  <a:pt x="6629" y="2425"/>
                </a:cubicBezTo>
                <a:cubicBezTo>
                  <a:pt x="6632" y="2362"/>
                  <a:pt x="6612" y="2313"/>
                  <a:pt x="6585" y="2313"/>
                </a:cubicBezTo>
                <a:close/>
                <a:moveTo>
                  <a:pt x="7600" y="2313"/>
                </a:moveTo>
                <a:cubicBezTo>
                  <a:pt x="7572" y="2314"/>
                  <a:pt x="7548" y="2365"/>
                  <a:pt x="7546" y="2428"/>
                </a:cubicBezTo>
                <a:cubicBezTo>
                  <a:pt x="7544" y="2490"/>
                  <a:pt x="7564" y="2540"/>
                  <a:pt x="7592" y="2539"/>
                </a:cubicBezTo>
                <a:cubicBezTo>
                  <a:pt x="7619" y="2539"/>
                  <a:pt x="7643" y="2487"/>
                  <a:pt x="7645" y="2425"/>
                </a:cubicBezTo>
                <a:cubicBezTo>
                  <a:pt x="7647" y="2362"/>
                  <a:pt x="7627" y="2313"/>
                  <a:pt x="7600" y="2313"/>
                </a:cubicBezTo>
                <a:close/>
                <a:moveTo>
                  <a:pt x="7716" y="2313"/>
                </a:moveTo>
                <a:cubicBezTo>
                  <a:pt x="7689" y="2314"/>
                  <a:pt x="7665" y="2365"/>
                  <a:pt x="7663" y="2428"/>
                </a:cubicBezTo>
                <a:cubicBezTo>
                  <a:pt x="7661" y="2490"/>
                  <a:pt x="7682" y="2540"/>
                  <a:pt x="7709" y="2539"/>
                </a:cubicBezTo>
                <a:cubicBezTo>
                  <a:pt x="7737" y="2539"/>
                  <a:pt x="7760" y="2487"/>
                  <a:pt x="7762" y="2425"/>
                </a:cubicBezTo>
                <a:cubicBezTo>
                  <a:pt x="7764" y="2362"/>
                  <a:pt x="7744" y="2313"/>
                  <a:pt x="7716" y="2313"/>
                </a:cubicBezTo>
                <a:close/>
                <a:moveTo>
                  <a:pt x="2919" y="2363"/>
                </a:moveTo>
                <a:cubicBezTo>
                  <a:pt x="2891" y="2364"/>
                  <a:pt x="2863" y="2415"/>
                  <a:pt x="2856" y="2477"/>
                </a:cubicBezTo>
                <a:cubicBezTo>
                  <a:pt x="2848" y="2539"/>
                  <a:pt x="2864" y="2589"/>
                  <a:pt x="2892" y="2588"/>
                </a:cubicBezTo>
                <a:cubicBezTo>
                  <a:pt x="2919" y="2588"/>
                  <a:pt x="2948" y="2537"/>
                  <a:pt x="2955" y="2475"/>
                </a:cubicBezTo>
                <a:cubicBezTo>
                  <a:pt x="2962" y="2413"/>
                  <a:pt x="2946" y="2363"/>
                  <a:pt x="2919" y="2363"/>
                </a:cubicBezTo>
                <a:close/>
                <a:moveTo>
                  <a:pt x="3075" y="2363"/>
                </a:moveTo>
                <a:cubicBezTo>
                  <a:pt x="3047" y="2364"/>
                  <a:pt x="3019" y="2414"/>
                  <a:pt x="3012" y="2477"/>
                </a:cubicBezTo>
                <a:cubicBezTo>
                  <a:pt x="3005" y="2539"/>
                  <a:pt x="3021" y="2589"/>
                  <a:pt x="3049" y="2588"/>
                </a:cubicBezTo>
                <a:cubicBezTo>
                  <a:pt x="3076" y="2588"/>
                  <a:pt x="3104" y="2537"/>
                  <a:pt x="3111" y="2475"/>
                </a:cubicBezTo>
                <a:cubicBezTo>
                  <a:pt x="3118" y="2413"/>
                  <a:pt x="3102" y="2363"/>
                  <a:pt x="3075" y="2363"/>
                </a:cubicBezTo>
                <a:close/>
                <a:moveTo>
                  <a:pt x="3211" y="2363"/>
                </a:moveTo>
                <a:cubicBezTo>
                  <a:pt x="3183" y="2364"/>
                  <a:pt x="3156" y="2414"/>
                  <a:pt x="3149" y="2477"/>
                </a:cubicBezTo>
                <a:cubicBezTo>
                  <a:pt x="3142" y="2539"/>
                  <a:pt x="3158" y="2589"/>
                  <a:pt x="3186" y="2588"/>
                </a:cubicBezTo>
                <a:cubicBezTo>
                  <a:pt x="3213" y="2588"/>
                  <a:pt x="3241" y="2537"/>
                  <a:pt x="3248" y="2475"/>
                </a:cubicBezTo>
                <a:cubicBezTo>
                  <a:pt x="3255" y="2413"/>
                  <a:pt x="3238" y="2363"/>
                  <a:pt x="3211" y="2363"/>
                </a:cubicBezTo>
                <a:close/>
                <a:moveTo>
                  <a:pt x="3348" y="2363"/>
                </a:moveTo>
                <a:cubicBezTo>
                  <a:pt x="3320" y="2364"/>
                  <a:pt x="3293" y="2414"/>
                  <a:pt x="3286" y="2477"/>
                </a:cubicBezTo>
                <a:cubicBezTo>
                  <a:pt x="3279" y="2539"/>
                  <a:pt x="3295" y="2589"/>
                  <a:pt x="3323" y="2588"/>
                </a:cubicBezTo>
                <a:cubicBezTo>
                  <a:pt x="3350" y="2588"/>
                  <a:pt x="3378" y="2537"/>
                  <a:pt x="3385" y="2475"/>
                </a:cubicBezTo>
                <a:cubicBezTo>
                  <a:pt x="3392" y="2413"/>
                  <a:pt x="3375" y="2363"/>
                  <a:pt x="3348" y="2363"/>
                </a:cubicBezTo>
                <a:close/>
                <a:moveTo>
                  <a:pt x="3484" y="2363"/>
                </a:moveTo>
                <a:cubicBezTo>
                  <a:pt x="3457" y="2364"/>
                  <a:pt x="3429" y="2414"/>
                  <a:pt x="3422" y="2477"/>
                </a:cubicBezTo>
                <a:cubicBezTo>
                  <a:pt x="3415" y="2539"/>
                  <a:pt x="3433" y="2589"/>
                  <a:pt x="3460" y="2588"/>
                </a:cubicBezTo>
                <a:cubicBezTo>
                  <a:pt x="3487" y="2588"/>
                  <a:pt x="3515" y="2537"/>
                  <a:pt x="3522" y="2475"/>
                </a:cubicBezTo>
                <a:cubicBezTo>
                  <a:pt x="3528" y="2413"/>
                  <a:pt x="3511" y="2363"/>
                  <a:pt x="3484" y="2363"/>
                </a:cubicBezTo>
                <a:close/>
                <a:moveTo>
                  <a:pt x="3621" y="2363"/>
                </a:moveTo>
                <a:cubicBezTo>
                  <a:pt x="3593" y="2364"/>
                  <a:pt x="3566" y="2414"/>
                  <a:pt x="3559" y="2477"/>
                </a:cubicBezTo>
                <a:cubicBezTo>
                  <a:pt x="3552" y="2539"/>
                  <a:pt x="3570" y="2589"/>
                  <a:pt x="3597" y="2588"/>
                </a:cubicBezTo>
                <a:cubicBezTo>
                  <a:pt x="3624" y="2588"/>
                  <a:pt x="3652" y="2537"/>
                  <a:pt x="3658" y="2475"/>
                </a:cubicBezTo>
                <a:cubicBezTo>
                  <a:pt x="3664" y="2413"/>
                  <a:pt x="3648" y="2363"/>
                  <a:pt x="3621" y="2363"/>
                </a:cubicBezTo>
                <a:close/>
                <a:moveTo>
                  <a:pt x="3777" y="2363"/>
                </a:moveTo>
                <a:cubicBezTo>
                  <a:pt x="3749" y="2364"/>
                  <a:pt x="3722" y="2414"/>
                  <a:pt x="3715" y="2477"/>
                </a:cubicBezTo>
                <a:cubicBezTo>
                  <a:pt x="3709" y="2539"/>
                  <a:pt x="3726" y="2589"/>
                  <a:pt x="3753" y="2588"/>
                </a:cubicBezTo>
                <a:cubicBezTo>
                  <a:pt x="3781" y="2588"/>
                  <a:pt x="3808" y="2537"/>
                  <a:pt x="3814" y="2475"/>
                </a:cubicBezTo>
                <a:cubicBezTo>
                  <a:pt x="3821" y="2413"/>
                  <a:pt x="3804" y="2363"/>
                  <a:pt x="3777" y="2363"/>
                </a:cubicBezTo>
                <a:close/>
                <a:moveTo>
                  <a:pt x="3913" y="2363"/>
                </a:moveTo>
                <a:cubicBezTo>
                  <a:pt x="3886" y="2364"/>
                  <a:pt x="3859" y="2414"/>
                  <a:pt x="3852" y="2477"/>
                </a:cubicBezTo>
                <a:cubicBezTo>
                  <a:pt x="3846" y="2539"/>
                  <a:pt x="3863" y="2589"/>
                  <a:pt x="3891" y="2588"/>
                </a:cubicBezTo>
                <a:cubicBezTo>
                  <a:pt x="3918" y="2588"/>
                  <a:pt x="3945" y="2537"/>
                  <a:pt x="3951" y="2475"/>
                </a:cubicBezTo>
                <a:cubicBezTo>
                  <a:pt x="3957" y="2413"/>
                  <a:pt x="3941" y="2363"/>
                  <a:pt x="3913" y="2363"/>
                </a:cubicBezTo>
                <a:close/>
                <a:moveTo>
                  <a:pt x="4050" y="2363"/>
                </a:moveTo>
                <a:cubicBezTo>
                  <a:pt x="4022" y="2364"/>
                  <a:pt x="3995" y="2414"/>
                  <a:pt x="3989" y="2477"/>
                </a:cubicBezTo>
                <a:cubicBezTo>
                  <a:pt x="3983" y="2539"/>
                  <a:pt x="4000" y="2589"/>
                  <a:pt x="4028" y="2588"/>
                </a:cubicBezTo>
                <a:cubicBezTo>
                  <a:pt x="4055" y="2588"/>
                  <a:pt x="4082" y="2537"/>
                  <a:pt x="4088" y="2475"/>
                </a:cubicBezTo>
                <a:cubicBezTo>
                  <a:pt x="4094" y="2413"/>
                  <a:pt x="4077" y="2363"/>
                  <a:pt x="4050" y="2363"/>
                </a:cubicBezTo>
                <a:close/>
                <a:moveTo>
                  <a:pt x="4186" y="2363"/>
                </a:moveTo>
                <a:cubicBezTo>
                  <a:pt x="4159" y="2364"/>
                  <a:pt x="4132" y="2414"/>
                  <a:pt x="4126" y="2477"/>
                </a:cubicBezTo>
                <a:cubicBezTo>
                  <a:pt x="4120" y="2539"/>
                  <a:pt x="4137" y="2589"/>
                  <a:pt x="4164" y="2588"/>
                </a:cubicBezTo>
                <a:cubicBezTo>
                  <a:pt x="4192" y="2588"/>
                  <a:pt x="4219" y="2537"/>
                  <a:pt x="4225" y="2475"/>
                </a:cubicBezTo>
                <a:cubicBezTo>
                  <a:pt x="4231" y="2413"/>
                  <a:pt x="4213" y="2363"/>
                  <a:pt x="4186" y="2363"/>
                </a:cubicBezTo>
                <a:close/>
                <a:moveTo>
                  <a:pt x="5044" y="2363"/>
                </a:moveTo>
                <a:cubicBezTo>
                  <a:pt x="5017" y="2364"/>
                  <a:pt x="4991" y="2414"/>
                  <a:pt x="4986" y="2477"/>
                </a:cubicBezTo>
                <a:cubicBezTo>
                  <a:pt x="4981" y="2539"/>
                  <a:pt x="4999" y="2589"/>
                  <a:pt x="5027" y="2588"/>
                </a:cubicBezTo>
                <a:cubicBezTo>
                  <a:pt x="5054" y="2588"/>
                  <a:pt x="5080" y="2537"/>
                  <a:pt x="5085" y="2475"/>
                </a:cubicBezTo>
                <a:cubicBezTo>
                  <a:pt x="5090" y="2413"/>
                  <a:pt x="5072" y="2363"/>
                  <a:pt x="5044" y="2363"/>
                </a:cubicBezTo>
                <a:close/>
                <a:moveTo>
                  <a:pt x="5181" y="2363"/>
                </a:moveTo>
                <a:cubicBezTo>
                  <a:pt x="5154" y="2364"/>
                  <a:pt x="5127" y="2414"/>
                  <a:pt x="5122" y="2477"/>
                </a:cubicBezTo>
                <a:cubicBezTo>
                  <a:pt x="5118" y="2539"/>
                  <a:pt x="5136" y="2589"/>
                  <a:pt x="5163" y="2588"/>
                </a:cubicBezTo>
                <a:cubicBezTo>
                  <a:pt x="5191" y="2588"/>
                  <a:pt x="5217" y="2537"/>
                  <a:pt x="5221" y="2475"/>
                </a:cubicBezTo>
                <a:cubicBezTo>
                  <a:pt x="5226" y="2413"/>
                  <a:pt x="5208" y="2363"/>
                  <a:pt x="5181" y="2363"/>
                </a:cubicBezTo>
                <a:close/>
                <a:moveTo>
                  <a:pt x="5317" y="2363"/>
                </a:moveTo>
                <a:cubicBezTo>
                  <a:pt x="5290" y="2364"/>
                  <a:pt x="5264" y="2414"/>
                  <a:pt x="5259" y="2477"/>
                </a:cubicBezTo>
                <a:cubicBezTo>
                  <a:pt x="5255" y="2539"/>
                  <a:pt x="5273" y="2589"/>
                  <a:pt x="5300" y="2588"/>
                </a:cubicBezTo>
                <a:cubicBezTo>
                  <a:pt x="5328" y="2588"/>
                  <a:pt x="5354" y="2537"/>
                  <a:pt x="5358" y="2475"/>
                </a:cubicBezTo>
                <a:cubicBezTo>
                  <a:pt x="5363" y="2413"/>
                  <a:pt x="5345" y="2363"/>
                  <a:pt x="5317" y="2363"/>
                </a:cubicBezTo>
                <a:close/>
                <a:moveTo>
                  <a:pt x="656" y="2414"/>
                </a:moveTo>
                <a:cubicBezTo>
                  <a:pt x="629" y="2414"/>
                  <a:pt x="599" y="2465"/>
                  <a:pt x="589" y="2527"/>
                </a:cubicBezTo>
                <a:cubicBezTo>
                  <a:pt x="579" y="2589"/>
                  <a:pt x="594" y="2639"/>
                  <a:pt x="621" y="2638"/>
                </a:cubicBezTo>
                <a:cubicBezTo>
                  <a:pt x="648" y="2638"/>
                  <a:pt x="678" y="2587"/>
                  <a:pt x="688" y="2525"/>
                </a:cubicBezTo>
                <a:cubicBezTo>
                  <a:pt x="698" y="2463"/>
                  <a:pt x="684" y="2413"/>
                  <a:pt x="656" y="2414"/>
                </a:cubicBezTo>
                <a:close/>
                <a:moveTo>
                  <a:pt x="793" y="2414"/>
                </a:moveTo>
                <a:cubicBezTo>
                  <a:pt x="766" y="2414"/>
                  <a:pt x="736" y="2465"/>
                  <a:pt x="726" y="2527"/>
                </a:cubicBezTo>
                <a:cubicBezTo>
                  <a:pt x="716" y="2589"/>
                  <a:pt x="730" y="2639"/>
                  <a:pt x="758" y="2638"/>
                </a:cubicBezTo>
                <a:cubicBezTo>
                  <a:pt x="785" y="2638"/>
                  <a:pt x="815" y="2587"/>
                  <a:pt x="825" y="2525"/>
                </a:cubicBezTo>
                <a:cubicBezTo>
                  <a:pt x="835" y="2463"/>
                  <a:pt x="821" y="2413"/>
                  <a:pt x="793" y="2414"/>
                </a:cubicBezTo>
                <a:close/>
                <a:moveTo>
                  <a:pt x="930" y="2414"/>
                </a:moveTo>
                <a:cubicBezTo>
                  <a:pt x="902" y="2414"/>
                  <a:pt x="873" y="2465"/>
                  <a:pt x="863" y="2527"/>
                </a:cubicBezTo>
                <a:cubicBezTo>
                  <a:pt x="853" y="2589"/>
                  <a:pt x="868" y="2639"/>
                  <a:pt x="895" y="2638"/>
                </a:cubicBezTo>
                <a:cubicBezTo>
                  <a:pt x="923" y="2638"/>
                  <a:pt x="952" y="2587"/>
                  <a:pt x="962" y="2525"/>
                </a:cubicBezTo>
                <a:cubicBezTo>
                  <a:pt x="971" y="2463"/>
                  <a:pt x="957" y="2413"/>
                  <a:pt x="930" y="2414"/>
                </a:cubicBezTo>
                <a:close/>
                <a:moveTo>
                  <a:pt x="1085" y="2414"/>
                </a:moveTo>
                <a:cubicBezTo>
                  <a:pt x="1058" y="2414"/>
                  <a:pt x="1029" y="2465"/>
                  <a:pt x="1019" y="2527"/>
                </a:cubicBezTo>
                <a:cubicBezTo>
                  <a:pt x="1010" y="2589"/>
                  <a:pt x="1024" y="2639"/>
                  <a:pt x="1052" y="2638"/>
                </a:cubicBezTo>
                <a:cubicBezTo>
                  <a:pt x="1079" y="2638"/>
                  <a:pt x="1109" y="2587"/>
                  <a:pt x="1118" y="2525"/>
                </a:cubicBezTo>
                <a:cubicBezTo>
                  <a:pt x="1128" y="2463"/>
                  <a:pt x="1113" y="2413"/>
                  <a:pt x="1085" y="2414"/>
                </a:cubicBezTo>
                <a:close/>
                <a:moveTo>
                  <a:pt x="1222" y="2414"/>
                </a:moveTo>
                <a:cubicBezTo>
                  <a:pt x="1195" y="2414"/>
                  <a:pt x="1165" y="2465"/>
                  <a:pt x="1156" y="2527"/>
                </a:cubicBezTo>
                <a:cubicBezTo>
                  <a:pt x="1147" y="2589"/>
                  <a:pt x="1161" y="2639"/>
                  <a:pt x="1189" y="2638"/>
                </a:cubicBezTo>
                <a:cubicBezTo>
                  <a:pt x="1216" y="2638"/>
                  <a:pt x="1246" y="2587"/>
                  <a:pt x="1255" y="2525"/>
                </a:cubicBezTo>
                <a:cubicBezTo>
                  <a:pt x="1264" y="2463"/>
                  <a:pt x="1249" y="2413"/>
                  <a:pt x="1222" y="2414"/>
                </a:cubicBezTo>
                <a:close/>
                <a:moveTo>
                  <a:pt x="1358" y="2414"/>
                </a:moveTo>
                <a:cubicBezTo>
                  <a:pt x="1331" y="2414"/>
                  <a:pt x="1302" y="2465"/>
                  <a:pt x="1292" y="2527"/>
                </a:cubicBezTo>
                <a:cubicBezTo>
                  <a:pt x="1283" y="2589"/>
                  <a:pt x="1299" y="2639"/>
                  <a:pt x="1326" y="2638"/>
                </a:cubicBezTo>
                <a:cubicBezTo>
                  <a:pt x="1353" y="2638"/>
                  <a:pt x="1382" y="2587"/>
                  <a:pt x="1391" y="2525"/>
                </a:cubicBezTo>
                <a:cubicBezTo>
                  <a:pt x="1400" y="2463"/>
                  <a:pt x="1386" y="2413"/>
                  <a:pt x="1358" y="2414"/>
                </a:cubicBezTo>
                <a:close/>
                <a:moveTo>
                  <a:pt x="1515" y="2414"/>
                </a:moveTo>
                <a:cubicBezTo>
                  <a:pt x="1488" y="2414"/>
                  <a:pt x="1458" y="2465"/>
                  <a:pt x="1449" y="2527"/>
                </a:cubicBezTo>
                <a:cubicBezTo>
                  <a:pt x="1440" y="2589"/>
                  <a:pt x="1455" y="2639"/>
                  <a:pt x="1482" y="2638"/>
                </a:cubicBezTo>
                <a:cubicBezTo>
                  <a:pt x="1510" y="2638"/>
                  <a:pt x="1539" y="2587"/>
                  <a:pt x="1548" y="2525"/>
                </a:cubicBezTo>
                <a:cubicBezTo>
                  <a:pt x="1557" y="2463"/>
                  <a:pt x="1542" y="2413"/>
                  <a:pt x="1515" y="2414"/>
                </a:cubicBezTo>
                <a:close/>
                <a:moveTo>
                  <a:pt x="1651" y="2414"/>
                </a:moveTo>
                <a:cubicBezTo>
                  <a:pt x="1624" y="2414"/>
                  <a:pt x="1594" y="2465"/>
                  <a:pt x="1586" y="2527"/>
                </a:cubicBezTo>
                <a:cubicBezTo>
                  <a:pt x="1577" y="2589"/>
                  <a:pt x="1592" y="2639"/>
                  <a:pt x="1619" y="2638"/>
                </a:cubicBezTo>
                <a:cubicBezTo>
                  <a:pt x="1647" y="2638"/>
                  <a:pt x="1676" y="2587"/>
                  <a:pt x="1685" y="2525"/>
                </a:cubicBezTo>
                <a:cubicBezTo>
                  <a:pt x="1693" y="2463"/>
                  <a:pt x="1678" y="2413"/>
                  <a:pt x="1651" y="2414"/>
                </a:cubicBezTo>
                <a:close/>
                <a:moveTo>
                  <a:pt x="1787" y="2414"/>
                </a:moveTo>
                <a:cubicBezTo>
                  <a:pt x="1760" y="2414"/>
                  <a:pt x="1731" y="2465"/>
                  <a:pt x="1723" y="2527"/>
                </a:cubicBezTo>
                <a:cubicBezTo>
                  <a:pt x="1714" y="2589"/>
                  <a:pt x="1729" y="2639"/>
                  <a:pt x="1757" y="2638"/>
                </a:cubicBezTo>
                <a:cubicBezTo>
                  <a:pt x="1784" y="2638"/>
                  <a:pt x="1813" y="2587"/>
                  <a:pt x="1822" y="2525"/>
                </a:cubicBezTo>
                <a:cubicBezTo>
                  <a:pt x="1830" y="2463"/>
                  <a:pt x="1815" y="2413"/>
                  <a:pt x="1787" y="2414"/>
                </a:cubicBezTo>
                <a:close/>
                <a:moveTo>
                  <a:pt x="1944" y="2414"/>
                </a:moveTo>
                <a:cubicBezTo>
                  <a:pt x="1916" y="2414"/>
                  <a:pt x="1887" y="2465"/>
                  <a:pt x="1879" y="2527"/>
                </a:cubicBezTo>
                <a:cubicBezTo>
                  <a:pt x="1870" y="2589"/>
                  <a:pt x="1886" y="2639"/>
                  <a:pt x="1913" y="2638"/>
                </a:cubicBezTo>
                <a:cubicBezTo>
                  <a:pt x="1941" y="2638"/>
                  <a:pt x="1970" y="2587"/>
                  <a:pt x="1978" y="2525"/>
                </a:cubicBezTo>
                <a:cubicBezTo>
                  <a:pt x="1986" y="2463"/>
                  <a:pt x="1971" y="2413"/>
                  <a:pt x="1944" y="2414"/>
                </a:cubicBezTo>
                <a:close/>
                <a:moveTo>
                  <a:pt x="2080" y="2414"/>
                </a:moveTo>
                <a:cubicBezTo>
                  <a:pt x="2053" y="2414"/>
                  <a:pt x="2024" y="2465"/>
                  <a:pt x="2016" y="2527"/>
                </a:cubicBezTo>
                <a:cubicBezTo>
                  <a:pt x="2007" y="2589"/>
                  <a:pt x="2023" y="2639"/>
                  <a:pt x="2050" y="2638"/>
                </a:cubicBezTo>
                <a:cubicBezTo>
                  <a:pt x="2077" y="2638"/>
                  <a:pt x="2107" y="2587"/>
                  <a:pt x="2115" y="2525"/>
                </a:cubicBezTo>
                <a:cubicBezTo>
                  <a:pt x="2123" y="2463"/>
                  <a:pt x="2107" y="2413"/>
                  <a:pt x="2080" y="2414"/>
                </a:cubicBezTo>
                <a:close/>
                <a:moveTo>
                  <a:pt x="2217" y="2414"/>
                </a:moveTo>
                <a:cubicBezTo>
                  <a:pt x="2190" y="2414"/>
                  <a:pt x="2161" y="2465"/>
                  <a:pt x="2153" y="2527"/>
                </a:cubicBezTo>
                <a:cubicBezTo>
                  <a:pt x="2144" y="2589"/>
                  <a:pt x="2160" y="2639"/>
                  <a:pt x="2187" y="2638"/>
                </a:cubicBezTo>
                <a:cubicBezTo>
                  <a:pt x="2215" y="2638"/>
                  <a:pt x="2244" y="2587"/>
                  <a:pt x="2252" y="2525"/>
                </a:cubicBezTo>
                <a:cubicBezTo>
                  <a:pt x="2260" y="2463"/>
                  <a:pt x="2244" y="2413"/>
                  <a:pt x="2217" y="2414"/>
                </a:cubicBezTo>
                <a:close/>
                <a:moveTo>
                  <a:pt x="2353" y="2414"/>
                </a:moveTo>
                <a:cubicBezTo>
                  <a:pt x="2326" y="2414"/>
                  <a:pt x="2297" y="2465"/>
                  <a:pt x="2289" y="2527"/>
                </a:cubicBezTo>
                <a:cubicBezTo>
                  <a:pt x="2281" y="2589"/>
                  <a:pt x="2297" y="2639"/>
                  <a:pt x="2324" y="2638"/>
                </a:cubicBezTo>
                <a:cubicBezTo>
                  <a:pt x="2352" y="2638"/>
                  <a:pt x="2380" y="2587"/>
                  <a:pt x="2388" y="2525"/>
                </a:cubicBezTo>
                <a:cubicBezTo>
                  <a:pt x="2396" y="2463"/>
                  <a:pt x="2380" y="2413"/>
                  <a:pt x="2353" y="2414"/>
                </a:cubicBezTo>
                <a:close/>
                <a:moveTo>
                  <a:pt x="2509" y="2414"/>
                </a:moveTo>
                <a:cubicBezTo>
                  <a:pt x="2482" y="2414"/>
                  <a:pt x="2453" y="2465"/>
                  <a:pt x="2445" y="2527"/>
                </a:cubicBezTo>
                <a:cubicBezTo>
                  <a:pt x="2437" y="2589"/>
                  <a:pt x="2453" y="2639"/>
                  <a:pt x="2481" y="2638"/>
                </a:cubicBezTo>
                <a:cubicBezTo>
                  <a:pt x="2508" y="2638"/>
                  <a:pt x="2537" y="2587"/>
                  <a:pt x="2544" y="2525"/>
                </a:cubicBezTo>
                <a:cubicBezTo>
                  <a:pt x="2552" y="2463"/>
                  <a:pt x="2536" y="2413"/>
                  <a:pt x="2509" y="2414"/>
                </a:cubicBezTo>
                <a:close/>
                <a:moveTo>
                  <a:pt x="2646" y="2414"/>
                </a:moveTo>
                <a:cubicBezTo>
                  <a:pt x="2618" y="2414"/>
                  <a:pt x="2590" y="2465"/>
                  <a:pt x="2582" y="2527"/>
                </a:cubicBezTo>
                <a:cubicBezTo>
                  <a:pt x="2574" y="2589"/>
                  <a:pt x="2591" y="2639"/>
                  <a:pt x="2618" y="2638"/>
                </a:cubicBezTo>
                <a:cubicBezTo>
                  <a:pt x="2646" y="2638"/>
                  <a:pt x="2674" y="2587"/>
                  <a:pt x="2681" y="2525"/>
                </a:cubicBezTo>
                <a:cubicBezTo>
                  <a:pt x="2689" y="2463"/>
                  <a:pt x="2673" y="2413"/>
                  <a:pt x="2646" y="2414"/>
                </a:cubicBezTo>
                <a:close/>
                <a:moveTo>
                  <a:pt x="2782" y="2414"/>
                </a:moveTo>
                <a:cubicBezTo>
                  <a:pt x="2755" y="2414"/>
                  <a:pt x="2727" y="2465"/>
                  <a:pt x="2719" y="2527"/>
                </a:cubicBezTo>
                <a:cubicBezTo>
                  <a:pt x="2711" y="2589"/>
                  <a:pt x="2728" y="2639"/>
                  <a:pt x="2755" y="2638"/>
                </a:cubicBezTo>
                <a:cubicBezTo>
                  <a:pt x="2782" y="2638"/>
                  <a:pt x="2811" y="2587"/>
                  <a:pt x="2818" y="2525"/>
                </a:cubicBezTo>
                <a:cubicBezTo>
                  <a:pt x="2825" y="2463"/>
                  <a:pt x="2809" y="2413"/>
                  <a:pt x="2782" y="2414"/>
                </a:cubicBezTo>
                <a:close/>
                <a:moveTo>
                  <a:pt x="16382" y="2414"/>
                </a:moveTo>
                <a:cubicBezTo>
                  <a:pt x="16354" y="2414"/>
                  <a:pt x="16338" y="2465"/>
                  <a:pt x="16345" y="2528"/>
                </a:cubicBezTo>
                <a:cubicBezTo>
                  <a:pt x="16353" y="2591"/>
                  <a:pt x="16381" y="2642"/>
                  <a:pt x="16409" y="2642"/>
                </a:cubicBezTo>
                <a:cubicBezTo>
                  <a:pt x="16437" y="2641"/>
                  <a:pt x="16453" y="2590"/>
                  <a:pt x="16445" y="2527"/>
                </a:cubicBezTo>
                <a:cubicBezTo>
                  <a:pt x="16437" y="2464"/>
                  <a:pt x="16409" y="2413"/>
                  <a:pt x="16382" y="2414"/>
                </a:cubicBezTo>
                <a:close/>
                <a:moveTo>
                  <a:pt x="16518" y="2414"/>
                </a:moveTo>
                <a:cubicBezTo>
                  <a:pt x="16491" y="2414"/>
                  <a:pt x="16475" y="2465"/>
                  <a:pt x="16482" y="2528"/>
                </a:cubicBezTo>
                <a:cubicBezTo>
                  <a:pt x="16490" y="2592"/>
                  <a:pt x="16519" y="2642"/>
                  <a:pt x="16546" y="2642"/>
                </a:cubicBezTo>
                <a:cubicBezTo>
                  <a:pt x="16574" y="2641"/>
                  <a:pt x="16590" y="2590"/>
                  <a:pt x="16582" y="2527"/>
                </a:cubicBezTo>
                <a:cubicBezTo>
                  <a:pt x="16574" y="2464"/>
                  <a:pt x="16546" y="2413"/>
                  <a:pt x="16518" y="2414"/>
                </a:cubicBezTo>
                <a:close/>
                <a:moveTo>
                  <a:pt x="16655" y="2414"/>
                </a:moveTo>
                <a:cubicBezTo>
                  <a:pt x="16627" y="2414"/>
                  <a:pt x="16611" y="2466"/>
                  <a:pt x="16619" y="2528"/>
                </a:cubicBezTo>
                <a:cubicBezTo>
                  <a:pt x="16627" y="2592"/>
                  <a:pt x="16656" y="2642"/>
                  <a:pt x="16683" y="2642"/>
                </a:cubicBezTo>
                <a:cubicBezTo>
                  <a:pt x="16711" y="2641"/>
                  <a:pt x="16727" y="2590"/>
                  <a:pt x="16719" y="2527"/>
                </a:cubicBezTo>
                <a:cubicBezTo>
                  <a:pt x="16711" y="2464"/>
                  <a:pt x="16682" y="2413"/>
                  <a:pt x="16655" y="2414"/>
                </a:cubicBezTo>
                <a:close/>
                <a:moveTo>
                  <a:pt x="16811" y="2414"/>
                </a:moveTo>
                <a:cubicBezTo>
                  <a:pt x="16784" y="2414"/>
                  <a:pt x="16768" y="2465"/>
                  <a:pt x="16776" y="2528"/>
                </a:cubicBezTo>
                <a:cubicBezTo>
                  <a:pt x="16784" y="2591"/>
                  <a:pt x="16813" y="2642"/>
                  <a:pt x="16840" y="2642"/>
                </a:cubicBezTo>
                <a:cubicBezTo>
                  <a:pt x="16868" y="2641"/>
                  <a:pt x="16883" y="2590"/>
                  <a:pt x="16875" y="2527"/>
                </a:cubicBezTo>
                <a:cubicBezTo>
                  <a:pt x="16867" y="2464"/>
                  <a:pt x="16838" y="2413"/>
                  <a:pt x="16811" y="2414"/>
                </a:cubicBezTo>
                <a:close/>
                <a:moveTo>
                  <a:pt x="16948" y="2414"/>
                </a:moveTo>
                <a:cubicBezTo>
                  <a:pt x="16920" y="2414"/>
                  <a:pt x="16905" y="2465"/>
                  <a:pt x="16913" y="2528"/>
                </a:cubicBezTo>
                <a:cubicBezTo>
                  <a:pt x="16921" y="2592"/>
                  <a:pt x="16950" y="2642"/>
                  <a:pt x="16978" y="2642"/>
                </a:cubicBezTo>
                <a:cubicBezTo>
                  <a:pt x="17005" y="2641"/>
                  <a:pt x="17021" y="2590"/>
                  <a:pt x="17013" y="2527"/>
                </a:cubicBezTo>
                <a:cubicBezTo>
                  <a:pt x="17004" y="2464"/>
                  <a:pt x="16975" y="2413"/>
                  <a:pt x="16948" y="2414"/>
                </a:cubicBezTo>
                <a:close/>
                <a:moveTo>
                  <a:pt x="17084" y="2414"/>
                </a:moveTo>
                <a:cubicBezTo>
                  <a:pt x="17057" y="2414"/>
                  <a:pt x="17042" y="2465"/>
                  <a:pt x="17050" y="2528"/>
                </a:cubicBezTo>
                <a:cubicBezTo>
                  <a:pt x="17058" y="2592"/>
                  <a:pt x="17087" y="2642"/>
                  <a:pt x="17115" y="2642"/>
                </a:cubicBezTo>
                <a:cubicBezTo>
                  <a:pt x="17142" y="2641"/>
                  <a:pt x="17158" y="2590"/>
                  <a:pt x="17149" y="2527"/>
                </a:cubicBezTo>
                <a:cubicBezTo>
                  <a:pt x="17141" y="2464"/>
                  <a:pt x="17112" y="2413"/>
                  <a:pt x="17084" y="2414"/>
                </a:cubicBezTo>
                <a:close/>
                <a:moveTo>
                  <a:pt x="17240" y="2414"/>
                </a:moveTo>
                <a:cubicBezTo>
                  <a:pt x="17213" y="2414"/>
                  <a:pt x="17198" y="2465"/>
                  <a:pt x="17206" y="2528"/>
                </a:cubicBezTo>
                <a:cubicBezTo>
                  <a:pt x="17215" y="2592"/>
                  <a:pt x="17244" y="2642"/>
                  <a:pt x="17272" y="2642"/>
                </a:cubicBezTo>
                <a:cubicBezTo>
                  <a:pt x="17299" y="2641"/>
                  <a:pt x="17314" y="2590"/>
                  <a:pt x="17306" y="2527"/>
                </a:cubicBezTo>
                <a:cubicBezTo>
                  <a:pt x="17297" y="2464"/>
                  <a:pt x="17268" y="2413"/>
                  <a:pt x="17240" y="2414"/>
                </a:cubicBezTo>
                <a:close/>
                <a:moveTo>
                  <a:pt x="17377" y="2414"/>
                </a:moveTo>
                <a:cubicBezTo>
                  <a:pt x="17350" y="2414"/>
                  <a:pt x="17334" y="2465"/>
                  <a:pt x="17343" y="2528"/>
                </a:cubicBezTo>
                <a:cubicBezTo>
                  <a:pt x="17352" y="2592"/>
                  <a:pt x="17381" y="2642"/>
                  <a:pt x="17408" y="2642"/>
                </a:cubicBezTo>
                <a:cubicBezTo>
                  <a:pt x="17436" y="2641"/>
                  <a:pt x="17451" y="2590"/>
                  <a:pt x="17443" y="2527"/>
                </a:cubicBezTo>
                <a:cubicBezTo>
                  <a:pt x="17434" y="2464"/>
                  <a:pt x="17405" y="2413"/>
                  <a:pt x="17377" y="2414"/>
                </a:cubicBezTo>
                <a:close/>
                <a:moveTo>
                  <a:pt x="17514" y="2414"/>
                </a:moveTo>
                <a:cubicBezTo>
                  <a:pt x="17486" y="2414"/>
                  <a:pt x="17471" y="2466"/>
                  <a:pt x="17480" y="2528"/>
                </a:cubicBezTo>
                <a:cubicBezTo>
                  <a:pt x="17489" y="2592"/>
                  <a:pt x="17518" y="2642"/>
                  <a:pt x="17546" y="2642"/>
                </a:cubicBezTo>
                <a:cubicBezTo>
                  <a:pt x="17574" y="2641"/>
                  <a:pt x="17588" y="2590"/>
                  <a:pt x="17580" y="2527"/>
                </a:cubicBezTo>
                <a:cubicBezTo>
                  <a:pt x="17571" y="2464"/>
                  <a:pt x="17541" y="2413"/>
                  <a:pt x="17514" y="2414"/>
                </a:cubicBezTo>
                <a:close/>
                <a:moveTo>
                  <a:pt x="17650" y="2414"/>
                </a:moveTo>
                <a:cubicBezTo>
                  <a:pt x="17623" y="2414"/>
                  <a:pt x="17608" y="2465"/>
                  <a:pt x="17617" y="2528"/>
                </a:cubicBezTo>
                <a:cubicBezTo>
                  <a:pt x="17626" y="2592"/>
                  <a:pt x="17655" y="2642"/>
                  <a:pt x="17683" y="2642"/>
                </a:cubicBezTo>
                <a:cubicBezTo>
                  <a:pt x="17710" y="2641"/>
                  <a:pt x="17726" y="2590"/>
                  <a:pt x="17716" y="2527"/>
                </a:cubicBezTo>
                <a:cubicBezTo>
                  <a:pt x="17707" y="2464"/>
                  <a:pt x="17678" y="2413"/>
                  <a:pt x="17650" y="2414"/>
                </a:cubicBezTo>
                <a:close/>
                <a:moveTo>
                  <a:pt x="17787" y="2414"/>
                </a:moveTo>
                <a:cubicBezTo>
                  <a:pt x="17760" y="2414"/>
                  <a:pt x="17745" y="2465"/>
                  <a:pt x="17754" y="2528"/>
                </a:cubicBezTo>
                <a:cubicBezTo>
                  <a:pt x="17763" y="2592"/>
                  <a:pt x="17793" y="2642"/>
                  <a:pt x="17820" y="2642"/>
                </a:cubicBezTo>
                <a:cubicBezTo>
                  <a:pt x="17848" y="2641"/>
                  <a:pt x="17862" y="2590"/>
                  <a:pt x="17853" y="2527"/>
                </a:cubicBezTo>
                <a:cubicBezTo>
                  <a:pt x="17844" y="2464"/>
                  <a:pt x="17815" y="2413"/>
                  <a:pt x="17787" y="2414"/>
                </a:cubicBezTo>
                <a:close/>
                <a:moveTo>
                  <a:pt x="520" y="2464"/>
                </a:moveTo>
                <a:cubicBezTo>
                  <a:pt x="493" y="2465"/>
                  <a:pt x="462" y="2515"/>
                  <a:pt x="452" y="2577"/>
                </a:cubicBezTo>
                <a:cubicBezTo>
                  <a:pt x="442" y="2639"/>
                  <a:pt x="457" y="2688"/>
                  <a:pt x="484" y="2687"/>
                </a:cubicBezTo>
                <a:cubicBezTo>
                  <a:pt x="512" y="2687"/>
                  <a:pt x="541" y="2637"/>
                  <a:pt x="551" y="2576"/>
                </a:cubicBezTo>
                <a:cubicBezTo>
                  <a:pt x="561" y="2514"/>
                  <a:pt x="547" y="2463"/>
                  <a:pt x="520" y="2464"/>
                </a:cubicBezTo>
                <a:close/>
                <a:moveTo>
                  <a:pt x="13961" y="2464"/>
                </a:moveTo>
                <a:cubicBezTo>
                  <a:pt x="13933" y="2465"/>
                  <a:pt x="13915" y="2516"/>
                  <a:pt x="13920" y="2579"/>
                </a:cubicBezTo>
                <a:cubicBezTo>
                  <a:pt x="13925" y="2642"/>
                  <a:pt x="13951" y="2692"/>
                  <a:pt x="13979" y="2692"/>
                </a:cubicBezTo>
                <a:cubicBezTo>
                  <a:pt x="14006" y="2691"/>
                  <a:pt x="14024" y="2640"/>
                  <a:pt x="14020" y="2577"/>
                </a:cubicBezTo>
                <a:cubicBezTo>
                  <a:pt x="14015" y="2514"/>
                  <a:pt x="13988" y="2463"/>
                  <a:pt x="13961" y="2464"/>
                </a:cubicBezTo>
                <a:close/>
                <a:moveTo>
                  <a:pt x="14098" y="2464"/>
                </a:moveTo>
                <a:cubicBezTo>
                  <a:pt x="14070" y="2465"/>
                  <a:pt x="14052" y="2516"/>
                  <a:pt x="14057" y="2579"/>
                </a:cubicBezTo>
                <a:cubicBezTo>
                  <a:pt x="14062" y="2642"/>
                  <a:pt x="14089" y="2692"/>
                  <a:pt x="14116" y="2692"/>
                </a:cubicBezTo>
                <a:cubicBezTo>
                  <a:pt x="14144" y="2691"/>
                  <a:pt x="14162" y="2640"/>
                  <a:pt x="14156" y="2577"/>
                </a:cubicBezTo>
                <a:cubicBezTo>
                  <a:pt x="14151" y="2514"/>
                  <a:pt x="14125" y="2463"/>
                  <a:pt x="14098" y="2464"/>
                </a:cubicBezTo>
                <a:close/>
                <a:moveTo>
                  <a:pt x="14254" y="2464"/>
                </a:moveTo>
                <a:cubicBezTo>
                  <a:pt x="14227" y="2465"/>
                  <a:pt x="14208" y="2516"/>
                  <a:pt x="14213" y="2579"/>
                </a:cubicBezTo>
                <a:cubicBezTo>
                  <a:pt x="14218" y="2642"/>
                  <a:pt x="14246" y="2693"/>
                  <a:pt x="14273" y="2692"/>
                </a:cubicBezTo>
                <a:cubicBezTo>
                  <a:pt x="14301" y="2691"/>
                  <a:pt x="14319" y="2640"/>
                  <a:pt x="14313" y="2577"/>
                </a:cubicBezTo>
                <a:cubicBezTo>
                  <a:pt x="14308" y="2514"/>
                  <a:pt x="14282" y="2463"/>
                  <a:pt x="14254" y="2464"/>
                </a:cubicBezTo>
                <a:close/>
                <a:moveTo>
                  <a:pt x="14390" y="2464"/>
                </a:moveTo>
                <a:cubicBezTo>
                  <a:pt x="14363" y="2465"/>
                  <a:pt x="14345" y="2516"/>
                  <a:pt x="14351" y="2579"/>
                </a:cubicBezTo>
                <a:cubicBezTo>
                  <a:pt x="14356" y="2642"/>
                  <a:pt x="14382" y="2693"/>
                  <a:pt x="14410" y="2692"/>
                </a:cubicBezTo>
                <a:cubicBezTo>
                  <a:pt x="14438" y="2691"/>
                  <a:pt x="14456" y="2640"/>
                  <a:pt x="14450" y="2577"/>
                </a:cubicBezTo>
                <a:cubicBezTo>
                  <a:pt x="14445" y="2514"/>
                  <a:pt x="14418" y="2463"/>
                  <a:pt x="14390" y="2464"/>
                </a:cubicBezTo>
                <a:close/>
                <a:moveTo>
                  <a:pt x="14527" y="2464"/>
                </a:moveTo>
                <a:cubicBezTo>
                  <a:pt x="14500" y="2465"/>
                  <a:pt x="14482" y="2516"/>
                  <a:pt x="14488" y="2579"/>
                </a:cubicBezTo>
                <a:cubicBezTo>
                  <a:pt x="14493" y="2642"/>
                  <a:pt x="14520" y="2693"/>
                  <a:pt x="14547" y="2692"/>
                </a:cubicBezTo>
                <a:cubicBezTo>
                  <a:pt x="14575" y="2691"/>
                  <a:pt x="14593" y="2640"/>
                  <a:pt x="14587" y="2577"/>
                </a:cubicBezTo>
                <a:cubicBezTo>
                  <a:pt x="14582" y="2514"/>
                  <a:pt x="14555" y="2463"/>
                  <a:pt x="14527" y="2464"/>
                </a:cubicBezTo>
                <a:close/>
                <a:moveTo>
                  <a:pt x="14664" y="2464"/>
                </a:moveTo>
                <a:cubicBezTo>
                  <a:pt x="14636" y="2465"/>
                  <a:pt x="14619" y="2516"/>
                  <a:pt x="14624" y="2579"/>
                </a:cubicBezTo>
                <a:cubicBezTo>
                  <a:pt x="14630" y="2642"/>
                  <a:pt x="14657" y="2692"/>
                  <a:pt x="14684" y="2692"/>
                </a:cubicBezTo>
                <a:cubicBezTo>
                  <a:pt x="14712" y="2691"/>
                  <a:pt x="14730" y="2640"/>
                  <a:pt x="14724" y="2577"/>
                </a:cubicBezTo>
                <a:cubicBezTo>
                  <a:pt x="14718" y="2514"/>
                  <a:pt x="14691" y="2463"/>
                  <a:pt x="14664" y="2464"/>
                </a:cubicBezTo>
                <a:close/>
                <a:moveTo>
                  <a:pt x="14820" y="2464"/>
                </a:moveTo>
                <a:cubicBezTo>
                  <a:pt x="14792" y="2465"/>
                  <a:pt x="14775" y="2516"/>
                  <a:pt x="14781" y="2579"/>
                </a:cubicBezTo>
                <a:cubicBezTo>
                  <a:pt x="14787" y="2642"/>
                  <a:pt x="14814" y="2693"/>
                  <a:pt x="14841" y="2692"/>
                </a:cubicBezTo>
                <a:cubicBezTo>
                  <a:pt x="14869" y="2691"/>
                  <a:pt x="14886" y="2640"/>
                  <a:pt x="14880" y="2577"/>
                </a:cubicBezTo>
                <a:cubicBezTo>
                  <a:pt x="14874" y="2514"/>
                  <a:pt x="14847" y="2463"/>
                  <a:pt x="14820" y="2464"/>
                </a:cubicBezTo>
                <a:close/>
                <a:moveTo>
                  <a:pt x="14957" y="2464"/>
                </a:moveTo>
                <a:cubicBezTo>
                  <a:pt x="14929" y="2465"/>
                  <a:pt x="14912" y="2516"/>
                  <a:pt x="14918" y="2579"/>
                </a:cubicBezTo>
                <a:cubicBezTo>
                  <a:pt x="14924" y="2642"/>
                  <a:pt x="14951" y="2693"/>
                  <a:pt x="14978" y="2692"/>
                </a:cubicBezTo>
                <a:cubicBezTo>
                  <a:pt x="15006" y="2691"/>
                  <a:pt x="15023" y="2640"/>
                  <a:pt x="15017" y="2577"/>
                </a:cubicBezTo>
                <a:cubicBezTo>
                  <a:pt x="15011" y="2514"/>
                  <a:pt x="14984" y="2463"/>
                  <a:pt x="14957" y="2464"/>
                </a:cubicBezTo>
                <a:close/>
                <a:moveTo>
                  <a:pt x="15093" y="2464"/>
                </a:moveTo>
                <a:cubicBezTo>
                  <a:pt x="15066" y="2465"/>
                  <a:pt x="15048" y="2516"/>
                  <a:pt x="15055" y="2579"/>
                </a:cubicBezTo>
                <a:cubicBezTo>
                  <a:pt x="15061" y="2642"/>
                  <a:pt x="15088" y="2693"/>
                  <a:pt x="15116" y="2692"/>
                </a:cubicBezTo>
                <a:cubicBezTo>
                  <a:pt x="15143" y="2691"/>
                  <a:pt x="15160" y="2640"/>
                  <a:pt x="15154" y="2577"/>
                </a:cubicBezTo>
                <a:cubicBezTo>
                  <a:pt x="15148" y="2514"/>
                  <a:pt x="15120" y="2463"/>
                  <a:pt x="15093" y="2464"/>
                </a:cubicBezTo>
                <a:close/>
                <a:moveTo>
                  <a:pt x="15249" y="2464"/>
                </a:moveTo>
                <a:cubicBezTo>
                  <a:pt x="15222" y="2465"/>
                  <a:pt x="15205" y="2516"/>
                  <a:pt x="15211" y="2579"/>
                </a:cubicBezTo>
                <a:cubicBezTo>
                  <a:pt x="15217" y="2642"/>
                  <a:pt x="15244" y="2693"/>
                  <a:pt x="15272" y="2692"/>
                </a:cubicBezTo>
                <a:cubicBezTo>
                  <a:pt x="15300" y="2691"/>
                  <a:pt x="15317" y="2640"/>
                  <a:pt x="15311" y="2577"/>
                </a:cubicBezTo>
                <a:cubicBezTo>
                  <a:pt x="15304" y="2514"/>
                  <a:pt x="15277" y="2463"/>
                  <a:pt x="15249" y="2464"/>
                </a:cubicBezTo>
                <a:close/>
                <a:moveTo>
                  <a:pt x="15386" y="2464"/>
                </a:moveTo>
                <a:cubicBezTo>
                  <a:pt x="15358" y="2465"/>
                  <a:pt x="15341" y="2516"/>
                  <a:pt x="15348" y="2579"/>
                </a:cubicBezTo>
                <a:cubicBezTo>
                  <a:pt x="15354" y="2642"/>
                  <a:pt x="15382" y="2692"/>
                  <a:pt x="15409" y="2692"/>
                </a:cubicBezTo>
                <a:cubicBezTo>
                  <a:pt x="15437" y="2691"/>
                  <a:pt x="15454" y="2640"/>
                  <a:pt x="15447" y="2577"/>
                </a:cubicBezTo>
                <a:cubicBezTo>
                  <a:pt x="15441" y="2514"/>
                  <a:pt x="15413" y="2463"/>
                  <a:pt x="15386" y="2464"/>
                </a:cubicBezTo>
                <a:close/>
                <a:moveTo>
                  <a:pt x="15523" y="2464"/>
                </a:moveTo>
                <a:cubicBezTo>
                  <a:pt x="15495" y="2465"/>
                  <a:pt x="15478" y="2516"/>
                  <a:pt x="15485" y="2579"/>
                </a:cubicBezTo>
                <a:cubicBezTo>
                  <a:pt x="15491" y="2642"/>
                  <a:pt x="15520" y="2692"/>
                  <a:pt x="15547" y="2692"/>
                </a:cubicBezTo>
                <a:cubicBezTo>
                  <a:pt x="15575" y="2691"/>
                  <a:pt x="15591" y="2640"/>
                  <a:pt x="15584" y="2577"/>
                </a:cubicBezTo>
                <a:cubicBezTo>
                  <a:pt x="15578" y="2514"/>
                  <a:pt x="15550" y="2463"/>
                  <a:pt x="15523" y="2464"/>
                </a:cubicBezTo>
                <a:close/>
                <a:moveTo>
                  <a:pt x="15679" y="2464"/>
                </a:moveTo>
                <a:cubicBezTo>
                  <a:pt x="15651" y="2465"/>
                  <a:pt x="15634" y="2516"/>
                  <a:pt x="15641" y="2579"/>
                </a:cubicBezTo>
                <a:cubicBezTo>
                  <a:pt x="15648" y="2642"/>
                  <a:pt x="15676" y="2692"/>
                  <a:pt x="15703" y="2692"/>
                </a:cubicBezTo>
                <a:cubicBezTo>
                  <a:pt x="15731" y="2691"/>
                  <a:pt x="15748" y="2640"/>
                  <a:pt x="15741" y="2577"/>
                </a:cubicBezTo>
                <a:cubicBezTo>
                  <a:pt x="15734" y="2514"/>
                  <a:pt x="15706" y="2463"/>
                  <a:pt x="15679" y="2464"/>
                </a:cubicBezTo>
                <a:close/>
                <a:moveTo>
                  <a:pt x="15815" y="2464"/>
                </a:moveTo>
                <a:cubicBezTo>
                  <a:pt x="15788" y="2465"/>
                  <a:pt x="15772" y="2516"/>
                  <a:pt x="15779" y="2579"/>
                </a:cubicBezTo>
                <a:cubicBezTo>
                  <a:pt x="15785" y="2642"/>
                  <a:pt x="15813" y="2693"/>
                  <a:pt x="15841" y="2692"/>
                </a:cubicBezTo>
                <a:cubicBezTo>
                  <a:pt x="15868" y="2691"/>
                  <a:pt x="15885" y="2640"/>
                  <a:pt x="15878" y="2577"/>
                </a:cubicBezTo>
                <a:cubicBezTo>
                  <a:pt x="15871" y="2514"/>
                  <a:pt x="15843" y="2463"/>
                  <a:pt x="15815" y="2464"/>
                </a:cubicBezTo>
                <a:close/>
                <a:moveTo>
                  <a:pt x="15952" y="2464"/>
                </a:moveTo>
                <a:cubicBezTo>
                  <a:pt x="15924" y="2465"/>
                  <a:pt x="15908" y="2516"/>
                  <a:pt x="15915" y="2579"/>
                </a:cubicBezTo>
                <a:cubicBezTo>
                  <a:pt x="15922" y="2642"/>
                  <a:pt x="15950" y="2692"/>
                  <a:pt x="15978" y="2692"/>
                </a:cubicBezTo>
                <a:cubicBezTo>
                  <a:pt x="16005" y="2691"/>
                  <a:pt x="16022" y="2640"/>
                  <a:pt x="16015" y="2577"/>
                </a:cubicBezTo>
                <a:cubicBezTo>
                  <a:pt x="16008" y="2514"/>
                  <a:pt x="15979" y="2463"/>
                  <a:pt x="15952" y="2464"/>
                </a:cubicBezTo>
                <a:close/>
                <a:moveTo>
                  <a:pt x="16089" y="2464"/>
                </a:moveTo>
                <a:cubicBezTo>
                  <a:pt x="16061" y="2465"/>
                  <a:pt x="16045" y="2516"/>
                  <a:pt x="16052" y="2579"/>
                </a:cubicBezTo>
                <a:cubicBezTo>
                  <a:pt x="16059" y="2642"/>
                  <a:pt x="16088" y="2692"/>
                  <a:pt x="16115" y="2692"/>
                </a:cubicBezTo>
                <a:cubicBezTo>
                  <a:pt x="16143" y="2691"/>
                  <a:pt x="16159" y="2640"/>
                  <a:pt x="16152" y="2577"/>
                </a:cubicBezTo>
                <a:cubicBezTo>
                  <a:pt x="16144" y="2514"/>
                  <a:pt x="16116" y="2463"/>
                  <a:pt x="16089" y="2464"/>
                </a:cubicBezTo>
                <a:close/>
                <a:moveTo>
                  <a:pt x="16245" y="2464"/>
                </a:moveTo>
                <a:cubicBezTo>
                  <a:pt x="16218" y="2465"/>
                  <a:pt x="16201" y="2516"/>
                  <a:pt x="16209" y="2579"/>
                </a:cubicBezTo>
                <a:cubicBezTo>
                  <a:pt x="16216" y="2642"/>
                  <a:pt x="16244" y="2692"/>
                  <a:pt x="16272" y="2692"/>
                </a:cubicBezTo>
                <a:cubicBezTo>
                  <a:pt x="16299" y="2691"/>
                  <a:pt x="16316" y="2640"/>
                  <a:pt x="16308" y="2577"/>
                </a:cubicBezTo>
                <a:cubicBezTo>
                  <a:pt x="16301" y="2514"/>
                  <a:pt x="16273" y="2463"/>
                  <a:pt x="16245" y="2464"/>
                </a:cubicBezTo>
                <a:close/>
                <a:moveTo>
                  <a:pt x="10838" y="2514"/>
                </a:moveTo>
                <a:cubicBezTo>
                  <a:pt x="10811" y="2515"/>
                  <a:pt x="10790" y="2566"/>
                  <a:pt x="10791" y="2629"/>
                </a:cubicBezTo>
                <a:cubicBezTo>
                  <a:pt x="10793" y="2692"/>
                  <a:pt x="10816" y="2741"/>
                  <a:pt x="10844" y="2741"/>
                </a:cubicBezTo>
                <a:cubicBezTo>
                  <a:pt x="10871" y="2740"/>
                  <a:pt x="10892" y="2688"/>
                  <a:pt x="10891" y="2626"/>
                </a:cubicBezTo>
                <a:cubicBezTo>
                  <a:pt x="10889" y="2563"/>
                  <a:pt x="10866" y="2514"/>
                  <a:pt x="10838" y="2514"/>
                </a:cubicBezTo>
                <a:close/>
                <a:moveTo>
                  <a:pt x="10975" y="2514"/>
                </a:moveTo>
                <a:cubicBezTo>
                  <a:pt x="10948" y="2515"/>
                  <a:pt x="10927" y="2566"/>
                  <a:pt x="10928" y="2629"/>
                </a:cubicBezTo>
                <a:cubicBezTo>
                  <a:pt x="10930" y="2692"/>
                  <a:pt x="10953" y="2741"/>
                  <a:pt x="10981" y="2741"/>
                </a:cubicBezTo>
                <a:cubicBezTo>
                  <a:pt x="11008" y="2740"/>
                  <a:pt x="11029" y="2688"/>
                  <a:pt x="11028" y="2626"/>
                </a:cubicBezTo>
                <a:cubicBezTo>
                  <a:pt x="11026" y="2563"/>
                  <a:pt x="11003" y="2514"/>
                  <a:pt x="10975" y="2514"/>
                </a:cubicBezTo>
                <a:close/>
                <a:moveTo>
                  <a:pt x="11131" y="2514"/>
                </a:moveTo>
                <a:cubicBezTo>
                  <a:pt x="11104" y="2515"/>
                  <a:pt x="11083" y="2566"/>
                  <a:pt x="11085" y="2629"/>
                </a:cubicBezTo>
                <a:cubicBezTo>
                  <a:pt x="11086" y="2692"/>
                  <a:pt x="11110" y="2741"/>
                  <a:pt x="11138" y="2741"/>
                </a:cubicBezTo>
                <a:cubicBezTo>
                  <a:pt x="11165" y="2740"/>
                  <a:pt x="11186" y="2688"/>
                  <a:pt x="11184" y="2626"/>
                </a:cubicBezTo>
                <a:cubicBezTo>
                  <a:pt x="11182" y="2563"/>
                  <a:pt x="11158" y="2514"/>
                  <a:pt x="11131" y="2514"/>
                </a:cubicBezTo>
                <a:close/>
                <a:moveTo>
                  <a:pt x="11268" y="2514"/>
                </a:moveTo>
                <a:cubicBezTo>
                  <a:pt x="11240" y="2515"/>
                  <a:pt x="11220" y="2566"/>
                  <a:pt x="11221" y="2629"/>
                </a:cubicBezTo>
                <a:cubicBezTo>
                  <a:pt x="11223" y="2692"/>
                  <a:pt x="11247" y="2741"/>
                  <a:pt x="11275" y="2741"/>
                </a:cubicBezTo>
                <a:cubicBezTo>
                  <a:pt x="11302" y="2740"/>
                  <a:pt x="11323" y="2688"/>
                  <a:pt x="11321" y="2626"/>
                </a:cubicBezTo>
                <a:cubicBezTo>
                  <a:pt x="11319" y="2563"/>
                  <a:pt x="11295" y="2514"/>
                  <a:pt x="11268" y="2514"/>
                </a:cubicBezTo>
                <a:close/>
                <a:moveTo>
                  <a:pt x="11405" y="2514"/>
                </a:moveTo>
                <a:cubicBezTo>
                  <a:pt x="11377" y="2515"/>
                  <a:pt x="11356" y="2566"/>
                  <a:pt x="11358" y="2629"/>
                </a:cubicBezTo>
                <a:cubicBezTo>
                  <a:pt x="11360" y="2692"/>
                  <a:pt x="11384" y="2741"/>
                  <a:pt x="11412" y="2741"/>
                </a:cubicBezTo>
                <a:cubicBezTo>
                  <a:pt x="11440" y="2740"/>
                  <a:pt x="11460" y="2688"/>
                  <a:pt x="11458" y="2626"/>
                </a:cubicBezTo>
                <a:cubicBezTo>
                  <a:pt x="11456" y="2563"/>
                  <a:pt x="11432" y="2514"/>
                  <a:pt x="11405" y="2514"/>
                </a:cubicBezTo>
                <a:close/>
                <a:moveTo>
                  <a:pt x="11541" y="2514"/>
                </a:moveTo>
                <a:cubicBezTo>
                  <a:pt x="11514" y="2515"/>
                  <a:pt x="11493" y="2566"/>
                  <a:pt x="11495" y="2629"/>
                </a:cubicBezTo>
                <a:cubicBezTo>
                  <a:pt x="11497" y="2692"/>
                  <a:pt x="11521" y="2741"/>
                  <a:pt x="11549" y="2741"/>
                </a:cubicBezTo>
                <a:cubicBezTo>
                  <a:pt x="11576" y="2740"/>
                  <a:pt x="11597" y="2688"/>
                  <a:pt x="11595" y="2626"/>
                </a:cubicBezTo>
                <a:cubicBezTo>
                  <a:pt x="11592" y="2563"/>
                  <a:pt x="11568" y="2514"/>
                  <a:pt x="11541" y="2514"/>
                </a:cubicBezTo>
                <a:close/>
                <a:moveTo>
                  <a:pt x="11697" y="2514"/>
                </a:moveTo>
                <a:cubicBezTo>
                  <a:pt x="11670" y="2515"/>
                  <a:pt x="11649" y="2566"/>
                  <a:pt x="11652" y="2629"/>
                </a:cubicBezTo>
                <a:cubicBezTo>
                  <a:pt x="11654" y="2692"/>
                  <a:pt x="11678" y="2741"/>
                  <a:pt x="11706" y="2741"/>
                </a:cubicBezTo>
                <a:cubicBezTo>
                  <a:pt x="11734" y="2740"/>
                  <a:pt x="11754" y="2690"/>
                  <a:pt x="11751" y="2627"/>
                </a:cubicBezTo>
                <a:cubicBezTo>
                  <a:pt x="11749" y="2565"/>
                  <a:pt x="11725" y="2514"/>
                  <a:pt x="11697" y="2514"/>
                </a:cubicBezTo>
                <a:close/>
                <a:moveTo>
                  <a:pt x="11834" y="2514"/>
                </a:moveTo>
                <a:cubicBezTo>
                  <a:pt x="11806" y="2515"/>
                  <a:pt x="11786" y="2566"/>
                  <a:pt x="11788" y="2629"/>
                </a:cubicBezTo>
                <a:cubicBezTo>
                  <a:pt x="11791" y="2692"/>
                  <a:pt x="11815" y="2741"/>
                  <a:pt x="11843" y="2741"/>
                </a:cubicBezTo>
                <a:cubicBezTo>
                  <a:pt x="11870" y="2740"/>
                  <a:pt x="11891" y="2690"/>
                  <a:pt x="11888" y="2627"/>
                </a:cubicBezTo>
                <a:cubicBezTo>
                  <a:pt x="11885" y="2565"/>
                  <a:pt x="11861" y="2514"/>
                  <a:pt x="11834" y="2514"/>
                </a:cubicBezTo>
                <a:close/>
                <a:moveTo>
                  <a:pt x="11970" y="2514"/>
                </a:moveTo>
                <a:cubicBezTo>
                  <a:pt x="11943" y="2515"/>
                  <a:pt x="11923" y="2566"/>
                  <a:pt x="11925" y="2629"/>
                </a:cubicBezTo>
                <a:cubicBezTo>
                  <a:pt x="11928" y="2692"/>
                  <a:pt x="11953" y="2741"/>
                  <a:pt x="11980" y="2741"/>
                </a:cubicBezTo>
                <a:cubicBezTo>
                  <a:pt x="12008" y="2740"/>
                  <a:pt x="12028" y="2690"/>
                  <a:pt x="12025" y="2627"/>
                </a:cubicBezTo>
                <a:cubicBezTo>
                  <a:pt x="12022" y="2565"/>
                  <a:pt x="11998" y="2514"/>
                  <a:pt x="11970" y="2514"/>
                </a:cubicBezTo>
                <a:close/>
                <a:moveTo>
                  <a:pt x="12107" y="2514"/>
                </a:moveTo>
                <a:cubicBezTo>
                  <a:pt x="12079" y="2515"/>
                  <a:pt x="12059" y="2566"/>
                  <a:pt x="12062" y="2629"/>
                </a:cubicBezTo>
                <a:cubicBezTo>
                  <a:pt x="12065" y="2692"/>
                  <a:pt x="12090" y="2741"/>
                  <a:pt x="12117" y="2741"/>
                </a:cubicBezTo>
                <a:cubicBezTo>
                  <a:pt x="12145" y="2740"/>
                  <a:pt x="12165" y="2690"/>
                  <a:pt x="12162" y="2627"/>
                </a:cubicBezTo>
                <a:cubicBezTo>
                  <a:pt x="12159" y="2565"/>
                  <a:pt x="12134" y="2514"/>
                  <a:pt x="12107" y="2514"/>
                </a:cubicBezTo>
                <a:close/>
                <a:moveTo>
                  <a:pt x="12263" y="2514"/>
                </a:moveTo>
                <a:cubicBezTo>
                  <a:pt x="12236" y="2515"/>
                  <a:pt x="12216" y="2566"/>
                  <a:pt x="12219" y="2629"/>
                </a:cubicBezTo>
                <a:cubicBezTo>
                  <a:pt x="12222" y="2692"/>
                  <a:pt x="12247" y="2741"/>
                  <a:pt x="12274" y="2741"/>
                </a:cubicBezTo>
                <a:cubicBezTo>
                  <a:pt x="12302" y="2740"/>
                  <a:pt x="12322" y="2690"/>
                  <a:pt x="12319" y="2627"/>
                </a:cubicBezTo>
                <a:cubicBezTo>
                  <a:pt x="12316" y="2565"/>
                  <a:pt x="12291" y="2514"/>
                  <a:pt x="12263" y="2514"/>
                </a:cubicBezTo>
                <a:close/>
                <a:moveTo>
                  <a:pt x="12400" y="2514"/>
                </a:moveTo>
                <a:cubicBezTo>
                  <a:pt x="12373" y="2515"/>
                  <a:pt x="12353" y="2566"/>
                  <a:pt x="12356" y="2629"/>
                </a:cubicBezTo>
                <a:cubicBezTo>
                  <a:pt x="12359" y="2692"/>
                  <a:pt x="12383" y="2741"/>
                  <a:pt x="12411" y="2741"/>
                </a:cubicBezTo>
                <a:cubicBezTo>
                  <a:pt x="12439" y="2740"/>
                  <a:pt x="12459" y="2689"/>
                  <a:pt x="12456" y="2626"/>
                </a:cubicBezTo>
                <a:cubicBezTo>
                  <a:pt x="12452" y="2563"/>
                  <a:pt x="12427" y="2514"/>
                  <a:pt x="12400" y="2514"/>
                </a:cubicBezTo>
                <a:close/>
                <a:moveTo>
                  <a:pt x="12536" y="2514"/>
                </a:moveTo>
                <a:cubicBezTo>
                  <a:pt x="12509" y="2515"/>
                  <a:pt x="12490" y="2566"/>
                  <a:pt x="12493" y="2629"/>
                </a:cubicBezTo>
                <a:cubicBezTo>
                  <a:pt x="12496" y="2692"/>
                  <a:pt x="12521" y="2741"/>
                  <a:pt x="12548" y="2741"/>
                </a:cubicBezTo>
                <a:cubicBezTo>
                  <a:pt x="12576" y="2740"/>
                  <a:pt x="12596" y="2690"/>
                  <a:pt x="12592" y="2627"/>
                </a:cubicBezTo>
                <a:cubicBezTo>
                  <a:pt x="12589" y="2565"/>
                  <a:pt x="12564" y="2514"/>
                  <a:pt x="12536" y="2514"/>
                </a:cubicBezTo>
                <a:close/>
                <a:moveTo>
                  <a:pt x="12673" y="2514"/>
                </a:moveTo>
                <a:cubicBezTo>
                  <a:pt x="12646" y="2515"/>
                  <a:pt x="12626" y="2566"/>
                  <a:pt x="12630" y="2629"/>
                </a:cubicBezTo>
                <a:cubicBezTo>
                  <a:pt x="12633" y="2692"/>
                  <a:pt x="12658" y="2741"/>
                  <a:pt x="12686" y="2741"/>
                </a:cubicBezTo>
                <a:cubicBezTo>
                  <a:pt x="12713" y="2740"/>
                  <a:pt x="12733" y="2690"/>
                  <a:pt x="12729" y="2627"/>
                </a:cubicBezTo>
                <a:cubicBezTo>
                  <a:pt x="12726" y="2565"/>
                  <a:pt x="12700" y="2514"/>
                  <a:pt x="12673" y="2514"/>
                </a:cubicBezTo>
                <a:close/>
                <a:moveTo>
                  <a:pt x="12829" y="2514"/>
                </a:moveTo>
                <a:cubicBezTo>
                  <a:pt x="12801" y="2515"/>
                  <a:pt x="12782" y="2566"/>
                  <a:pt x="12786" y="2629"/>
                </a:cubicBezTo>
                <a:cubicBezTo>
                  <a:pt x="12790" y="2692"/>
                  <a:pt x="12815" y="2741"/>
                  <a:pt x="12842" y="2741"/>
                </a:cubicBezTo>
                <a:cubicBezTo>
                  <a:pt x="12870" y="2740"/>
                  <a:pt x="12889" y="2690"/>
                  <a:pt x="12886" y="2627"/>
                </a:cubicBezTo>
                <a:cubicBezTo>
                  <a:pt x="12882" y="2565"/>
                  <a:pt x="12856" y="2514"/>
                  <a:pt x="12829" y="2514"/>
                </a:cubicBezTo>
                <a:close/>
                <a:moveTo>
                  <a:pt x="12966" y="2514"/>
                </a:moveTo>
                <a:cubicBezTo>
                  <a:pt x="12938" y="2515"/>
                  <a:pt x="12919" y="2566"/>
                  <a:pt x="12923" y="2629"/>
                </a:cubicBezTo>
                <a:cubicBezTo>
                  <a:pt x="12927" y="2692"/>
                  <a:pt x="12952" y="2743"/>
                  <a:pt x="12979" y="2742"/>
                </a:cubicBezTo>
                <a:cubicBezTo>
                  <a:pt x="13007" y="2742"/>
                  <a:pt x="13026" y="2690"/>
                  <a:pt x="13023" y="2627"/>
                </a:cubicBezTo>
                <a:cubicBezTo>
                  <a:pt x="13019" y="2565"/>
                  <a:pt x="12993" y="2514"/>
                  <a:pt x="12966" y="2514"/>
                </a:cubicBezTo>
                <a:close/>
                <a:moveTo>
                  <a:pt x="13103" y="2514"/>
                </a:moveTo>
                <a:cubicBezTo>
                  <a:pt x="13075" y="2515"/>
                  <a:pt x="13056" y="2566"/>
                  <a:pt x="13060" y="2629"/>
                </a:cubicBezTo>
                <a:cubicBezTo>
                  <a:pt x="13064" y="2692"/>
                  <a:pt x="13089" y="2743"/>
                  <a:pt x="13117" y="2742"/>
                </a:cubicBezTo>
                <a:cubicBezTo>
                  <a:pt x="13144" y="2742"/>
                  <a:pt x="13163" y="2690"/>
                  <a:pt x="13159" y="2627"/>
                </a:cubicBezTo>
                <a:cubicBezTo>
                  <a:pt x="13155" y="2565"/>
                  <a:pt x="13130" y="2514"/>
                  <a:pt x="13103" y="2514"/>
                </a:cubicBezTo>
                <a:close/>
                <a:moveTo>
                  <a:pt x="13258" y="2514"/>
                </a:moveTo>
                <a:cubicBezTo>
                  <a:pt x="13231" y="2515"/>
                  <a:pt x="13212" y="2566"/>
                  <a:pt x="13216" y="2629"/>
                </a:cubicBezTo>
                <a:cubicBezTo>
                  <a:pt x="13220" y="2692"/>
                  <a:pt x="13246" y="2743"/>
                  <a:pt x="13274" y="2742"/>
                </a:cubicBezTo>
                <a:cubicBezTo>
                  <a:pt x="13301" y="2742"/>
                  <a:pt x="13320" y="2690"/>
                  <a:pt x="13316" y="2627"/>
                </a:cubicBezTo>
                <a:cubicBezTo>
                  <a:pt x="13312" y="2565"/>
                  <a:pt x="13286" y="2514"/>
                  <a:pt x="13258" y="2514"/>
                </a:cubicBezTo>
                <a:close/>
                <a:moveTo>
                  <a:pt x="13395" y="2514"/>
                </a:moveTo>
                <a:cubicBezTo>
                  <a:pt x="13368" y="2515"/>
                  <a:pt x="13349" y="2566"/>
                  <a:pt x="13353" y="2629"/>
                </a:cubicBezTo>
                <a:cubicBezTo>
                  <a:pt x="13357" y="2692"/>
                  <a:pt x="13383" y="2743"/>
                  <a:pt x="13410" y="2742"/>
                </a:cubicBezTo>
                <a:cubicBezTo>
                  <a:pt x="13438" y="2742"/>
                  <a:pt x="13457" y="2690"/>
                  <a:pt x="13453" y="2627"/>
                </a:cubicBezTo>
                <a:cubicBezTo>
                  <a:pt x="13448" y="2565"/>
                  <a:pt x="13423" y="2514"/>
                  <a:pt x="13395" y="2514"/>
                </a:cubicBezTo>
                <a:close/>
                <a:moveTo>
                  <a:pt x="13531" y="2514"/>
                </a:moveTo>
                <a:cubicBezTo>
                  <a:pt x="13504" y="2515"/>
                  <a:pt x="13486" y="2566"/>
                  <a:pt x="13490" y="2629"/>
                </a:cubicBezTo>
                <a:cubicBezTo>
                  <a:pt x="13494" y="2692"/>
                  <a:pt x="13520" y="2743"/>
                  <a:pt x="13548" y="2742"/>
                </a:cubicBezTo>
                <a:cubicBezTo>
                  <a:pt x="13575" y="2742"/>
                  <a:pt x="13594" y="2690"/>
                  <a:pt x="13589" y="2627"/>
                </a:cubicBezTo>
                <a:cubicBezTo>
                  <a:pt x="13585" y="2565"/>
                  <a:pt x="13559" y="2514"/>
                  <a:pt x="13531" y="2514"/>
                </a:cubicBezTo>
                <a:close/>
                <a:moveTo>
                  <a:pt x="13668" y="2514"/>
                </a:moveTo>
                <a:cubicBezTo>
                  <a:pt x="13641" y="2515"/>
                  <a:pt x="13622" y="2566"/>
                  <a:pt x="13627" y="2629"/>
                </a:cubicBezTo>
                <a:cubicBezTo>
                  <a:pt x="13631" y="2692"/>
                  <a:pt x="13657" y="2743"/>
                  <a:pt x="13685" y="2742"/>
                </a:cubicBezTo>
                <a:cubicBezTo>
                  <a:pt x="13712" y="2742"/>
                  <a:pt x="13731" y="2690"/>
                  <a:pt x="13726" y="2627"/>
                </a:cubicBezTo>
                <a:cubicBezTo>
                  <a:pt x="13722" y="2565"/>
                  <a:pt x="13696" y="2514"/>
                  <a:pt x="13668" y="2514"/>
                </a:cubicBezTo>
                <a:close/>
                <a:moveTo>
                  <a:pt x="13805" y="2514"/>
                </a:moveTo>
                <a:cubicBezTo>
                  <a:pt x="13778" y="2515"/>
                  <a:pt x="13759" y="2566"/>
                  <a:pt x="13764" y="2629"/>
                </a:cubicBezTo>
                <a:cubicBezTo>
                  <a:pt x="13768" y="2692"/>
                  <a:pt x="13795" y="2743"/>
                  <a:pt x="13822" y="2742"/>
                </a:cubicBezTo>
                <a:cubicBezTo>
                  <a:pt x="13850" y="2742"/>
                  <a:pt x="13868" y="2690"/>
                  <a:pt x="13863" y="2627"/>
                </a:cubicBezTo>
                <a:cubicBezTo>
                  <a:pt x="13858" y="2565"/>
                  <a:pt x="13833" y="2514"/>
                  <a:pt x="13805" y="2514"/>
                </a:cubicBezTo>
                <a:close/>
                <a:moveTo>
                  <a:pt x="9277" y="2565"/>
                </a:moveTo>
                <a:cubicBezTo>
                  <a:pt x="9250" y="2565"/>
                  <a:pt x="9228" y="2617"/>
                  <a:pt x="9227" y="2679"/>
                </a:cubicBezTo>
                <a:cubicBezTo>
                  <a:pt x="9227" y="2742"/>
                  <a:pt x="9249" y="2792"/>
                  <a:pt x="9277" y="2791"/>
                </a:cubicBezTo>
                <a:cubicBezTo>
                  <a:pt x="9304" y="2790"/>
                  <a:pt x="9327" y="2739"/>
                  <a:pt x="9327" y="2676"/>
                </a:cubicBezTo>
                <a:cubicBezTo>
                  <a:pt x="9327" y="2614"/>
                  <a:pt x="9305" y="2564"/>
                  <a:pt x="9277" y="2565"/>
                </a:cubicBezTo>
                <a:close/>
                <a:moveTo>
                  <a:pt x="9414" y="2565"/>
                </a:moveTo>
                <a:cubicBezTo>
                  <a:pt x="9387" y="2565"/>
                  <a:pt x="9364" y="2617"/>
                  <a:pt x="9364" y="2679"/>
                </a:cubicBezTo>
                <a:cubicBezTo>
                  <a:pt x="9364" y="2742"/>
                  <a:pt x="9386" y="2791"/>
                  <a:pt x="9414" y="2791"/>
                </a:cubicBezTo>
                <a:cubicBezTo>
                  <a:pt x="9441" y="2790"/>
                  <a:pt x="9464" y="2739"/>
                  <a:pt x="9464" y="2676"/>
                </a:cubicBezTo>
                <a:cubicBezTo>
                  <a:pt x="9464" y="2614"/>
                  <a:pt x="9442" y="2564"/>
                  <a:pt x="9414" y="2565"/>
                </a:cubicBezTo>
                <a:close/>
                <a:moveTo>
                  <a:pt x="9551" y="2565"/>
                </a:moveTo>
                <a:cubicBezTo>
                  <a:pt x="9523" y="2565"/>
                  <a:pt x="9501" y="2617"/>
                  <a:pt x="9501" y="2679"/>
                </a:cubicBezTo>
                <a:cubicBezTo>
                  <a:pt x="9501" y="2742"/>
                  <a:pt x="9524" y="2791"/>
                  <a:pt x="9551" y="2791"/>
                </a:cubicBezTo>
                <a:cubicBezTo>
                  <a:pt x="9579" y="2790"/>
                  <a:pt x="9601" y="2739"/>
                  <a:pt x="9601" y="2676"/>
                </a:cubicBezTo>
                <a:cubicBezTo>
                  <a:pt x="9601" y="2614"/>
                  <a:pt x="9578" y="2564"/>
                  <a:pt x="9551" y="2565"/>
                </a:cubicBezTo>
                <a:close/>
                <a:moveTo>
                  <a:pt x="9843" y="2565"/>
                </a:moveTo>
                <a:cubicBezTo>
                  <a:pt x="9816" y="2565"/>
                  <a:pt x="9794" y="2617"/>
                  <a:pt x="9794" y="2679"/>
                </a:cubicBezTo>
                <a:cubicBezTo>
                  <a:pt x="9795" y="2742"/>
                  <a:pt x="9817" y="2792"/>
                  <a:pt x="9845" y="2791"/>
                </a:cubicBezTo>
                <a:cubicBezTo>
                  <a:pt x="9873" y="2790"/>
                  <a:pt x="9894" y="2739"/>
                  <a:pt x="9894" y="2676"/>
                </a:cubicBezTo>
                <a:cubicBezTo>
                  <a:pt x="9893" y="2614"/>
                  <a:pt x="9871" y="2564"/>
                  <a:pt x="9843" y="2565"/>
                </a:cubicBezTo>
                <a:close/>
                <a:moveTo>
                  <a:pt x="9980" y="2565"/>
                </a:moveTo>
                <a:cubicBezTo>
                  <a:pt x="9953" y="2565"/>
                  <a:pt x="9931" y="2617"/>
                  <a:pt x="9931" y="2679"/>
                </a:cubicBezTo>
                <a:cubicBezTo>
                  <a:pt x="9932" y="2742"/>
                  <a:pt x="9954" y="2792"/>
                  <a:pt x="9982" y="2791"/>
                </a:cubicBezTo>
                <a:cubicBezTo>
                  <a:pt x="10009" y="2790"/>
                  <a:pt x="10031" y="2739"/>
                  <a:pt x="10031" y="2676"/>
                </a:cubicBezTo>
                <a:cubicBezTo>
                  <a:pt x="10030" y="2614"/>
                  <a:pt x="10007" y="2564"/>
                  <a:pt x="9980" y="2565"/>
                </a:cubicBezTo>
                <a:close/>
                <a:moveTo>
                  <a:pt x="10136" y="2565"/>
                </a:moveTo>
                <a:cubicBezTo>
                  <a:pt x="10109" y="2565"/>
                  <a:pt x="10087" y="2617"/>
                  <a:pt x="10088" y="2679"/>
                </a:cubicBezTo>
                <a:cubicBezTo>
                  <a:pt x="10088" y="2742"/>
                  <a:pt x="10111" y="2792"/>
                  <a:pt x="10139" y="2791"/>
                </a:cubicBezTo>
                <a:cubicBezTo>
                  <a:pt x="10166" y="2790"/>
                  <a:pt x="10188" y="2739"/>
                  <a:pt x="10187" y="2676"/>
                </a:cubicBezTo>
                <a:cubicBezTo>
                  <a:pt x="10186" y="2614"/>
                  <a:pt x="10164" y="2564"/>
                  <a:pt x="10136" y="2565"/>
                </a:cubicBezTo>
                <a:close/>
                <a:moveTo>
                  <a:pt x="10273" y="2565"/>
                </a:moveTo>
                <a:cubicBezTo>
                  <a:pt x="10245" y="2565"/>
                  <a:pt x="10224" y="2617"/>
                  <a:pt x="10224" y="2679"/>
                </a:cubicBezTo>
                <a:cubicBezTo>
                  <a:pt x="10225" y="2742"/>
                  <a:pt x="10248" y="2792"/>
                  <a:pt x="10276" y="2791"/>
                </a:cubicBezTo>
                <a:cubicBezTo>
                  <a:pt x="10303" y="2790"/>
                  <a:pt x="10325" y="2739"/>
                  <a:pt x="10324" y="2676"/>
                </a:cubicBezTo>
                <a:cubicBezTo>
                  <a:pt x="10323" y="2614"/>
                  <a:pt x="10300" y="2564"/>
                  <a:pt x="10273" y="2565"/>
                </a:cubicBezTo>
                <a:close/>
                <a:moveTo>
                  <a:pt x="10410" y="2565"/>
                </a:moveTo>
                <a:cubicBezTo>
                  <a:pt x="10382" y="2565"/>
                  <a:pt x="10360" y="2617"/>
                  <a:pt x="10361" y="2679"/>
                </a:cubicBezTo>
                <a:cubicBezTo>
                  <a:pt x="10362" y="2742"/>
                  <a:pt x="10385" y="2792"/>
                  <a:pt x="10413" y="2791"/>
                </a:cubicBezTo>
                <a:cubicBezTo>
                  <a:pt x="10440" y="2790"/>
                  <a:pt x="10462" y="2739"/>
                  <a:pt x="10461" y="2676"/>
                </a:cubicBezTo>
                <a:cubicBezTo>
                  <a:pt x="10460" y="2614"/>
                  <a:pt x="10437" y="2564"/>
                  <a:pt x="10410" y="2565"/>
                </a:cubicBezTo>
                <a:close/>
                <a:moveTo>
                  <a:pt x="10546" y="2565"/>
                </a:moveTo>
                <a:cubicBezTo>
                  <a:pt x="10518" y="2565"/>
                  <a:pt x="10497" y="2617"/>
                  <a:pt x="10498" y="2679"/>
                </a:cubicBezTo>
                <a:cubicBezTo>
                  <a:pt x="10499" y="2742"/>
                  <a:pt x="10522" y="2792"/>
                  <a:pt x="10550" y="2791"/>
                </a:cubicBezTo>
                <a:cubicBezTo>
                  <a:pt x="10578" y="2790"/>
                  <a:pt x="10599" y="2739"/>
                  <a:pt x="10598" y="2676"/>
                </a:cubicBezTo>
                <a:cubicBezTo>
                  <a:pt x="10596" y="2614"/>
                  <a:pt x="10573" y="2564"/>
                  <a:pt x="10546" y="2565"/>
                </a:cubicBezTo>
                <a:close/>
                <a:moveTo>
                  <a:pt x="10702" y="2565"/>
                </a:moveTo>
                <a:cubicBezTo>
                  <a:pt x="10675" y="2565"/>
                  <a:pt x="10653" y="2617"/>
                  <a:pt x="10655" y="2679"/>
                </a:cubicBezTo>
                <a:cubicBezTo>
                  <a:pt x="10656" y="2742"/>
                  <a:pt x="10679" y="2791"/>
                  <a:pt x="10706" y="2791"/>
                </a:cubicBezTo>
                <a:cubicBezTo>
                  <a:pt x="10734" y="2790"/>
                  <a:pt x="10755" y="2739"/>
                  <a:pt x="10754" y="2676"/>
                </a:cubicBezTo>
                <a:cubicBezTo>
                  <a:pt x="10753" y="2614"/>
                  <a:pt x="10730" y="2564"/>
                  <a:pt x="10702" y="2565"/>
                </a:cubicBezTo>
                <a:close/>
                <a:moveTo>
                  <a:pt x="6293" y="2615"/>
                </a:moveTo>
                <a:cubicBezTo>
                  <a:pt x="6266" y="2615"/>
                  <a:pt x="6240" y="2666"/>
                  <a:pt x="6237" y="2728"/>
                </a:cubicBezTo>
                <a:cubicBezTo>
                  <a:pt x="6233" y="2790"/>
                  <a:pt x="6253" y="2840"/>
                  <a:pt x="6280" y="2840"/>
                </a:cubicBezTo>
                <a:cubicBezTo>
                  <a:pt x="6308" y="2839"/>
                  <a:pt x="6333" y="2789"/>
                  <a:pt x="6336" y="2726"/>
                </a:cubicBezTo>
                <a:cubicBezTo>
                  <a:pt x="6340" y="2664"/>
                  <a:pt x="6320" y="2614"/>
                  <a:pt x="6293" y="2615"/>
                </a:cubicBezTo>
                <a:close/>
                <a:moveTo>
                  <a:pt x="6429" y="2615"/>
                </a:moveTo>
                <a:cubicBezTo>
                  <a:pt x="6402" y="2616"/>
                  <a:pt x="6377" y="2666"/>
                  <a:pt x="6374" y="2728"/>
                </a:cubicBezTo>
                <a:cubicBezTo>
                  <a:pt x="6370" y="2790"/>
                  <a:pt x="6389" y="2840"/>
                  <a:pt x="6417" y="2840"/>
                </a:cubicBezTo>
                <a:cubicBezTo>
                  <a:pt x="6445" y="2839"/>
                  <a:pt x="6470" y="2789"/>
                  <a:pt x="6473" y="2726"/>
                </a:cubicBezTo>
                <a:cubicBezTo>
                  <a:pt x="6477" y="2664"/>
                  <a:pt x="6457" y="2614"/>
                  <a:pt x="6429" y="2615"/>
                </a:cubicBezTo>
                <a:close/>
                <a:moveTo>
                  <a:pt x="8985" y="2615"/>
                </a:moveTo>
                <a:cubicBezTo>
                  <a:pt x="8957" y="2615"/>
                  <a:pt x="8935" y="2667"/>
                  <a:pt x="8934" y="2730"/>
                </a:cubicBezTo>
                <a:cubicBezTo>
                  <a:pt x="8933" y="2792"/>
                  <a:pt x="8955" y="2842"/>
                  <a:pt x="8983" y="2841"/>
                </a:cubicBezTo>
                <a:cubicBezTo>
                  <a:pt x="9011" y="2841"/>
                  <a:pt x="9033" y="2789"/>
                  <a:pt x="9034" y="2726"/>
                </a:cubicBezTo>
                <a:cubicBezTo>
                  <a:pt x="9034" y="2664"/>
                  <a:pt x="9012" y="2614"/>
                  <a:pt x="8985" y="2615"/>
                </a:cubicBezTo>
                <a:close/>
                <a:moveTo>
                  <a:pt x="9141" y="2615"/>
                </a:moveTo>
                <a:cubicBezTo>
                  <a:pt x="9114" y="2616"/>
                  <a:pt x="9091" y="2667"/>
                  <a:pt x="9091" y="2730"/>
                </a:cubicBezTo>
                <a:cubicBezTo>
                  <a:pt x="9090" y="2792"/>
                  <a:pt x="9112" y="2842"/>
                  <a:pt x="9139" y="2841"/>
                </a:cubicBezTo>
                <a:cubicBezTo>
                  <a:pt x="9167" y="2841"/>
                  <a:pt x="9190" y="2789"/>
                  <a:pt x="9190" y="2726"/>
                </a:cubicBezTo>
                <a:cubicBezTo>
                  <a:pt x="9190" y="2664"/>
                  <a:pt x="9169" y="2614"/>
                  <a:pt x="9141" y="2615"/>
                </a:cubicBezTo>
                <a:close/>
                <a:moveTo>
                  <a:pt x="5162" y="2665"/>
                </a:moveTo>
                <a:cubicBezTo>
                  <a:pt x="5134" y="2666"/>
                  <a:pt x="5108" y="2716"/>
                  <a:pt x="5103" y="2778"/>
                </a:cubicBezTo>
                <a:cubicBezTo>
                  <a:pt x="5098" y="2841"/>
                  <a:pt x="5116" y="2891"/>
                  <a:pt x="5144" y="2890"/>
                </a:cubicBezTo>
                <a:cubicBezTo>
                  <a:pt x="5171" y="2889"/>
                  <a:pt x="5198" y="2839"/>
                  <a:pt x="5202" y="2777"/>
                </a:cubicBezTo>
                <a:cubicBezTo>
                  <a:pt x="5207" y="2715"/>
                  <a:pt x="5189" y="2665"/>
                  <a:pt x="5162" y="2665"/>
                </a:cubicBezTo>
                <a:close/>
                <a:moveTo>
                  <a:pt x="6156" y="2665"/>
                </a:moveTo>
                <a:cubicBezTo>
                  <a:pt x="6129" y="2666"/>
                  <a:pt x="6104" y="2716"/>
                  <a:pt x="6100" y="2778"/>
                </a:cubicBezTo>
                <a:cubicBezTo>
                  <a:pt x="6096" y="2841"/>
                  <a:pt x="6115" y="2891"/>
                  <a:pt x="6143" y="2890"/>
                </a:cubicBezTo>
                <a:cubicBezTo>
                  <a:pt x="6170" y="2889"/>
                  <a:pt x="6196" y="2839"/>
                  <a:pt x="6200" y="2777"/>
                </a:cubicBezTo>
                <a:cubicBezTo>
                  <a:pt x="6203" y="2715"/>
                  <a:pt x="6184" y="2665"/>
                  <a:pt x="6156" y="2665"/>
                </a:cubicBezTo>
                <a:close/>
                <a:moveTo>
                  <a:pt x="2178" y="2715"/>
                </a:moveTo>
                <a:cubicBezTo>
                  <a:pt x="2150" y="2716"/>
                  <a:pt x="2122" y="2767"/>
                  <a:pt x="2114" y="2829"/>
                </a:cubicBezTo>
                <a:cubicBezTo>
                  <a:pt x="2105" y="2891"/>
                  <a:pt x="2121" y="2941"/>
                  <a:pt x="2148" y="2940"/>
                </a:cubicBezTo>
                <a:cubicBezTo>
                  <a:pt x="2176" y="2940"/>
                  <a:pt x="2205" y="2889"/>
                  <a:pt x="2213" y="2827"/>
                </a:cubicBezTo>
                <a:cubicBezTo>
                  <a:pt x="2221" y="2765"/>
                  <a:pt x="2205" y="2715"/>
                  <a:pt x="2178" y="2715"/>
                </a:cubicBezTo>
                <a:close/>
                <a:moveTo>
                  <a:pt x="2314" y="2715"/>
                </a:moveTo>
                <a:cubicBezTo>
                  <a:pt x="2286" y="2716"/>
                  <a:pt x="2258" y="2767"/>
                  <a:pt x="2250" y="2829"/>
                </a:cubicBezTo>
                <a:cubicBezTo>
                  <a:pt x="2242" y="2891"/>
                  <a:pt x="2258" y="2941"/>
                  <a:pt x="2285" y="2940"/>
                </a:cubicBezTo>
                <a:cubicBezTo>
                  <a:pt x="2313" y="2940"/>
                  <a:pt x="2341" y="2889"/>
                  <a:pt x="2349" y="2827"/>
                </a:cubicBezTo>
                <a:cubicBezTo>
                  <a:pt x="2357" y="2765"/>
                  <a:pt x="2341" y="2715"/>
                  <a:pt x="2314" y="2715"/>
                </a:cubicBezTo>
                <a:close/>
                <a:moveTo>
                  <a:pt x="2470" y="2715"/>
                </a:moveTo>
                <a:cubicBezTo>
                  <a:pt x="2443" y="2716"/>
                  <a:pt x="2414" y="2767"/>
                  <a:pt x="2406" y="2829"/>
                </a:cubicBezTo>
                <a:cubicBezTo>
                  <a:pt x="2398" y="2891"/>
                  <a:pt x="2415" y="2941"/>
                  <a:pt x="2442" y="2940"/>
                </a:cubicBezTo>
                <a:cubicBezTo>
                  <a:pt x="2470" y="2940"/>
                  <a:pt x="2498" y="2889"/>
                  <a:pt x="2506" y="2827"/>
                </a:cubicBezTo>
                <a:cubicBezTo>
                  <a:pt x="2513" y="2765"/>
                  <a:pt x="2498" y="2715"/>
                  <a:pt x="2470" y="2715"/>
                </a:cubicBezTo>
                <a:close/>
                <a:moveTo>
                  <a:pt x="2607" y="2715"/>
                </a:moveTo>
                <a:cubicBezTo>
                  <a:pt x="2579" y="2716"/>
                  <a:pt x="2551" y="2767"/>
                  <a:pt x="2543" y="2829"/>
                </a:cubicBezTo>
                <a:cubicBezTo>
                  <a:pt x="2535" y="2891"/>
                  <a:pt x="2551" y="2941"/>
                  <a:pt x="2579" y="2940"/>
                </a:cubicBezTo>
                <a:cubicBezTo>
                  <a:pt x="2607" y="2940"/>
                  <a:pt x="2635" y="2889"/>
                  <a:pt x="2643" y="2827"/>
                </a:cubicBezTo>
                <a:cubicBezTo>
                  <a:pt x="2650" y="2765"/>
                  <a:pt x="2634" y="2715"/>
                  <a:pt x="2607" y="2715"/>
                </a:cubicBezTo>
                <a:close/>
                <a:moveTo>
                  <a:pt x="2743" y="2715"/>
                </a:moveTo>
                <a:cubicBezTo>
                  <a:pt x="2716" y="2716"/>
                  <a:pt x="2687" y="2767"/>
                  <a:pt x="2680" y="2829"/>
                </a:cubicBezTo>
                <a:cubicBezTo>
                  <a:pt x="2672" y="2891"/>
                  <a:pt x="2688" y="2941"/>
                  <a:pt x="2716" y="2940"/>
                </a:cubicBezTo>
                <a:cubicBezTo>
                  <a:pt x="2743" y="2940"/>
                  <a:pt x="2772" y="2889"/>
                  <a:pt x="2779" y="2827"/>
                </a:cubicBezTo>
                <a:cubicBezTo>
                  <a:pt x="2787" y="2765"/>
                  <a:pt x="2771" y="2715"/>
                  <a:pt x="2743" y="2715"/>
                </a:cubicBezTo>
                <a:close/>
                <a:moveTo>
                  <a:pt x="2880" y="2715"/>
                </a:moveTo>
                <a:cubicBezTo>
                  <a:pt x="2852" y="2716"/>
                  <a:pt x="2824" y="2767"/>
                  <a:pt x="2817" y="2829"/>
                </a:cubicBezTo>
                <a:cubicBezTo>
                  <a:pt x="2809" y="2891"/>
                  <a:pt x="2826" y="2941"/>
                  <a:pt x="2853" y="2940"/>
                </a:cubicBezTo>
                <a:cubicBezTo>
                  <a:pt x="2881" y="2940"/>
                  <a:pt x="2909" y="2889"/>
                  <a:pt x="2916" y="2827"/>
                </a:cubicBezTo>
                <a:cubicBezTo>
                  <a:pt x="2924" y="2765"/>
                  <a:pt x="2907" y="2715"/>
                  <a:pt x="2880" y="2715"/>
                </a:cubicBezTo>
                <a:close/>
                <a:moveTo>
                  <a:pt x="3036" y="2715"/>
                </a:moveTo>
                <a:cubicBezTo>
                  <a:pt x="3009" y="2716"/>
                  <a:pt x="2980" y="2767"/>
                  <a:pt x="2973" y="2829"/>
                </a:cubicBezTo>
                <a:cubicBezTo>
                  <a:pt x="2966" y="2891"/>
                  <a:pt x="2982" y="2941"/>
                  <a:pt x="3010" y="2940"/>
                </a:cubicBezTo>
                <a:cubicBezTo>
                  <a:pt x="3037" y="2940"/>
                  <a:pt x="3066" y="2889"/>
                  <a:pt x="3073" y="2827"/>
                </a:cubicBezTo>
                <a:cubicBezTo>
                  <a:pt x="3080" y="2765"/>
                  <a:pt x="3063" y="2715"/>
                  <a:pt x="3036" y="2715"/>
                </a:cubicBezTo>
                <a:close/>
                <a:moveTo>
                  <a:pt x="3172" y="2715"/>
                </a:moveTo>
                <a:cubicBezTo>
                  <a:pt x="3145" y="2716"/>
                  <a:pt x="3117" y="2767"/>
                  <a:pt x="3110" y="2829"/>
                </a:cubicBezTo>
                <a:cubicBezTo>
                  <a:pt x="3103" y="2891"/>
                  <a:pt x="3119" y="2941"/>
                  <a:pt x="3147" y="2940"/>
                </a:cubicBezTo>
                <a:cubicBezTo>
                  <a:pt x="3174" y="2940"/>
                  <a:pt x="3203" y="2889"/>
                  <a:pt x="3210" y="2827"/>
                </a:cubicBezTo>
                <a:cubicBezTo>
                  <a:pt x="3216" y="2765"/>
                  <a:pt x="3200" y="2715"/>
                  <a:pt x="3172" y="2715"/>
                </a:cubicBezTo>
                <a:close/>
                <a:moveTo>
                  <a:pt x="3309" y="2715"/>
                </a:moveTo>
                <a:cubicBezTo>
                  <a:pt x="3281" y="2716"/>
                  <a:pt x="3254" y="2767"/>
                  <a:pt x="3247" y="2829"/>
                </a:cubicBezTo>
                <a:cubicBezTo>
                  <a:pt x="3240" y="2891"/>
                  <a:pt x="3257" y="2941"/>
                  <a:pt x="3284" y="2940"/>
                </a:cubicBezTo>
                <a:cubicBezTo>
                  <a:pt x="3312" y="2940"/>
                  <a:pt x="3340" y="2889"/>
                  <a:pt x="3346" y="2827"/>
                </a:cubicBezTo>
                <a:cubicBezTo>
                  <a:pt x="3353" y="2765"/>
                  <a:pt x="3336" y="2715"/>
                  <a:pt x="3309" y="2715"/>
                </a:cubicBezTo>
                <a:close/>
                <a:moveTo>
                  <a:pt x="3465" y="2715"/>
                </a:moveTo>
                <a:cubicBezTo>
                  <a:pt x="3438" y="2716"/>
                  <a:pt x="3409" y="2767"/>
                  <a:pt x="3403" y="2829"/>
                </a:cubicBezTo>
                <a:cubicBezTo>
                  <a:pt x="3396" y="2891"/>
                  <a:pt x="3413" y="2941"/>
                  <a:pt x="3441" y="2940"/>
                </a:cubicBezTo>
                <a:cubicBezTo>
                  <a:pt x="3468" y="2940"/>
                  <a:pt x="3496" y="2889"/>
                  <a:pt x="3502" y="2827"/>
                </a:cubicBezTo>
                <a:cubicBezTo>
                  <a:pt x="3509" y="2765"/>
                  <a:pt x="3492" y="2715"/>
                  <a:pt x="3465" y="2715"/>
                </a:cubicBezTo>
                <a:close/>
                <a:moveTo>
                  <a:pt x="3582" y="2715"/>
                </a:moveTo>
                <a:cubicBezTo>
                  <a:pt x="3554" y="2716"/>
                  <a:pt x="3527" y="2767"/>
                  <a:pt x="3520" y="2829"/>
                </a:cubicBezTo>
                <a:cubicBezTo>
                  <a:pt x="3513" y="2891"/>
                  <a:pt x="3530" y="2941"/>
                  <a:pt x="3558" y="2940"/>
                </a:cubicBezTo>
                <a:cubicBezTo>
                  <a:pt x="3585" y="2940"/>
                  <a:pt x="3613" y="2889"/>
                  <a:pt x="3620" y="2827"/>
                </a:cubicBezTo>
                <a:cubicBezTo>
                  <a:pt x="3626" y="2765"/>
                  <a:pt x="3609" y="2715"/>
                  <a:pt x="3582" y="2715"/>
                </a:cubicBezTo>
                <a:close/>
                <a:moveTo>
                  <a:pt x="3738" y="2715"/>
                </a:moveTo>
                <a:cubicBezTo>
                  <a:pt x="3711" y="2716"/>
                  <a:pt x="3683" y="2767"/>
                  <a:pt x="3676" y="2829"/>
                </a:cubicBezTo>
                <a:cubicBezTo>
                  <a:pt x="3670" y="2891"/>
                  <a:pt x="3687" y="2941"/>
                  <a:pt x="3715" y="2940"/>
                </a:cubicBezTo>
                <a:cubicBezTo>
                  <a:pt x="3742" y="2940"/>
                  <a:pt x="3770" y="2889"/>
                  <a:pt x="3776" y="2827"/>
                </a:cubicBezTo>
                <a:cubicBezTo>
                  <a:pt x="3782" y="2765"/>
                  <a:pt x="3765" y="2715"/>
                  <a:pt x="3738" y="2715"/>
                </a:cubicBezTo>
                <a:close/>
                <a:moveTo>
                  <a:pt x="189" y="2766"/>
                </a:moveTo>
                <a:cubicBezTo>
                  <a:pt x="162" y="2766"/>
                  <a:pt x="131" y="2817"/>
                  <a:pt x="121" y="2879"/>
                </a:cubicBezTo>
                <a:cubicBezTo>
                  <a:pt x="110" y="2941"/>
                  <a:pt x="124" y="2990"/>
                  <a:pt x="152" y="2989"/>
                </a:cubicBezTo>
                <a:cubicBezTo>
                  <a:pt x="179" y="2988"/>
                  <a:pt x="210" y="2939"/>
                  <a:pt x="220" y="2877"/>
                </a:cubicBezTo>
                <a:cubicBezTo>
                  <a:pt x="230" y="2816"/>
                  <a:pt x="217" y="2765"/>
                  <a:pt x="189" y="2766"/>
                </a:cubicBezTo>
                <a:close/>
                <a:moveTo>
                  <a:pt x="325" y="2766"/>
                </a:moveTo>
                <a:cubicBezTo>
                  <a:pt x="298" y="2766"/>
                  <a:pt x="267" y="2817"/>
                  <a:pt x="257" y="2879"/>
                </a:cubicBezTo>
                <a:cubicBezTo>
                  <a:pt x="247" y="2941"/>
                  <a:pt x="261" y="2990"/>
                  <a:pt x="289" y="2989"/>
                </a:cubicBezTo>
                <a:cubicBezTo>
                  <a:pt x="316" y="2988"/>
                  <a:pt x="346" y="2939"/>
                  <a:pt x="356" y="2877"/>
                </a:cubicBezTo>
                <a:cubicBezTo>
                  <a:pt x="367" y="2816"/>
                  <a:pt x="353" y="2765"/>
                  <a:pt x="325" y="2766"/>
                </a:cubicBezTo>
                <a:close/>
                <a:moveTo>
                  <a:pt x="462" y="2766"/>
                </a:moveTo>
                <a:cubicBezTo>
                  <a:pt x="434" y="2766"/>
                  <a:pt x="404" y="2817"/>
                  <a:pt x="394" y="2879"/>
                </a:cubicBezTo>
                <a:cubicBezTo>
                  <a:pt x="384" y="2941"/>
                  <a:pt x="398" y="2991"/>
                  <a:pt x="426" y="2991"/>
                </a:cubicBezTo>
                <a:cubicBezTo>
                  <a:pt x="453" y="2990"/>
                  <a:pt x="483" y="2939"/>
                  <a:pt x="493" y="2877"/>
                </a:cubicBezTo>
                <a:cubicBezTo>
                  <a:pt x="503" y="2816"/>
                  <a:pt x="489" y="2765"/>
                  <a:pt x="462" y="2766"/>
                </a:cubicBezTo>
                <a:close/>
                <a:moveTo>
                  <a:pt x="598" y="2766"/>
                </a:moveTo>
                <a:cubicBezTo>
                  <a:pt x="571" y="2766"/>
                  <a:pt x="540" y="2817"/>
                  <a:pt x="531" y="2879"/>
                </a:cubicBezTo>
                <a:cubicBezTo>
                  <a:pt x="521" y="2941"/>
                  <a:pt x="535" y="2991"/>
                  <a:pt x="562" y="2991"/>
                </a:cubicBezTo>
                <a:cubicBezTo>
                  <a:pt x="590" y="2990"/>
                  <a:pt x="620" y="2939"/>
                  <a:pt x="630" y="2877"/>
                </a:cubicBezTo>
                <a:cubicBezTo>
                  <a:pt x="640" y="2816"/>
                  <a:pt x="626" y="2765"/>
                  <a:pt x="598" y="2766"/>
                </a:cubicBezTo>
                <a:close/>
                <a:moveTo>
                  <a:pt x="754" y="2766"/>
                </a:moveTo>
                <a:cubicBezTo>
                  <a:pt x="727" y="2766"/>
                  <a:pt x="697" y="2817"/>
                  <a:pt x="687" y="2879"/>
                </a:cubicBezTo>
                <a:cubicBezTo>
                  <a:pt x="677" y="2941"/>
                  <a:pt x="692" y="2991"/>
                  <a:pt x="719" y="2991"/>
                </a:cubicBezTo>
                <a:cubicBezTo>
                  <a:pt x="747" y="2990"/>
                  <a:pt x="777" y="2939"/>
                  <a:pt x="787" y="2877"/>
                </a:cubicBezTo>
                <a:cubicBezTo>
                  <a:pt x="796" y="2816"/>
                  <a:pt x="782" y="2765"/>
                  <a:pt x="754" y="2766"/>
                </a:cubicBezTo>
                <a:close/>
                <a:moveTo>
                  <a:pt x="891" y="2766"/>
                </a:moveTo>
                <a:cubicBezTo>
                  <a:pt x="864" y="2766"/>
                  <a:pt x="833" y="2817"/>
                  <a:pt x="824" y="2879"/>
                </a:cubicBezTo>
                <a:cubicBezTo>
                  <a:pt x="814" y="2941"/>
                  <a:pt x="829" y="2991"/>
                  <a:pt x="856" y="2991"/>
                </a:cubicBezTo>
                <a:cubicBezTo>
                  <a:pt x="884" y="2990"/>
                  <a:pt x="914" y="2939"/>
                  <a:pt x="923" y="2877"/>
                </a:cubicBezTo>
                <a:cubicBezTo>
                  <a:pt x="933" y="2815"/>
                  <a:pt x="918" y="2765"/>
                  <a:pt x="891" y="2766"/>
                </a:cubicBezTo>
                <a:close/>
                <a:moveTo>
                  <a:pt x="1027" y="2766"/>
                </a:moveTo>
                <a:cubicBezTo>
                  <a:pt x="1000" y="2766"/>
                  <a:pt x="970" y="2817"/>
                  <a:pt x="961" y="2879"/>
                </a:cubicBezTo>
                <a:cubicBezTo>
                  <a:pt x="951" y="2941"/>
                  <a:pt x="966" y="2991"/>
                  <a:pt x="993" y="2991"/>
                </a:cubicBezTo>
                <a:cubicBezTo>
                  <a:pt x="1021" y="2990"/>
                  <a:pt x="1051" y="2939"/>
                  <a:pt x="1060" y="2877"/>
                </a:cubicBezTo>
                <a:cubicBezTo>
                  <a:pt x="1070" y="2816"/>
                  <a:pt x="1055" y="2765"/>
                  <a:pt x="1027" y="2766"/>
                </a:cubicBezTo>
                <a:close/>
                <a:moveTo>
                  <a:pt x="1183" y="2766"/>
                </a:moveTo>
                <a:cubicBezTo>
                  <a:pt x="1156" y="2766"/>
                  <a:pt x="1126" y="2817"/>
                  <a:pt x="1117" y="2879"/>
                </a:cubicBezTo>
                <a:cubicBezTo>
                  <a:pt x="1108" y="2941"/>
                  <a:pt x="1123" y="2991"/>
                  <a:pt x="1150" y="2991"/>
                </a:cubicBezTo>
                <a:cubicBezTo>
                  <a:pt x="1178" y="2990"/>
                  <a:pt x="1208" y="2939"/>
                  <a:pt x="1217" y="2877"/>
                </a:cubicBezTo>
                <a:cubicBezTo>
                  <a:pt x="1226" y="2816"/>
                  <a:pt x="1211" y="2765"/>
                  <a:pt x="1183" y="2766"/>
                </a:cubicBezTo>
                <a:close/>
                <a:moveTo>
                  <a:pt x="1320" y="2766"/>
                </a:moveTo>
                <a:cubicBezTo>
                  <a:pt x="1292" y="2766"/>
                  <a:pt x="1262" y="2817"/>
                  <a:pt x="1253" y="2879"/>
                </a:cubicBezTo>
                <a:cubicBezTo>
                  <a:pt x="1244" y="2941"/>
                  <a:pt x="1259" y="2991"/>
                  <a:pt x="1287" y="2991"/>
                </a:cubicBezTo>
                <a:cubicBezTo>
                  <a:pt x="1315" y="2990"/>
                  <a:pt x="1344" y="2939"/>
                  <a:pt x="1353" y="2877"/>
                </a:cubicBezTo>
                <a:cubicBezTo>
                  <a:pt x="1362" y="2816"/>
                  <a:pt x="1347" y="2765"/>
                  <a:pt x="1320" y="2766"/>
                </a:cubicBezTo>
                <a:close/>
                <a:moveTo>
                  <a:pt x="1456" y="2766"/>
                </a:moveTo>
                <a:cubicBezTo>
                  <a:pt x="1429" y="2766"/>
                  <a:pt x="1399" y="2817"/>
                  <a:pt x="1390" y="2879"/>
                </a:cubicBezTo>
                <a:cubicBezTo>
                  <a:pt x="1381" y="2941"/>
                  <a:pt x="1396" y="2991"/>
                  <a:pt x="1424" y="2991"/>
                </a:cubicBezTo>
                <a:cubicBezTo>
                  <a:pt x="1451" y="2990"/>
                  <a:pt x="1481" y="2939"/>
                  <a:pt x="1490" y="2877"/>
                </a:cubicBezTo>
                <a:cubicBezTo>
                  <a:pt x="1499" y="2815"/>
                  <a:pt x="1484" y="2765"/>
                  <a:pt x="1456" y="2766"/>
                </a:cubicBezTo>
                <a:close/>
                <a:moveTo>
                  <a:pt x="1612" y="2766"/>
                </a:moveTo>
                <a:cubicBezTo>
                  <a:pt x="1584" y="2766"/>
                  <a:pt x="1555" y="2817"/>
                  <a:pt x="1547" y="2879"/>
                </a:cubicBezTo>
                <a:cubicBezTo>
                  <a:pt x="1538" y="2941"/>
                  <a:pt x="1553" y="2991"/>
                  <a:pt x="1581" y="2991"/>
                </a:cubicBezTo>
                <a:cubicBezTo>
                  <a:pt x="1608" y="2990"/>
                  <a:pt x="1637" y="2939"/>
                  <a:pt x="1646" y="2877"/>
                </a:cubicBezTo>
                <a:cubicBezTo>
                  <a:pt x="1655" y="2816"/>
                  <a:pt x="1639" y="2765"/>
                  <a:pt x="1612" y="2766"/>
                </a:cubicBezTo>
                <a:close/>
                <a:moveTo>
                  <a:pt x="1749" y="2766"/>
                </a:moveTo>
                <a:cubicBezTo>
                  <a:pt x="1721" y="2766"/>
                  <a:pt x="1692" y="2817"/>
                  <a:pt x="1683" y="2879"/>
                </a:cubicBezTo>
                <a:cubicBezTo>
                  <a:pt x="1675" y="2941"/>
                  <a:pt x="1690" y="2991"/>
                  <a:pt x="1718" y="2991"/>
                </a:cubicBezTo>
                <a:cubicBezTo>
                  <a:pt x="1745" y="2990"/>
                  <a:pt x="1775" y="2939"/>
                  <a:pt x="1783" y="2877"/>
                </a:cubicBezTo>
                <a:cubicBezTo>
                  <a:pt x="1792" y="2815"/>
                  <a:pt x="1776" y="2765"/>
                  <a:pt x="1749" y="2766"/>
                </a:cubicBezTo>
                <a:close/>
                <a:moveTo>
                  <a:pt x="1885" y="2766"/>
                </a:moveTo>
                <a:cubicBezTo>
                  <a:pt x="1858" y="2766"/>
                  <a:pt x="1829" y="2817"/>
                  <a:pt x="1820" y="2879"/>
                </a:cubicBezTo>
                <a:cubicBezTo>
                  <a:pt x="1812" y="2941"/>
                  <a:pt x="1827" y="2991"/>
                  <a:pt x="1854" y="2991"/>
                </a:cubicBezTo>
                <a:cubicBezTo>
                  <a:pt x="1882" y="2990"/>
                  <a:pt x="1912" y="2939"/>
                  <a:pt x="1920" y="2877"/>
                </a:cubicBezTo>
                <a:cubicBezTo>
                  <a:pt x="1928" y="2815"/>
                  <a:pt x="1912" y="2765"/>
                  <a:pt x="1885" y="2766"/>
                </a:cubicBezTo>
                <a:close/>
                <a:moveTo>
                  <a:pt x="2041" y="2766"/>
                </a:moveTo>
                <a:cubicBezTo>
                  <a:pt x="2014" y="2766"/>
                  <a:pt x="1985" y="2817"/>
                  <a:pt x="1977" y="2879"/>
                </a:cubicBezTo>
                <a:cubicBezTo>
                  <a:pt x="1968" y="2941"/>
                  <a:pt x="1984" y="2991"/>
                  <a:pt x="2012" y="2991"/>
                </a:cubicBezTo>
                <a:cubicBezTo>
                  <a:pt x="2039" y="2990"/>
                  <a:pt x="2068" y="2939"/>
                  <a:pt x="2076" y="2877"/>
                </a:cubicBezTo>
                <a:cubicBezTo>
                  <a:pt x="2084" y="2816"/>
                  <a:pt x="2069" y="2765"/>
                  <a:pt x="2041" y="2766"/>
                </a:cubicBezTo>
                <a:close/>
                <a:moveTo>
                  <a:pt x="15269" y="2766"/>
                </a:moveTo>
                <a:cubicBezTo>
                  <a:pt x="15241" y="2766"/>
                  <a:pt x="15224" y="2818"/>
                  <a:pt x="15230" y="2881"/>
                </a:cubicBezTo>
                <a:cubicBezTo>
                  <a:pt x="15237" y="2943"/>
                  <a:pt x="15264" y="2994"/>
                  <a:pt x="15292" y="2994"/>
                </a:cubicBezTo>
                <a:cubicBezTo>
                  <a:pt x="15320" y="2993"/>
                  <a:pt x="15337" y="2942"/>
                  <a:pt x="15331" y="2879"/>
                </a:cubicBezTo>
                <a:cubicBezTo>
                  <a:pt x="15324" y="2816"/>
                  <a:pt x="15297" y="2765"/>
                  <a:pt x="15269" y="2766"/>
                </a:cubicBezTo>
                <a:close/>
                <a:moveTo>
                  <a:pt x="15425" y="2766"/>
                </a:moveTo>
                <a:cubicBezTo>
                  <a:pt x="15398" y="2766"/>
                  <a:pt x="15381" y="2818"/>
                  <a:pt x="15387" y="2881"/>
                </a:cubicBezTo>
                <a:cubicBezTo>
                  <a:pt x="15393" y="2943"/>
                  <a:pt x="15421" y="2994"/>
                  <a:pt x="15449" y="2994"/>
                </a:cubicBezTo>
                <a:cubicBezTo>
                  <a:pt x="15476" y="2993"/>
                  <a:pt x="15494" y="2942"/>
                  <a:pt x="15487" y="2879"/>
                </a:cubicBezTo>
                <a:cubicBezTo>
                  <a:pt x="15481" y="2816"/>
                  <a:pt x="15453" y="2765"/>
                  <a:pt x="15425" y="2766"/>
                </a:cubicBezTo>
                <a:close/>
                <a:moveTo>
                  <a:pt x="15562" y="2766"/>
                </a:moveTo>
                <a:cubicBezTo>
                  <a:pt x="15535" y="2766"/>
                  <a:pt x="15517" y="2818"/>
                  <a:pt x="15524" y="2881"/>
                </a:cubicBezTo>
                <a:cubicBezTo>
                  <a:pt x="15530" y="2943"/>
                  <a:pt x="15558" y="2994"/>
                  <a:pt x="15586" y="2994"/>
                </a:cubicBezTo>
                <a:cubicBezTo>
                  <a:pt x="15614" y="2993"/>
                  <a:pt x="15631" y="2942"/>
                  <a:pt x="15624" y="2879"/>
                </a:cubicBezTo>
                <a:cubicBezTo>
                  <a:pt x="15617" y="2816"/>
                  <a:pt x="15590" y="2765"/>
                  <a:pt x="15562" y="2766"/>
                </a:cubicBezTo>
                <a:close/>
                <a:moveTo>
                  <a:pt x="15698" y="2766"/>
                </a:moveTo>
                <a:cubicBezTo>
                  <a:pt x="15671" y="2766"/>
                  <a:pt x="15654" y="2818"/>
                  <a:pt x="15661" y="2881"/>
                </a:cubicBezTo>
                <a:cubicBezTo>
                  <a:pt x="15667" y="2943"/>
                  <a:pt x="15696" y="2994"/>
                  <a:pt x="15724" y="2994"/>
                </a:cubicBezTo>
                <a:cubicBezTo>
                  <a:pt x="15751" y="2993"/>
                  <a:pt x="15768" y="2942"/>
                  <a:pt x="15761" y="2879"/>
                </a:cubicBezTo>
                <a:cubicBezTo>
                  <a:pt x="15755" y="2816"/>
                  <a:pt x="15726" y="2765"/>
                  <a:pt x="15698" y="2766"/>
                </a:cubicBezTo>
                <a:close/>
                <a:moveTo>
                  <a:pt x="15855" y="2766"/>
                </a:moveTo>
                <a:cubicBezTo>
                  <a:pt x="15827" y="2766"/>
                  <a:pt x="15811" y="2818"/>
                  <a:pt x="15818" y="2881"/>
                </a:cubicBezTo>
                <a:cubicBezTo>
                  <a:pt x="15825" y="2943"/>
                  <a:pt x="15852" y="2994"/>
                  <a:pt x="15880" y="2994"/>
                </a:cubicBezTo>
                <a:cubicBezTo>
                  <a:pt x="15908" y="2993"/>
                  <a:pt x="15924" y="2942"/>
                  <a:pt x="15917" y="2879"/>
                </a:cubicBezTo>
                <a:cubicBezTo>
                  <a:pt x="15910" y="2816"/>
                  <a:pt x="15882" y="2765"/>
                  <a:pt x="15855" y="2766"/>
                </a:cubicBezTo>
                <a:close/>
                <a:moveTo>
                  <a:pt x="15992" y="2766"/>
                </a:moveTo>
                <a:cubicBezTo>
                  <a:pt x="15964" y="2766"/>
                  <a:pt x="15947" y="2818"/>
                  <a:pt x="15954" y="2881"/>
                </a:cubicBezTo>
                <a:cubicBezTo>
                  <a:pt x="15961" y="2943"/>
                  <a:pt x="15990" y="2994"/>
                  <a:pt x="16017" y="2994"/>
                </a:cubicBezTo>
                <a:cubicBezTo>
                  <a:pt x="16045" y="2993"/>
                  <a:pt x="16062" y="2942"/>
                  <a:pt x="16055" y="2879"/>
                </a:cubicBezTo>
                <a:cubicBezTo>
                  <a:pt x="16048" y="2816"/>
                  <a:pt x="16019" y="2765"/>
                  <a:pt x="15992" y="2766"/>
                </a:cubicBezTo>
                <a:close/>
                <a:moveTo>
                  <a:pt x="16128" y="2766"/>
                </a:moveTo>
                <a:cubicBezTo>
                  <a:pt x="16100" y="2766"/>
                  <a:pt x="16084" y="2818"/>
                  <a:pt x="16091" y="2881"/>
                </a:cubicBezTo>
                <a:cubicBezTo>
                  <a:pt x="16099" y="2943"/>
                  <a:pt x="16126" y="2994"/>
                  <a:pt x="16154" y="2994"/>
                </a:cubicBezTo>
                <a:cubicBezTo>
                  <a:pt x="16182" y="2993"/>
                  <a:pt x="16199" y="2942"/>
                  <a:pt x="16191" y="2879"/>
                </a:cubicBezTo>
                <a:cubicBezTo>
                  <a:pt x="16184" y="2816"/>
                  <a:pt x="16156" y="2765"/>
                  <a:pt x="16128" y="2766"/>
                </a:cubicBezTo>
                <a:close/>
                <a:moveTo>
                  <a:pt x="16284" y="2766"/>
                </a:moveTo>
                <a:cubicBezTo>
                  <a:pt x="16257" y="2766"/>
                  <a:pt x="16240" y="2818"/>
                  <a:pt x="16248" y="2881"/>
                </a:cubicBezTo>
                <a:cubicBezTo>
                  <a:pt x="16255" y="2943"/>
                  <a:pt x="16284" y="2994"/>
                  <a:pt x="16311" y="2994"/>
                </a:cubicBezTo>
                <a:cubicBezTo>
                  <a:pt x="16339" y="2993"/>
                  <a:pt x="16355" y="2942"/>
                  <a:pt x="16348" y="2879"/>
                </a:cubicBezTo>
                <a:cubicBezTo>
                  <a:pt x="16340" y="2816"/>
                  <a:pt x="16312" y="2765"/>
                  <a:pt x="16284" y="2766"/>
                </a:cubicBezTo>
                <a:close/>
                <a:moveTo>
                  <a:pt x="16421" y="2766"/>
                </a:moveTo>
                <a:cubicBezTo>
                  <a:pt x="16393" y="2766"/>
                  <a:pt x="16377" y="2817"/>
                  <a:pt x="16385" y="2881"/>
                </a:cubicBezTo>
                <a:cubicBezTo>
                  <a:pt x="16392" y="2943"/>
                  <a:pt x="16421" y="2994"/>
                  <a:pt x="16449" y="2994"/>
                </a:cubicBezTo>
                <a:cubicBezTo>
                  <a:pt x="16476" y="2993"/>
                  <a:pt x="16492" y="2942"/>
                  <a:pt x="16485" y="2879"/>
                </a:cubicBezTo>
                <a:cubicBezTo>
                  <a:pt x="16477" y="2816"/>
                  <a:pt x="16448" y="2765"/>
                  <a:pt x="16421" y="2766"/>
                </a:cubicBezTo>
                <a:close/>
                <a:moveTo>
                  <a:pt x="16557" y="2766"/>
                </a:moveTo>
                <a:cubicBezTo>
                  <a:pt x="16530" y="2766"/>
                  <a:pt x="16514" y="2817"/>
                  <a:pt x="16521" y="2881"/>
                </a:cubicBezTo>
                <a:cubicBezTo>
                  <a:pt x="16529" y="2943"/>
                  <a:pt x="16558" y="2994"/>
                  <a:pt x="16586" y="2994"/>
                </a:cubicBezTo>
                <a:cubicBezTo>
                  <a:pt x="16613" y="2993"/>
                  <a:pt x="16629" y="2942"/>
                  <a:pt x="16622" y="2879"/>
                </a:cubicBezTo>
                <a:cubicBezTo>
                  <a:pt x="16614" y="2816"/>
                  <a:pt x="16585" y="2765"/>
                  <a:pt x="16557" y="2766"/>
                </a:cubicBezTo>
                <a:close/>
                <a:moveTo>
                  <a:pt x="16714" y="2766"/>
                </a:moveTo>
                <a:cubicBezTo>
                  <a:pt x="16686" y="2766"/>
                  <a:pt x="16670" y="2818"/>
                  <a:pt x="16678" y="2881"/>
                </a:cubicBezTo>
                <a:cubicBezTo>
                  <a:pt x="16686" y="2943"/>
                  <a:pt x="16715" y="2994"/>
                  <a:pt x="16743" y="2994"/>
                </a:cubicBezTo>
                <a:cubicBezTo>
                  <a:pt x="16770" y="2993"/>
                  <a:pt x="16786" y="2942"/>
                  <a:pt x="16778" y="2879"/>
                </a:cubicBezTo>
                <a:cubicBezTo>
                  <a:pt x="16770" y="2816"/>
                  <a:pt x="16741" y="2765"/>
                  <a:pt x="16714" y="2766"/>
                </a:cubicBezTo>
                <a:close/>
                <a:moveTo>
                  <a:pt x="17280" y="2766"/>
                </a:moveTo>
                <a:cubicBezTo>
                  <a:pt x="17253" y="2766"/>
                  <a:pt x="17237" y="2817"/>
                  <a:pt x="17245" y="2881"/>
                </a:cubicBezTo>
                <a:cubicBezTo>
                  <a:pt x="17254" y="2943"/>
                  <a:pt x="17283" y="2994"/>
                  <a:pt x="17311" y="2994"/>
                </a:cubicBezTo>
                <a:cubicBezTo>
                  <a:pt x="17338" y="2993"/>
                  <a:pt x="17354" y="2942"/>
                  <a:pt x="17346" y="2879"/>
                </a:cubicBezTo>
                <a:cubicBezTo>
                  <a:pt x="17337" y="2816"/>
                  <a:pt x="17308" y="2765"/>
                  <a:pt x="17280" y="2766"/>
                </a:cubicBezTo>
                <a:close/>
                <a:moveTo>
                  <a:pt x="17416" y="2766"/>
                </a:moveTo>
                <a:cubicBezTo>
                  <a:pt x="17389" y="2766"/>
                  <a:pt x="17374" y="2817"/>
                  <a:pt x="17382" y="2881"/>
                </a:cubicBezTo>
                <a:cubicBezTo>
                  <a:pt x="17391" y="2943"/>
                  <a:pt x="17420" y="2994"/>
                  <a:pt x="17448" y="2994"/>
                </a:cubicBezTo>
                <a:cubicBezTo>
                  <a:pt x="17476" y="2993"/>
                  <a:pt x="17491" y="2942"/>
                  <a:pt x="17482" y="2879"/>
                </a:cubicBezTo>
                <a:cubicBezTo>
                  <a:pt x="17474" y="2816"/>
                  <a:pt x="17444" y="2765"/>
                  <a:pt x="17416" y="2766"/>
                </a:cubicBezTo>
                <a:close/>
                <a:moveTo>
                  <a:pt x="17553" y="2766"/>
                </a:moveTo>
                <a:cubicBezTo>
                  <a:pt x="17526" y="2766"/>
                  <a:pt x="17510" y="2818"/>
                  <a:pt x="17519" y="2881"/>
                </a:cubicBezTo>
                <a:cubicBezTo>
                  <a:pt x="17528" y="2944"/>
                  <a:pt x="17557" y="2994"/>
                  <a:pt x="17585" y="2994"/>
                </a:cubicBezTo>
                <a:cubicBezTo>
                  <a:pt x="17613" y="2993"/>
                  <a:pt x="17628" y="2942"/>
                  <a:pt x="17619" y="2879"/>
                </a:cubicBezTo>
                <a:cubicBezTo>
                  <a:pt x="17610" y="2816"/>
                  <a:pt x="17581" y="2765"/>
                  <a:pt x="17553" y="2766"/>
                </a:cubicBezTo>
                <a:close/>
                <a:moveTo>
                  <a:pt x="12985" y="2816"/>
                </a:moveTo>
                <a:cubicBezTo>
                  <a:pt x="12958" y="2817"/>
                  <a:pt x="12939" y="2868"/>
                  <a:pt x="12943" y="2931"/>
                </a:cubicBezTo>
                <a:cubicBezTo>
                  <a:pt x="12946" y="2993"/>
                  <a:pt x="12972" y="3045"/>
                  <a:pt x="12999" y="3044"/>
                </a:cubicBezTo>
                <a:cubicBezTo>
                  <a:pt x="13027" y="3043"/>
                  <a:pt x="13047" y="2992"/>
                  <a:pt x="13043" y="2929"/>
                </a:cubicBezTo>
                <a:cubicBezTo>
                  <a:pt x="13039" y="2867"/>
                  <a:pt x="13013" y="2815"/>
                  <a:pt x="12985" y="2816"/>
                </a:cubicBezTo>
                <a:close/>
                <a:moveTo>
                  <a:pt x="13122" y="2816"/>
                </a:moveTo>
                <a:cubicBezTo>
                  <a:pt x="13095" y="2817"/>
                  <a:pt x="13075" y="2868"/>
                  <a:pt x="13079" y="2931"/>
                </a:cubicBezTo>
                <a:cubicBezTo>
                  <a:pt x="13083" y="2994"/>
                  <a:pt x="13109" y="3045"/>
                  <a:pt x="13136" y="3044"/>
                </a:cubicBezTo>
                <a:cubicBezTo>
                  <a:pt x="13164" y="3043"/>
                  <a:pt x="13184" y="2992"/>
                  <a:pt x="13180" y="2929"/>
                </a:cubicBezTo>
                <a:cubicBezTo>
                  <a:pt x="13176" y="2866"/>
                  <a:pt x="13150" y="2816"/>
                  <a:pt x="13122" y="2816"/>
                </a:cubicBezTo>
                <a:close/>
                <a:moveTo>
                  <a:pt x="13279" y="2816"/>
                </a:moveTo>
                <a:cubicBezTo>
                  <a:pt x="13251" y="2817"/>
                  <a:pt x="13232" y="2868"/>
                  <a:pt x="13236" y="2931"/>
                </a:cubicBezTo>
                <a:cubicBezTo>
                  <a:pt x="13240" y="2993"/>
                  <a:pt x="13265" y="3045"/>
                  <a:pt x="13293" y="3044"/>
                </a:cubicBezTo>
                <a:cubicBezTo>
                  <a:pt x="13321" y="3043"/>
                  <a:pt x="13340" y="2992"/>
                  <a:pt x="13336" y="2929"/>
                </a:cubicBezTo>
                <a:cubicBezTo>
                  <a:pt x="13332" y="2866"/>
                  <a:pt x="13306" y="2815"/>
                  <a:pt x="13279" y="2816"/>
                </a:cubicBezTo>
                <a:close/>
                <a:moveTo>
                  <a:pt x="13415" y="2816"/>
                </a:moveTo>
                <a:cubicBezTo>
                  <a:pt x="13387" y="2817"/>
                  <a:pt x="13368" y="2868"/>
                  <a:pt x="13373" y="2931"/>
                </a:cubicBezTo>
                <a:cubicBezTo>
                  <a:pt x="13377" y="2993"/>
                  <a:pt x="13403" y="3045"/>
                  <a:pt x="13431" y="3044"/>
                </a:cubicBezTo>
                <a:cubicBezTo>
                  <a:pt x="13458" y="3043"/>
                  <a:pt x="13477" y="2992"/>
                  <a:pt x="13473" y="2929"/>
                </a:cubicBezTo>
                <a:cubicBezTo>
                  <a:pt x="13468" y="2866"/>
                  <a:pt x="13442" y="2815"/>
                  <a:pt x="13415" y="2816"/>
                </a:cubicBezTo>
                <a:close/>
                <a:moveTo>
                  <a:pt x="13552" y="2816"/>
                </a:moveTo>
                <a:cubicBezTo>
                  <a:pt x="13524" y="2817"/>
                  <a:pt x="13505" y="2868"/>
                  <a:pt x="13509" y="2931"/>
                </a:cubicBezTo>
                <a:cubicBezTo>
                  <a:pt x="13514" y="2993"/>
                  <a:pt x="13540" y="3045"/>
                  <a:pt x="13567" y="3044"/>
                </a:cubicBezTo>
                <a:cubicBezTo>
                  <a:pt x="13595" y="3043"/>
                  <a:pt x="13614" y="2992"/>
                  <a:pt x="13610" y="2929"/>
                </a:cubicBezTo>
                <a:cubicBezTo>
                  <a:pt x="13605" y="2866"/>
                  <a:pt x="13579" y="2816"/>
                  <a:pt x="13552" y="2816"/>
                </a:cubicBezTo>
                <a:close/>
                <a:moveTo>
                  <a:pt x="13688" y="2816"/>
                </a:moveTo>
                <a:cubicBezTo>
                  <a:pt x="13660" y="2817"/>
                  <a:pt x="13642" y="2868"/>
                  <a:pt x="13646" y="2931"/>
                </a:cubicBezTo>
                <a:cubicBezTo>
                  <a:pt x="13651" y="2994"/>
                  <a:pt x="13677" y="3045"/>
                  <a:pt x="13705" y="3044"/>
                </a:cubicBezTo>
                <a:cubicBezTo>
                  <a:pt x="13733" y="3043"/>
                  <a:pt x="13751" y="2992"/>
                  <a:pt x="13747" y="2929"/>
                </a:cubicBezTo>
                <a:cubicBezTo>
                  <a:pt x="13742" y="2866"/>
                  <a:pt x="13715" y="2816"/>
                  <a:pt x="13688" y="2816"/>
                </a:cubicBezTo>
                <a:close/>
                <a:moveTo>
                  <a:pt x="13844" y="2816"/>
                </a:moveTo>
                <a:cubicBezTo>
                  <a:pt x="13817" y="2817"/>
                  <a:pt x="13798" y="2868"/>
                  <a:pt x="13803" y="2931"/>
                </a:cubicBezTo>
                <a:cubicBezTo>
                  <a:pt x="13807" y="2994"/>
                  <a:pt x="13834" y="3045"/>
                  <a:pt x="13861" y="3044"/>
                </a:cubicBezTo>
                <a:cubicBezTo>
                  <a:pt x="13889" y="3043"/>
                  <a:pt x="13908" y="2992"/>
                  <a:pt x="13903" y="2929"/>
                </a:cubicBezTo>
                <a:cubicBezTo>
                  <a:pt x="13898" y="2866"/>
                  <a:pt x="13872" y="2815"/>
                  <a:pt x="13844" y="2816"/>
                </a:cubicBezTo>
                <a:close/>
                <a:moveTo>
                  <a:pt x="13981" y="2816"/>
                </a:moveTo>
                <a:cubicBezTo>
                  <a:pt x="13953" y="2817"/>
                  <a:pt x="13935" y="2868"/>
                  <a:pt x="13940" y="2931"/>
                </a:cubicBezTo>
                <a:cubicBezTo>
                  <a:pt x="13944" y="2994"/>
                  <a:pt x="13971" y="3045"/>
                  <a:pt x="13999" y="3044"/>
                </a:cubicBezTo>
                <a:cubicBezTo>
                  <a:pt x="14027" y="3043"/>
                  <a:pt x="14045" y="2992"/>
                  <a:pt x="14040" y="2929"/>
                </a:cubicBezTo>
                <a:cubicBezTo>
                  <a:pt x="14035" y="2866"/>
                  <a:pt x="14009" y="2815"/>
                  <a:pt x="13981" y="2816"/>
                </a:cubicBezTo>
                <a:close/>
                <a:moveTo>
                  <a:pt x="14117" y="2816"/>
                </a:moveTo>
                <a:cubicBezTo>
                  <a:pt x="14090" y="2817"/>
                  <a:pt x="14071" y="2868"/>
                  <a:pt x="14076" y="2931"/>
                </a:cubicBezTo>
                <a:cubicBezTo>
                  <a:pt x="14081" y="2994"/>
                  <a:pt x="14108" y="3045"/>
                  <a:pt x="14136" y="3044"/>
                </a:cubicBezTo>
                <a:cubicBezTo>
                  <a:pt x="14163" y="3043"/>
                  <a:pt x="14182" y="2992"/>
                  <a:pt x="14177" y="2929"/>
                </a:cubicBezTo>
                <a:cubicBezTo>
                  <a:pt x="14172" y="2866"/>
                  <a:pt x="14145" y="2815"/>
                  <a:pt x="14117" y="2816"/>
                </a:cubicBezTo>
                <a:close/>
                <a:moveTo>
                  <a:pt x="14274" y="2816"/>
                </a:moveTo>
                <a:cubicBezTo>
                  <a:pt x="14246" y="2817"/>
                  <a:pt x="14228" y="2868"/>
                  <a:pt x="14233" y="2931"/>
                </a:cubicBezTo>
                <a:cubicBezTo>
                  <a:pt x="14238" y="2994"/>
                  <a:pt x="14265" y="3045"/>
                  <a:pt x="14293" y="3044"/>
                </a:cubicBezTo>
                <a:cubicBezTo>
                  <a:pt x="14320" y="3043"/>
                  <a:pt x="14338" y="2992"/>
                  <a:pt x="14333" y="2929"/>
                </a:cubicBezTo>
                <a:cubicBezTo>
                  <a:pt x="14328" y="2866"/>
                  <a:pt x="14301" y="2815"/>
                  <a:pt x="14274" y="2816"/>
                </a:cubicBezTo>
                <a:close/>
                <a:moveTo>
                  <a:pt x="14411" y="2816"/>
                </a:moveTo>
                <a:cubicBezTo>
                  <a:pt x="14383" y="2817"/>
                  <a:pt x="14365" y="2868"/>
                  <a:pt x="14370" y="2931"/>
                </a:cubicBezTo>
                <a:cubicBezTo>
                  <a:pt x="14376" y="2994"/>
                  <a:pt x="14402" y="3045"/>
                  <a:pt x="14430" y="3044"/>
                </a:cubicBezTo>
                <a:cubicBezTo>
                  <a:pt x="14457" y="3043"/>
                  <a:pt x="14476" y="2992"/>
                  <a:pt x="14470" y="2929"/>
                </a:cubicBezTo>
                <a:cubicBezTo>
                  <a:pt x="14465" y="2866"/>
                  <a:pt x="14438" y="2815"/>
                  <a:pt x="14411" y="2816"/>
                </a:cubicBezTo>
                <a:close/>
                <a:moveTo>
                  <a:pt x="14566" y="2816"/>
                </a:moveTo>
                <a:cubicBezTo>
                  <a:pt x="14539" y="2817"/>
                  <a:pt x="14521" y="2868"/>
                  <a:pt x="14527" y="2931"/>
                </a:cubicBezTo>
                <a:cubicBezTo>
                  <a:pt x="14532" y="2994"/>
                  <a:pt x="14559" y="3045"/>
                  <a:pt x="14587" y="3044"/>
                </a:cubicBezTo>
                <a:cubicBezTo>
                  <a:pt x="14614" y="3043"/>
                  <a:pt x="14632" y="2992"/>
                  <a:pt x="14627" y="2929"/>
                </a:cubicBezTo>
                <a:cubicBezTo>
                  <a:pt x="14621" y="2866"/>
                  <a:pt x="14594" y="2815"/>
                  <a:pt x="14566" y="2816"/>
                </a:cubicBezTo>
                <a:close/>
                <a:moveTo>
                  <a:pt x="14703" y="2816"/>
                </a:moveTo>
                <a:cubicBezTo>
                  <a:pt x="14676" y="2817"/>
                  <a:pt x="14658" y="2868"/>
                  <a:pt x="14664" y="2931"/>
                </a:cubicBezTo>
                <a:cubicBezTo>
                  <a:pt x="14669" y="2994"/>
                  <a:pt x="14696" y="3045"/>
                  <a:pt x="14724" y="3044"/>
                </a:cubicBezTo>
                <a:cubicBezTo>
                  <a:pt x="14752" y="3043"/>
                  <a:pt x="14769" y="2992"/>
                  <a:pt x="14764" y="2929"/>
                </a:cubicBezTo>
                <a:cubicBezTo>
                  <a:pt x="14758" y="2866"/>
                  <a:pt x="14731" y="2816"/>
                  <a:pt x="14703" y="2816"/>
                </a:cubicBezTo>
                <a:close/>
                <a:moveTo>
                  <a:pt x="14840" y="2816"/>
                </a:moveTo>
                <a:cubicBezTo>
                  <a:pt x="14812" y="2817"/>
                  <a:pt x="14795" y="2868"/>
                  <a:pt x="14800" y="2931"/>
                </a:cubicBezTo>
                <a:cubicBezTo>
                  <a:pt x="14806" y="2994"/>
                  <a:pt x="14833" y="3045"/>
                  <a:pt x="14861" y="3044"/>
                </a:cubicBezTo>
                <a:cubicBezTo>
                  <a:pt x="14889" y="3043"/>
                  <a:pt x="14907" y="2992"/>
                  <a:pt x="14901" y="2929"/>
                </a:cubicBezTo>
                <a:cubicBezTo>
                  <a:pt x="14895" y="2866"/>
                  <a:pt x="14868" y="2816"/>
                  <a:pt x="14840" y="2816"/>
                </a:cubicBezTo>
                <a:close/>
                <a:moveTo>
                  <a:pt x="14996" y="2816"/>
                </a:moveTo>
                <a:cubicBezTo>
                  <a:pt x="14968" y="2817"/>
                  <a:pt x="14951" y="2868"/>
                  <a:pt x="14957" y="2931"/>
                </a:cubicBezTo>
                <a:cubicBezTo>
                  <a:pt x="14963" y="2994"/>
                  <a:pt x="14990" y="3045"/>
                  <a:pt x="15018" y="3044"/>
                </a:cubicBezTo>
                <a:cubicBezTo>
                  <a:pt x="15046" y="3043"/>
                  <a:pt x="15063" y="2992"/>
                  <a:pt x="15057" y="2929"/>
                </a:cubicBezTo>
                <a:cubicBezTo>
                  <a:pt x="15051" y="2866"/>
                  <a:pt x="15024" y="2816"/>
                  <a:pt x="14996" y="2816"/>
                </a:cubicBezTo>
                <a:close/>
                <a:moveTo>
                  <a:pt x="15133" y="2816"/>
                </a:moveTo>
                <a:cubicBezTo>
                  <a:pt x="15105" y="2817"/>
                  <a:pt x="15088" y="2868"/>
                  <a:pt x="15094" y="2931"/>
                </a:cubicBezTo>
                <a:cubicBezTo>
                  <a:pt x="15100" y="2994"/>
                  <a:pt x="15127" y="3045"/>
                  <a:pt x="15155" y="3044"/>
                </a:cubicBezTo>
                <a:cubicBezTo>
                  <a:pt x="15182" y="3043"/>
                  <a:pt x="15200" y="2992"/>
                  <a:pt x="15194" y="2929"/>
                </a:cubicBezTo>
                <a:cubicBezTo>
                  <a:pt x="15188" y="2866"/>
                  <a:pt x="15160" y="2815"/>
                  <a:pt x="15133" y="2816"/>
                </a:cubicBezTo>
                <a:close/>
                <a:moveTo>
                  <a:pt x="9980" y="2866"/>
                </a:moveTo>
                <a:cubicBezTo>
                  <a:pt x="9952" y="2867"/>
                  <a:pt x="9931" y="2919"/>
                  <a:pt x="9931" y="2981"/>
                </a:cubicBezTo>
                <a:cubicBezTo>
                  <a:pt x="9932" y="3044"/>
                  <a:pt x="9955" y="3093"/>
                  <a:pt x="9982" y="3093"/>
                </a:cubicBezTo>
                <a:cubicBezTo>
                  <a:pt x="10010" y="3092"/>
                  <a:pt x="10032" y="3041"/>
                  <a:pt x="10031" y="2978"/>
                </a:cubicBezTo>
                <a:cubicBezTo>
                  <a:pt x="10031" y="2915"/>
                  <a:pt x="10008" y="2866"/>
                  <a:pt x="9980" y="2866"/>
                </a:cubicBezTo>
                <a:close/>
                <a:moveTo>
                  <a:pt x="10136" y="2866"/>
                </a:moveTo>
                <a:cubicBezTo>
                  <a:pt x="10109" y="2867"/>
                  <a:pt x="10087" y="2919"/>
                  <a:pt x="10088" y="2981"/>
                </a:cubicBezTo>
                <a:cubicBezTo>
                  <a:pt x="10088" y="3044"/>
                  <a:pt x="10111" y="3093"/>
                  <a:pt x="10139" y="3093"/>
                </a:cubicBezTo>
                <a:cubicBezTo>
                  <a:pt x="10167" y="3092"/>
                  <a:pt x="10189" y="3041"/>
                  <a:pt x="10188" y="2978"/>
                </a:cubicBezTo>
                <a:cubicBezTo>
                  <a:pt x="10187" y="2915"/>
                  <a:pt x="10164" y="2866"/>
                  <a:pt x="10136" y="2866"/>
                </a:cubicBezTo>
                <a:close/>
                <a:moveTo>
                  <a:pt x="10273" y="2866"/>
                </a:moveTo>
                <a:cubicBezTo>
                  <a:pt x="10246" y="2867"/>
                  <a:pt x="10224" y="2919"/>
                  <a:pt x="10224" y="2981"/>
                </a:cubicBezTo>
                <a:cubicBezTo>
                  <a:pt x="10225" y="3044"/>
                  <a:pt x="10249" y="3093"/>
                  <a:pt x="10276" y="3093"/>
                </a:cubicBezTo>
                <a:cubicBezTo>
                  <a:pt x="10304" y="3092"/>
                  <a:pt x="10326" y="3041"/>
                  <a:pt x="10325" y="2978"/>
                </a:cubicBezTo>
                <a:cubicBezTo>
                  <a:pt x="10324" y="2915"/>
                  <a:pt x="10301" y="2866"/>
                  <a:pt x="10273" y="2866"/>
                </a:cubicBezTo>
                <a:close/>
                <a:moveTo>
                  <a:pt x="10410" y="2866"/>
                </a:moveTo>
                <a:cubicBezTo>
                  <a:pt x="10382" y="2867"/>
                  <a:pt x="10360" y="2919"/>
                  <a:pt x="10361" y="2981"/>
                </a:cubicBezTo>
                <a:cubicBezTo>
                  <a:pt x="10362" y="3044"/>
                  <a:pt x="10386" y="3093"/>
                  <a:pt x="10413" y="3093"/>
                </a:cubicBezTo>
                <a:cubicBezTo>
                  <a:pt x="10441" y="3092"/>
                  <a:pt x="10462" y="3041"/>
                  <a:pt x="10461" y="2978"/>
                </a:cubicBezTo>
                <a:cubicBezTo>
                  <a:pt x="10460" y="2915"/>
                  <a:pt x="10437" y="2866"/>
                  <a:pt x="10410" y="2866"/>
                </a:cubicBezTo>
                <a:close/>
                <a:moveTo>
                  <a:pt x="10566" y="2866"/>
                </a:moveTo>
                <a:cubicBezTo>
                  <a:pt x="10538" y="2867"/>
                  <a:pt x="10517" y="2919"/>
                  <a:pt x="10518" y="2981"/>
                </a:cubicBezTo>
                <a:cubicBezTo>
                  <a:pt x="10519" y="3044"/>
                  <a:pt x="10542" y="3093"/>
                  <a:pt x="10570" y="3093"/>
                </a:cubicBezTo>
                <a:cubicBezTo>
                  <a:pt x="10597" y="3092"/>
                  <a:pt x="10619" y="3041"/>
                  <a:pt x="10618" y="2978"/>
                </a:cubicBezTo>
                <a:cubicBezTo>
                  <a:pt x="10617" y="2915"/>
                  <a:pt x="10594" y="2866"/>
                  <a:pt x="10566" y="2866"/>
                </a:cubicBezTo>
                <a:close/>
                <a:moveTo>
                  <a:pt x="10702" y="2866"/>
                </a:moveTo>
                <a:cubicBezTo>
                  <a:pt x="10675" y="2867"/>
                  <a:pt x="10653" y="2919"/>
                  <a:pt x="10655" y="2981"/>
                </a:cubicBezTo>
                <a:cubicBezTo>
                  <a:pt x="10656" y="3044"/>
                  <a:pt x="10679" y="3093"/>
                  <a:pt x="10707" y="3093"/>
                </a:cubicBezTo>
                <a:cubicBezTo>
                  <a:pt x="10735" y="3092"/>
                  <a:pt x="10756" y="3041"/>
                  <a:pt x="10755" y="2978"/>
                </a:cubicBezTo>
                <a:cubicBezTo>
                  <a:pt x="10753" y="2916"/>
                  <a:pt x="10730" y="2866"/>
                  <a:pt x="10702" y="2866"/>
                </a:cubicBezTo>
                <a:close/>
                <a:moveTo>
                  <a:pt x="10859" y="2866"/>
                </a:moveTo>
                <a:cubicBezTo>
                  <a:pt x="10831" y="2867"/>
                  <a:pt x="10810" y="2919"/>
                  <a:pt x="10811" y="2981"/>
                </a:cubicBezTo>
                <a:cubicBezTo>
                  <a:pt x="10812" y="3044"/>
                  <a:pt x="10836" y="3093"/>
                  <a:pt x="10864" y="3093"/>
                </a:cubicBezTo>
                <a:cubicBezTo>
                  <a:pt x="10892" y="3092"/>
                  <a:pt x="10913" y="3041"/>
                  <a:pt x="10911" y="2978"/>
                </a:cubicBezTo>
                <a:cubicBezTo>
                  <a:pt x="10910" y="2915"/>
                  <a:pt x="10886" y="2866"/>
                  <a:pt x="10859" y="2866"/>
                </a:cubicBezTo>
                <a:close/>
                <a:moveTo>
                  <a:pt x="10995" y="2866"/>
                </a:moveTo>
                <a:cubicBezTo>
                  <a:pt x="10967" y="2867"/>
                  <a:pt x="10946" y="2919"/>
                  <a:pt x="10948" y="2981"/>
                </a:cubicBezTo>
                <a:cubicBezTo>
                  <a:pt x="10949" y="3044"/>
                  <a:pt x="10973" y="3093"/>
                  <a:pt x="11001" y="3093"/>
                </a:cubicBezTo>
                <a:cubicBezTo>
                  <a:pt x="11029" y="3092"/>
                  <a:pt x="11050" y="3041"/>
                  <a:pt x="11048" y="2978"/>
                </a:cubicBezTo>
                <a:cubicBezTo>
                  <a:pt x="11046" y="2915"/>
                  <a:pt x="11022" y="2866"/>
                  <a:pt x="10995" y="2866"/>
                </a:cubicBezTo>
                <a:close/>
                <a:moveTo>
                  <a:pt x="11132" y="2866"/>
                </a:moveTo>
                <a:cubicBezTo>
                  <a:pt x="11104" y="2867"/>
                  <a:pt x="11083" y="2919"/>
                  <a:pt x="11085" y="2981"/>
                </a:cubicBezTo>
                <a:cubicBezTo>
                  <a:pt x="11086" y="3044"/>
                  <a:pt x="11110" y="3093"/>
                  <a:pt x="11138" y="3093"/>
                </a:cubicBezTo>
                <a:cubicBezTo>
                  <a:pt x="11165" y="3092"/>
                  <a:pt x="11187" y="3041"/>
                  <a:pt x="11185" y="2978"/>
                </a:cubicBezTo>
                <a:cubicBezTo>
                  <a:pt x="11183" y="2915"/>
                  <a:pt x="11159" y="2866"/>
                  <a:pt x="11132" y="2866"/>
                </a:cubicBezTo>
                <a:close/>
                <a:moveTo>
                  <a:pt x="11268" y="2866"/>
                </a:moveTo>
                <a:cubicBezTo>
                  <a:pt x="11240" y="2867"/>
                  <a:pt x="11220" y="2919"/>
                  <a:pt x="11221" y="2981"/>
                </a:cubicBezTo>
                <a:cubicBezTo>
                  <a:pt x="11223" y="3044"/>
                  <a:pt x="11247" y="3093"/>
                  <a:pt x="11275" y="3093"/>
                </a:cubicBezTo>
                <a:cubicBezTo>
                  <a:pt x="11303" y="3092"/>
                  <a:pt x="11324" y="3041"/>
                  <a:pt x="11322" y="2978"/>
                </a:cubicBezTo>
                <a:cubicBezTo>
                  <a:pt x="11320" y="2915"/>
                  <a:pt x="11296" y="2866"/>
                  <a:pt x="11268" y="2866"/>
                </a:cubicBezTo>
                <a:close/>
                <a:moveTo>
                  <a:pt x="11424" y="2866"/>
                </a:moveTo>
                <a:cubicBezTo>
                  <a:pt x="11397" y="2867"/>
                  <a:pt x="11376" y="2919"/>
                  <a:pt x="11378" y="2981"/>
                </a:cubicBezTo>
                <a:cubicBezTo>
                  <a:pt x="11380" y="3044"/>
                  <a:pt x="11404" y="3093"/>
                  <a:pt x="11432" y="3093"/>
                </a:cubicBezTo>
                <a:cubicBezTo>
                  <a:pt x="11459" y="3092"/>
                  <a:pt x="11480" y="3040"/>
                  <a:pt x="11478" y="2978"/>
                </a:cubicBezTo>
                <a:cubicBezTo>
                  <a:pt x="11476" y="2915"/>
                  <a:pt x="11452" y="2866"/>
                  <a:pt x="11424" y="2866"/>
                </a:cubicBezTo>
                <a:close/>
                <a:moveTo>
                  <a:pt x="11561" y="2866"/>
                </a:moveTo>
                <a:cubicBezTo>
                  <a:pt x="11534" y="2867"/>
                  <a:pt x="11513" y="2919"/>
                  <a:pt x="11515" y="2981"/>
                </a:cubicBezTo>
                <a:cubicBezTo>
                  <a:pt x="11517" y="3044"/>
                  <a:pt x="11541" y="3093"/>
                  <a:pt x="11569" y="3093"/>
                </a:cubicBezTo>
                <a:cubicBezTo>
                  <a:pt x="11597" y="3092"/>
                  <a:pt x="11617" y="3041"/>
                  <a:pt x="11615" y="2978"/>
                </a:cubicBezTo>
                <a:cubicBezTo>
                  <a:pt x="11613" y="2915"/>
                  <a:pt x="11589" y="2866"/>
                  <a:pt x="11561" y="2866"/>
                </a:cubicBezTo>
                <a:close/>
                <a:moveTo>
                  <a:pt x="11697" y="2866"/>
                </a:moveTo>
                <a:cubicBezTo>
                  <a:pt x="11670" y="2867"/>
                  <a:pt x="11649" y="2919"/>
                  <a:pt x="11652" y="2981"/>
                </a:cubicBezTo>
                <a:cubicBezTo>
                  <a:pt x="11654" y="3044"/>
                  <a:pt x="11678" y="3093"/>
                  <a:pt x="11706" y="3093"/>
                </a:cubicBezTo>
                <a:cubicBezTo>
                  <a:pt x="11734" y="3092"/>
                  <a:pt x="11754" y="3041"/>
                  <a:pt x="11752" y="2978"/>
                </a:cubicBezTo>
                <a:cubicBezTo>
                  <a:pt x="11749" y="2915"/>
                  <a:pt x="11725" y="2866"/>
                  <a:pt x="11697" y="2866"/>
                </a:cubicBezTo>
                <a:close/>
                <a:moveTo>
                  <a:pt x="11854" y="2866"/>
                </a:moveTo>
                <a:cubicBezTo>
                  <a:pt x="11826" y="2867"/>
                  <a:pt x="11805" y="2919"/>
                  <a:pt x="11808" y="2981"/>
                </a:cubicBezTo>
                <a:cubicBezTo>
                  <a:pt x="11810" y="3044"/>
                  <a:pt x="11835" y="3093"/>
                  <a:pt x="11863" y="3093"/>
                </a:cubicBezTo>
                <a:cubicBezTo>
                  <a:pt x="11891" y="3092"/>
                  <a:pt x="11911" y="3041"/>
                  <a:pt x="11908" y="2978"/>
                </a:cubicBezTo>
                <a:cubicBezTo>
                  <a:pt x="11906" y="2915"/>
                  <a:pt x="11881" y="2866"/>
                  <a:pt x="11854" y="2866"/>
                </a:cubicBezTo>
                <a:close/>
                <a:moveTo>
                  <a:pt x="11990" y="2866"/>
                </a:moveTo>
                <a:cubicBezTo>
                  <a:pt x="11962" y="2867"/>
                  <a:pt x="11942" y="2918"/>
                  <a:pt x="11945" y="2981"/>
                </a:cubicBezTo>
                <a:cubicBezTo>
                  <a:pt x="11947" y="3044"/>
                  <a:pt x="11972" y="3093"/>
                  <a:pt x="12000" y="3093"/>
                </a:cubicBezTo>
                <a:cubicBezTo>
                  <a:pt x="12028" y="3092"/>
                  <a:pt x="12048" y="3042"/>
                  <a:pt x="12045" y="2980"/>
                </a:cubicBezTo>
                <a:cubicBezTo>
                  <a:pt x="12042" y="2917"/>
                  <a:pt x="12018" y="2866"/>
                  <a:pt x="11990" y="2866"/>
                </a:cubicBezTo>
                <a:close/>
                <a:moveTo>
                  <a:pt x="12127" y="2866"/>
                </a:moveTo>
                <a:cubicBezTo>
                  <a:pt x="12099" y="2867"/>
                  <a:pt x="12079" y="2919"/>
                  <a:pt x="12082" y="2981"/>
                </a:cubicBezTo>
                <a:cubicBezTo>
                  <a:pt x="12084" y="3044"/>
                  <a:pt x="12110" y="3093"/>
                  <a:pt x="12137" y="3093"/>
                </a:cubicBezTo>
                <a:cubicBezTo>
                  <a:pt x="12165" y="3092"/>
                  <a:pt x="12185" y="3042"/>
                  <a:pt x="12182" y="2980"/>
                </a:cubicBezTo>
                <a:cubicBezTo>
                  <a:pt x="12180" y="2917"/>
                  <a:pt x="12155" y="2866"/>
                  <a:pt x="12127" y="2866"/>
                </a:cubicBezTo>
                <a:close/>
                <a:moveTo>
                  <a:pt x="12263" y="2866"/>
                </a:moveTo>
                <a:cubicBezTo>
                  <a:pt x="12235" y="2867"/>
                  <a:pt x="12216" y="2918"/>
                  <a:pt x="12219" y="2981"/>
                </a:cubicBezTo>
                <a:cubicBezTo>
                  <a:pt x="12222" y="3044"/>
                  <a:pt x="12246" y="3093"/>
                  <a:pt x="12274" y="3093"/>
                </a:cubicBezTo>
                <a:cubicBezTo>
                  <a:pt x="12302" y="3092"/>
                  <a:pt x="12322" y="3042"/>
                  <a:pt x="12319" y="2980"/>
                </a:cubicBezTo>
                <a:cubicBezTo>
                  <a:pt x="12316" y="2917"/>
                  <a:pt x="12291" y="2866"/>
                  <a:pt x="12263" y="2866"/>
                </a:cubicBezTo>
                <a:close/>
                <a:moveTo>
                  <a:pt x="12400" y="2866"/>
                </a:moveTo>
                <a:cubicBezTo>
                  <a:pt x="12372" y="2867"/>
                  <a:pt x="12353" y="2918"/>
                  <a:pt x="12356" y="2981"/>
                </a:cubicBezTo>
                <a:cubicBezTo>
                  <a:pt x="12359" y="3044"/>
                  <a:pt x="12384" y="3093"/>
                  <a:pt x="12412" y="3093"/>
                </a:cubicBezTo>
                <a:cubicBezTo>
                  <a:pt x="12439" y="3092"/>
                  <a:pt x="12459" y="3042"/>
                  <a:pt x="12456" y="2980"/>
                </a:cubicBezTo>
                <a:cubicBezTo>
                  <a:pt x="12452" y="2917"/>
                  <a:pt x="12428" y="2866"/>
                  <a:pt x="12400" y="2866"/>
                </a:cubicBezTo>
                <a:close/>
                <a:moveTo>
                  <a:pt x="12556" y="2866"/>
                </a:moveTo>
                <a:cubicBezTo>
                  <a:pt x="12529" y="2867"/>
                  <a:pt x="12509" y="2918"/>
                  <a:pt x="12512" y="2981"/>
                </a:cubicBezTo>
                <a:cubicBezTo>
                  <a:pt x="12516" y="3044"/>
                  <a:pt x="12540" y="3093"/>
                  <a:pt x="12568" y="3093"/>
                </a:cubicBezTo>
                <a:cubicBezTo>
                  <a:pt x="12596" y="3092"/>
                  <a:pt x="12616" y="3042"/>
                  <a:pt x="12613" y="2980"/>
                </a:cubicBezTo>
                <a:cubicBezTo>
                  <a:pt x="12609" y="2917"/>
                  <a:pt x="12584" y="2866"/>
                  <a:pt x="12556" y="2866"/>
                </a:cubicBezTo>
                <a:close/>
                <a:moveTo>
                  <a:pt x="12693" y="2866"/>
                </a:moveTo>
                <a:cubicBezTo>
                  <a:pt x="12665" y="2867"/>
                  <a:pt x="12646" y="2918"/>
                  <a:pt x="12649" y="2981"/>
                </a:cubicBezTo>
                <a:cubicBezTo>
                  <a:pt x="12653" y="3044"/>
                  <a:pt x="12678" y="3093"/>
                  <a:pt x="12705" y="3093"/>
                </a:cubicBezTo>
                <a:cubicBezTo>
                  <a:pt x="12733" y="3092"/>
                  <a:pt x="12753" y="3042"/>
                  <a:pt x="12749" y="2980"/>
                </a:cubicBezTo>
                <a:cubicBezTo>
                  <a:pt x="12746" y="2917"/>
                  <a:pt x="12720" y="2866"/>
                  <a:pt x="12693" y="2866"/>
                </a:cubicBezTo>
                <a:close/>
                <a:moveTo>
                  <a:pt x="12849" y="2866"/>
                </a:moveTo>
                <a:cubicBezTo>
                  <a:pt x="12821" y="2867"/>
                  <a:pt x="12802" y="2918"/>
                  <a:pt x="12806" y="2981"/>
                </a:cubicBezTo>
                <a:cubicBezTo>
                  <a:pt x="12809" y="3044"/>
                  <a:pt x="12835" y="3095"/>
                  <a:pt x="12862" y="3094"/>
                </a:cubicBezTo>
                <a:cubicBezTo>
                  <a:pt x="12890" y="3094"/>
                  <a:pt x="12910" y="3042"/>
                  <a:pt x="12906" y="2980"/>
                </a:cubicBezTo>
                <a:cubicBezTo>
                  <a:pt x="12902" y="2917"/>
                  <a:pt x="12877" y="2866"/>
                  <a:pt x="12849" y="2866"/>
                </a:cubicBezTo>
                <a:close/>
                <a:moveTo>
                  <a:pt x="8985" y="2917"/>
                </a:moveTo>
                <a:cubicBezTo>
                  <a:pt x="8958" y="2917"/>
                  <a:pt x="8935" y="2969"/>
                  <a:pt x="8934" y="3031"/>
                </a:cubicBezTo>
                <a:cubicBezTo>
                  <a:pt x="8933" y="3094"/>
                  <a:pt x="8955" y="3144"/>
                  <a:pt x="8983" y="3143"/>
                </a:cubicBezTo>
                <a:cubicBezTo>
                  <a:pt x="9011" y="3142"/>
                  <a:pt x="9034" y="3091"/>
                  <a:pt x="9034" y="3028"/>
                </a:cubicBezTo>
                <a:cubicBezTo>
                  <a:pt x="9035" y="2966"/>
                  <a:pt x="9013" y="2916"/>
                  <a:pt x="8985" y="2917"/>
                </a:cubicBezTo>
                <a:close/>
                <a:moveTo>
                  <a:pt x="9122" y="2917"/>
                </a:moveTo>
                <a:cubicBezTo>
                  <a:pt x="9094" y="2917"/>
                  <a:pt x="9071" y="2969"/>
                  <a:pt x="9071" y="3031"/>
                </a:cubicBezTo>
                <a:cubicBezTo>
                  <a:pt x="9070" y="3094"/>
                  <a:pt x="9093" y="3144"/>
                  <a:pt x="9120" y="3143"/>
                </a:cubicBezTo>
                <a:cubicBezTo>
                  <a:pt x="9148" y="3142"/>
                  <a:pt x="9171" y="3091"/>
                  <a:pt x="9171" y="3028"/>
                </a:cubicBezTo>
                <a:cubicBezTo>
                  <a:pt x="9172" y="2966"/>
                  <a:pt x="9149" y="2916"/>
                  <a:pt x="9122" y="2917"/>
                </a:cubicBezTo>
                <a:close/>
                <a:moveTo>
                  <a:pt x="9278" y="2917"/>
                </a:moveTo>
                <a:cubicBezTo>
                  <a:pt x="9250" y="2917"/>
                  <a:pt x="9228" y="2969"/>
                  <a:pt x="9227" y="3031"/>
                </a:cubicBezTo>
                <a:cubicBezTo>
                  <a:pt x="9227" y="3094"/>
                  <a:pt x="9249" y="3144"/>
                  <a:pt x="9277" y="3143"/>
                </a:cubicBezTo>
                <a:cubicBezTo>
                  <a:pt x="9305" y="3142"/>
                  <a:pt x="9327" y="3091"/>
                  <a:pt x="9328" y="3028"/>
                </a:cubicBezTo>
                <a:cubicBezTo>
                  <a:pt x="9328" y="2966"/>
                  <a:pt x="9306" y="2916"/>
                  <a:pt x="9278" y="2917"/>
                </a:cubicBezTo>
                <a:close/>
                <a:moveTo>
                  <a:pt x="9414" y="2917"/>
                </a:moveTo>
                <a:cubicBezTo>
                  <a:pt x="9387" y="2917"/>
                  <a:pt x="9364" y="2969"/>
                  <a:pt x="9364" y="3031"/>
                </a:cubicBezTo>
                <a:cubicBezTo>
                  <a:pt x="9364" y="3094"/>
                  <a:pt x="9387" y="3144"/>
                  <a:pt x="9414" y="3143"/>
                </a:cubicBezTo>
                <a:cubicBezTo>
                  <a:pt x="9442" y="3142"/>
                  <a:pt x="9464" y="3091"/>
                  <a:pt x="9464" y="3028"/>
                </a:cubicBezTo>
                <a:cubicBezTo>
                  <a:pt x="9464" y="2966"/>
                  <a:pt x="9442" y="2916"/>
                  <a:pt x="9414" y="2917"/>
                </a:cubicBezTo>
                <a:close/>
                <a:moveTo>
                  <a:pt x="9551" y="2917"/>
                </a:moveTo>
                <a:cubicBezTo>
                  <a:pt x="9524" y="2917"/>
                  <a:pt x="9501" y="2969"/>
                  <a:pt x="9501" y="3031"/>
                </a:cubicBezTo>
                <a:cubicBezTo>
                  <a:pt x="9501" y="3094"/>
                  <a:pt x="9523" y="3144"/>
                  <a:pt x="9551" y="3143"/>
                </a:cubicBezTo>
                <a:cubicBezTo>
                  <a:pt x="9579" y="3142"/>
                  <a:pt x="9601" y="3091"/>
                  <a:pt x="9601" y="3028"/>
                </a:cubicBezTo>
                <a:cubicBezTo>
                  <a:pt x="9601" y="2966"/>
                  <a:pt x="9579" y="2916"/>
                  <a:pt x="9551" y="2917"/>
                </a:cubicBezTo>
                <a:close/>
                <a:moveTo>
                  <a:pt x="9844" y="2917"/>
                </a:moveTo>
                <a:cubicBezTo>
                  <a:pt x="9816" y="2917"/>
                  <a:pt x="9794" y="2969"/>
                  <a:pt x="9794" y="3031"/>
                </a:cubicBezTo>
                <a:cubicBezTo>
                  <a:pt x="9795" y="3094"/>
                  <a:pt x="9817" y="3144"/>
                  <a:pt x="9845" y="3143"/>
                </a:cubicBezTo>
                <a:cubicBezTo>
                  <a:pt x="9873" y="3142"/>
                  <a:pt x="9895" y="3091"/>
                  <a:pt x="9895" y="3028"/>
                </a:cubicBezTo>
                <a:cubicBezTo>
                  <a:pt x="9894" y="2966"/>
                  <a:pt x="9871" y="2916"/>
                  <a:pt x="9844" y="2917"/>
                </a:cubicBezTo>
                <a:close/>
                <a:moveTo>
                  <a:pt x="6273" y="2967"/>
                </a:moveTo>
                <a:cubicBezTo>
                  <a:pt x="6246" y="2968"/>
                  <a:pt x="6221" y="3018"/>
                  <a:pt x="6217" y="3080"/>
                </a:cubicBezTo>
                <a:cubicBezTo>
                  <a:pt x="6214" y="3142"/>
                  <a:pt x="6233" y="3192"/>
                  <a:pt x="6261" y="3192"/>
                </a:cubicBezTo>
                <a:cubicBezTo>
                  <a:pt x="6288" y="3191"/>
                  <a:pt x="6314" y="3141"/>
                  <a:pt x="6317" y="3079"/>
                </a:cubicBezTo>
                <a:cubicBezTo>
                  <a:pt x="6321" y="3016"/>
                  <a:pt x="6301" y="2966"/>
                  <a:pt x="6273" y="2967"/>
                </a:cubicBezTo>
                <a:close/>
                <a:moveTo>
                  <a:pt x="3270" y="3017"/>
                </a:moveTo>
                <a:cubicBezTo>
                  <a:pt x="3242" y="3018"/>
                  <a:pt x="3215" y="3068"/>
                  <a:pt x="3208" y="3130"/>
                </a:cubicBezTo>
                <a:cubicBezTo>
                  <a:pt x="3201" y="3193"/>
                  <a:pt x="3217" y="3243"/>
                  <a:pt x="3245" y="3242"/>
                </a:cubicBezTo>
                <a:cubicBezTo>
                  <a:pt x="3273" y="3241"/>
                  <a:pt x="3301" y="3191"/>
                  <a:pt x="3308" y="3129"/>
                </a:cubicBezTo>
                <a:cubicBezTo>
                  <a:pt x="3315" y="3067"/>
                  <a:pt x="3298" y="3017"/>
                  <a:pt x="3270" y="3017"/>
                </a:cubicBezTo>
                <a:close/>
                <a:moveTo>
                  <a:pt x="3426" y="3017"/>
                </a:moveTo>
                <a:cubicBezTo>
                  <a:pt x="3398" y="3018"/>
                  <a:pt x="3370" y="3068"/>
                  <a:pt x="3364" y="3130"/>
                </a:cubicBezTo>
                <a:cubicBezTo>
                  <a:pt x="3357" y="3192"/>
                  <a:pt x="3374" y="3243"/>
                  <a:pt x="3402" y="3242"/>
                </a:cubicBezTo>
                <a:cubicBezTo>
                  <a:pt x="3430" y="3241"/>
                  <a:pt x="3457" y="3191"/>
                  <a:pt x="3464" y="3129"/>
                </a:cubicBezTo>
                <a:cubicBezTo>
                  <a:pt x="3470" y="3067"/>
                  <a:pt x="3453" y="3017"/>
                  <a:pt x="3426" y="3017"/>
                </a:cubicBezTo>
                <a:close/>
                <a:moveTo>
                  <a:pt x="3563" y="3017"/>
                </a:moveTo>
                <a:cubicBezTo>
                  <a:pt x="3535" y="3018"/>
                  <a:pt x="3507" y="3068"/>
                  <a:pt x="3500" y="3130"/>
                </a:cubicBezTo>
                <a:cubicBezTo>
                  <a:pt x="3494" y="3193"/>
                  <a:pt x="3511" y="3243"/>
                  <a:pt x="3539" y="3242"/>
                </a:cubicBezTo>
                <a:cubicBezTo>
                  <a:pt x="3567" y="3241"/>
                  <a:pt x="3594" y="3191"/>
                  <a:pt x="3601" y="3129"/>
                </a:cubicBezTo>
                <a:cubicBezTo>
                  <a:pt x="3607" y="3067"/>
                  <a:pt x="3590" y="3017"/>
                  <a:pt x="3563" y="3017"/>
                </a:cubicBezTo>
                <a:close/>
                <a:moveTo>
                  <a:pt x="4694" y="3017"/>
                </a:moveTo>
                <a:cubicBezTo>
                  <a:pt x="4666" y="3018"/>
                  <a:pt x="4640" y="3068"/>
                  <a:pt x="4634" y="3130"/>
                </a:cubicBezTo>
                <a:cubicBezTo>
                  <a:pt x="4629" y="3193"/>
                  <a:pt x="4647" y="3243"/>
                  <a:pt x="4675" y="3242"/>
                </a:cubicBezTo>
                <a:cubicBezTo>
                  <a:pt x="4702" y="3241"/>
                  <a:pt x="4729" y="3191"/>
                  <a:pt x="4734" y="3129"/>
                </a:cubicBezTo>
                <a:cubicBezTo>
                  <a:pt x="4739" y="3067"/>
                  <a:pt x="4721" y="3017"/>
                  <a:pt x="4694" y="3017"/>
                </a:cubicBezTo>
                <a:close/>
                <a:moveTo>
                  <a:pt x="4850" y="3017"/>
                </a:moveTo>
                <a:cubicBezTo>
                  <a:pt x="4822" y="3018"/>
                  <a:pt x="4795" y="3068"/>
                  <a:pt x="4790" y="3130"/>
                </a:cubicBezTo>
                <a:cubicBezTo>
                  <a:pt x="4785" y="3192"/>
                  <a:pt x="4803" y="3243"/>
                  <a:pt x="4831" y="3242"/>
                </a:cubicBezTo>
                <a:cubicBezTo>
                  <a:pt x="4859" y="3241"/>
                  <a:pt x="4885" y="3191"/>
                  <a:pt x="4890" y="3129"/>
                </a:cubicBezTo>
                <a:cubicBezTo>
                  <a:pt x="4895" y="3067"/>
                  <a:pt x="4878" y="3017"/>
                  <a:pt x="4850" y="3017"/>
                </a:cubicBezTo>
                <a:close/>
                <a:moveTo>
                  <a:pt x="404" y="3068"/>
                </a:moveTo>
                <a:cubicBezTo>
                  <a:pt x="376" y="3068"/>
                  <a:pt x="345" y="3119"/>
                  <a:pt x="335" y="3181"/>
                </a:cubicBezTo>
                <a:cubicBezTo>
                  <a:pt x="325" y="3242"/>
                  <a:pt x="340" y="3291"/>
                  <a:pt x="367" y="3291"/>
                </a:cubicBezTo>
                <a:cubicBezTo>
                  <a:pt x="395" y="3290"/>
                  <a:pt x="425" y="3241"/>
                  <a:pt x="435" y="3179"/>
                </a:cubicBezTo>
                <a:cubicBezTo>
                  <a:pt x="445" y="3117"/>
                  <a:pt x="431" y="3067"/>
                  <a:pt x="404" y="3068"/>
                </a:cubicBezTo>
                <a:close/>
                <a:moveTo>
                  <a:pt x="559" y="3068"/>
                </a:moveTo>
                <a:cubicBezTo>
                  <a:pt x="532" y="3068"/>
                  <a:pt x="501" y="3119"/>
                  <a:pt x="491" y="3181"/>
                </a:cubicBezTo>
                <a:cubicBezTo>
                  <a:pt x="482" y="3243"/>
                  <a:pt x="496" y="3291"/>
                  <a:pt x="524" y="3291"/>
                </a:cubicBezTo>
                <a:cubicBezTo>
                  <a:pt x="552" y="3290"/>
                  <a:pt x="582" y="3241"/>
                  <a:pt x="592" y="3179"/>
                </a:cubicBezTo>
                <a:cubicBezTo>
                  <a:pt x="601" y="3117"/>
                  <a:pt x="587" y="3067"/>
                  <a:pt x="559" y="3068"/>
                </a:cubicBezTo>
                <a:close/>
                <a:moveTo>
                  <a:pt x="696" y="3068"/>
                </a:moveTo>
                <a:cubicBezTo>
                  <a:pt x="669" y="3068"/>
                  <a:pt x="638" y="3119"/>
                  <a:pt x="628" y="3181"/>
                </a:cubicBezTo>
                <a:cubicBezTo>
                  <a:pt x="619" y="3242"/>
                  <a:pt x="633" y="3293"/>
                  <a:pt x="661" y="3292"/>
                </a:cubicBezTo>
                <a:cubicBezTo>
                  <a:pt x="688" y="3292"/>
                  <a:pt x="719" y="3241"/>
                  <a:pt x="729" y="3179"/>
                </a:cubicBezTo>
                <a:cubicBezTo>
                  <a:pt x="738" y="3117"/>
                  <a:pt x="724" y="3067"/>
                  <a:pt x="696" y="3068"/>
                </a:cubicBezTo>
                <a:close/>
                <a:moveTo>
                  <a:pt x="1125" y="3068"/>
                </a:moveTo>
                <a:cubicBezTo>
                  <a:pt x="1097" y="3068"/>
                  <a:pt x="1067" y="3119"/>
                  <a:pt x="1058" y="3181"/>
                </a:cubicBezTo>
                <a:cubicBezTo>
                  <a:pt x="1049" y="3243"/>
                  <a:pt x="1064" y="3293"/>
                  <a:pt x="1091" y="3292"/>
                </a:cubicBezTo>
                <a:cubicBezTo>
                  <a:pt x="1119" y="3292"/>
                  <a:pt x="1149" y="3241"/>
                  <a:pt x="1158" y="3179"/>
                </a:cubicBezTo>
                <a:cubicBezTo>
                  <a:pt x="1167" y="3117"/>
                  <a:pt x="1153" y="3067"/>
                  <a:pt x="1125" y="3068"/>
                </a:cubicBezTo>
                <a:close/>
                <a:moveTo>
                  <a:pt x="1261" y="3068"/>
                </a:moveTo>
                <a:cubicBezTo>
                  <a:pt x="1234" y="3068"/>
                  <a:pt x="1204" y="3119"/>
                  <a:pt x="1195" y="3181"/>
                </a:cubicBezTo>
                <a:cubicBezTo>
                  <a:pt x="1186" y="3243"/>
                  <a:pt x="1201" y="3293"/>
                  <a:pt x="1229" y="3292"/>
                </a:cubicBezTo>
                <a:cubicBezTo>
                  <a:pt x="1257" y="3292"/>
                  <a:pt x="1286" y="3241"/>
                  <a:pt x="1295" y="3179"/>
                </a:cubicBezTo>
                <a:cubicBezTo>
                  <a:pt x="1304" y="3117"/>
                  <a:pt x="1289" y="3067"/>
                  <a:pt x="1261" y="3068"/>
                </a:cubicBezTo>
                <a:close/>
                <a:moveTo>
                  <a:pt x="1418" y="3068"/>
                </a:moveTo>
                <a:cubicBezTo>
                  <a:pt x="1390" y="3068"/>
                  <a:pt x="1360" y="3119"/>
                  <a:pt x="1351" y="3181"/>
                </a:cubicBezTo>
                <a:cubicBezTo>
                  <a:pt x="1342" y="3243"/>
                  <a:pt x="1358" y="3293"/>
                  <a:pt x="1385" y="3292"/>
                </a:cubicBezTo>
                <a:cubicBezTo>
                  <a:pt x="1413" y="3292"/>
                  <a:pt x="1442" y="3241"/>
                  <a:pt x="1451" y="3179"/>
                </a:cubicBezTo>
                <a:cubicBezTo>
                  <a:pt x="1460" y="3117"/>
                  <a:pt x="1445" y="3067"/>
                  <a:pt x="1418" y="3068"/>
                </a:cubicBezTo>
                <a:close/>
                <a:moveTo>
                  <a:pt x="1554" y="3068"/>
                </a:moveTo>
                <a:cubicBezTo>
                  <a:pt x="1526" y="3068"/>
                  <a:pt x="1497" y="3119"/>
                  <a:pt x="1488" y="3181"/>
                </a:cubicBezTo>
                <a:cubicBezTo>
                  <a:pt x="1479" y="3243"/>
                  <a:pt x="1494" y="3293"/>
                  <a:pt x="1522" y="3292"/>
                </a:cubicBezTo>
                <a:cubicBezTo>
                  <a:pt x="1550" y="3292"/>
                  <a:pt x="1579" y="3241"/>
                  <a:pt x="1588" y="3179"/>
                </a:cubicBezTo>
                <a:cubicBezTo>
                  <a:pt x="1597" y="3117"/>
                  <a:pt x="1582" y="3067"/>
                  <a:pt x="1554" y="3068"/>
                </a:cubicBezTo>
                <a:close/>
                <a:moveTo>
                  <a:pt x="1710" y="3068"/>
                </a:moveTo>
                <a:cubicBezTo>
                  <a:pt x="1682" y="3068"/>
                  <a:pt x="1653" y="3119"/>
                  <a:pt x="1644" y="3181"/>
                </a:cubicBezTo>
                <a:cubicBezTo>
                  <a:pt x="1636" y="3243"/>
                  <a:pt x="1651" y="3293"/>
                  <a:pt x="1679" y="3292"/>
                </a:cubicBezTo>
                <a:cubicBezTo>
                  <a:pt x="1706" y="3292"/>
                  <a:pt x="1736" y="3241"/>
                  <a:pt x="1745" y="3179"/>
                </a:cubicBezTo>
                <a:cubicBezTo>
                  <a:pt x="1753" y="3117"/>
                  <a:pt x="1737" y="3067"/>
                  <a:pt x="1710" y="3068"/>
                </a:cubicBezTo>
                <a:close/>
                <a:moveTo>
                  <a:pt x="1847" y="3068"/>
                </a:moveTo>
                <a:cubicBezTo>
                  <a:pt x="1819" y="3068"/>
                  <a:pt x="1790" y="3119"/>
                  <a:pt x="1781" y="3181"/>
                </a:cubicBezTo>
                <a:cubicBezTo>
                  <a:pt x="1773" y="3243"/>
                  <a:pt x="1788" y="3293"/>
                  <a:pt x="1816" y="3292"/>
                </a:cubicBezTo>
                <a:cubicBezTo>
                  <a:pt x="1844" y="3292"/>
                  <a:pt x="1873" y="3241"/>
                  <a:pt x="1881" y="3179"/>
                </a:cubicBezTo>
                <a:cubicBezTo>
                  <a:pt x="1890" y="3117"/>
                  <a:pt x="1874" y="3067"/>
                  <a:pt x="1847" y="3068"/>
                </a:cubicBezTo>
                <a:close/>
                <a:moveTo>
                  <a:pt x="1983" y="3068"/>
                </a:moveTo>
                <a:cubicBezTo>
                  <a:pt x="1955" y="3068"/>
                  <a:pt x="1926" y="3119"/>
                  <a:pt x="1918" y="3181"/>
                </a:cubicBezTo>
                <a:cubicBezTo>
                  <a:pt x="1910" y="3243"/>
                  <a:pt x="1925" y="3293"/>
                  <a:pt x="1953" y="3292"/>
                </a:cubicBezTo>
                <a:cubicBezTo>
                  <a:pt x="1981" y="3292"/>
                  <a:pt x="2010" y="3241"/>
                  <a:pt x="2018" y="3179"/>
                </a:cubicBezTo>
                <a:cubicBezTo>
                  <a:pt x="2026" y="3117"/>
                  <a:pt x="2010" y="3067"/>
                  <a:pt x="1983" y="3068"/>
                </a:cubicBezTo>
                <a:close/>
                <a:moveTo>
                  <a:pt x="2139" y="3068"/>
                </a:moveTo>
                <a:cubicBezTo>
                  <a:pt x="2111" y="3068"/>
                  <a:pt x="2083" y="3119"/>
                  <a:pt x="2074" y="3181"/>
                </a:cubicBezTo>
                <a:cubicBezTo>
                  <a:pt x="2066" y="3243"/>
                  <a:pt x="2082" y="3293"/>
                  <a:pt x="2109" y="3292"/>
                </a:cubicBezTo>
                <a:cubicBezTo>
                  <a:pt x="2137" y="3292"/>
                  <a:pt x="2166" y="3241"/>
                  <a:pt x="2174" y="3179"/>
                </a:cubicBezTo>
                <a:cubicBezTo>
                  <a:pt x="2182" y="3117"/>
                  <a:pt x="2166" y="3067"/>
                  <a:pt x="2139" y="3068"/>
                </a:cubicBezTo>
                <a:close/>
                <a:moveTo>
                  <a:pt x="2275" y="3068"/>
                </a:moveTo>
                <a:cubicBezTo>
                  <a:pt x="2248" y="3068"/>
                  <a:pt x="2219" y="3119"/>
                  <a:pt x="2211" y="3181"/>
                </a:cubicBezTo>
                <a:cubicBezTo>
                  <a:pt x="2203" y="3243"/>
                  <a:pt x="2219" y="3293"/>
                  <a:pt x="2247" y="3292"/>
                </a:cubicBezTo>
                <a:cubicBezTo>
                  <a:pt x="2274" y="3292"/>
                  <a:pt x="2303" y="3241"/>
                  <a:pt x="2311" y="3179"/>
                </a:cubicBezTo>
                <a:cubicBezTo>
                  <a:pt x="2319" y="3117"/>
                  <a:pt x="2303" y="3067"/>
                  <a:pt x="2275" y="3068"/>
                </a:cubicBezTo>
                <a:close/>
                <a:moveTo>
                  <a:pt x="2412" y="3068"/>
                </a:moveTo>
                <a:cubicBezTo>
                  <a:pt x="2384" y="3068"/>
                  <a:pt x="2355" y="3119"/>
                  <a:pt x="2348" y="3181"/>
                </a:cubicBezTo>
                <a:cubicBezTo>
                  <a:pt x="2340" y="3243"/>
                  <a:pt x="2356" y="3293"/>
                  <a:pt x="2384" y="3292"/>
                </a:cubicBezTo>
                <a:cubicBezTo>
                  <a:pt x="2411" y="3292"/>
                  <a:pt x="2440" y="3241"/>
                  <a:pt x="2448" y="3179"/>
                </a:cubicBezTo>
                <a:cubicBezTo>
                  <a:pt x="2455" y="3117"/>
                  <a:pt x="2439" y="3067"/>
                  <a:pt x="2412" y="3068"/>
                </a:cubicBezTo>
                <a:close/>
                <a:moveTo>
                  <a:pt x="2568" y="3068"/>
                </a:moveTo>
                <a:cubicBezTo>
                  <a:pt x="2540" y="3068"/>
                  <a:pt x="2512" y="3119"/>
                  <a:pt x="2504" y="3181"/>
                </a:cubicBezTo>
                <a:cubicBezTo>
                  <a:pt x="2496" y="3243"/>
                  <a:pt x="2513" y="3293"/>
                  <a:pt x="2541" y="3292"/>
                </a:cubicBezTo>
                <a:cubicBezTo>
                  <a:pt x="2568" y="3292"/>
                  <a:pt x="2597" y="3241"/>
                  <a:pt x="2604" y="3179"/>
                </a:cubicBezTo>
                <a:cubicBezTo>
                  <a:pt x="2612" y="3117"/>
                  <a:pt x="2596" y="3067"/>
                  <a:pt x="2568" y="3068"/>
                </a:cubicBezTo>
                <a:close/>
                <a:moveTo>
                  <a:pt x="2704" y="3068"/>
                </a:moveTo>
                <a:cubicBezTo>
                  <a:pt x="2677" y="3068"/>
                  <a:pt x="2648" y="3119"/>
                  <a:pt x="2641" y="3181"/>
                </a:cubicBezTo>
                <a:cubicBezTo>
                  <a:pt x="2633" y="3243"/>
                  <a:pt x="2650" y="3293"/>
                  <a:pt x="2677" y="3292"/>
                </a:cubicBezTo>
                <a:cubicBezTo>
                  <a:pt x="2705" y="3292"/>
                  <a:pt x="2734" y="3241"/>
                  <a:pt x="2741" y="3179"/>
                </a:cubicBezTo>
                <a:cubicBezTo>
                  <a:pt x="2748" y="3117"/>
                  <a:pt x="2732" y="3067"/>
                  <a:pt x="2704" y="3068"/>
                </a:cubicBezTo>
                <a:close/>
                <a:moveTo>
                  <a:pt x="2841" y="3068"/>
                </a:moveTo>
                <a:cubicBezTo>
                  <a:pt x="2814" y="3068"/>
                  <a:pt x="2785" y="3119"/>
                  <a:pt x="2778" y="3181"/>
                </a:cubicBezTo>
                <a:cubicBezTo>
                  <a:pt x="2770" y="3243"/>
                  <a:pt x="2787" y="3293"/>
                  <a:pt x="2814" y="3292"/>
                </a:cubicBezTo>
                <a:cubicBezTo>
                  <a:pt x="2842" y="3292"/>
                  <a:pt x="2871" y="3241"/>
                  <a:pt x="2878" y="3179"/>
                </a:cubicBezTo>
                <a:cubicBezTo>
                  <a:pt x="2885" y="3117"/>
                  <a:pt x="2869" y="3067"/>
                  <a:pt x="2841" y="3068"/>
                </a:cubicBezTo>
                <a:close/>
                <a:moveTo>
                  <a:pt x="2997" y="3068"/>
                </a:moveTo>
                <a:cubicBezTo>
                  <a:pt x="2969" y="3068"/>
                  <a:pt x="2941" y="3119"/>
                  <a:pt x="2934" y="3181"/>
                </a:cubicBezTo>
                <a:cubicBezTo>
                  <a:pt x="2927" y="3243"/>
                  <a:pt x="2944" y="3293"/>
                  <a:pt x="2971" y="3292"/>
                </a:cubicBezTo>
                <a:cubicBezTo>
                  <a:pt x="2999" y="3292"/>
                  <a:pt x="3027" y="3241"/>
                  <a:pt x="3034" y="3179"/>
                </a:cubicBezTo>
                <a:cubicBezTo>
                  <a:pt x="3041" y="3117"/>
                  <a:pt x="3025" y="3067"/>
                  <a:pt x="2997" y="3068"/>
                </a:cubicBezTo>
                <a:close/>
                <a:moveTo>
                  <a:pt x="3133" y="3068"/>
                </a:moveTo>
                <a:cubicBezTo>
                  <a:pt x="3106" y="3068"/>
                  <a:pt x="3078" y="3119"/>
                  <a:pt x="3071" y="3181"/>
                </a:cubicBezTo>
                <a:cubicBezTo>
                  <a:pt x="3064" y="3243"/>
                  <a:pt x="3080" y="3293"/>
                  <a:pt x="3108" y="3292"/>
                </a:cubicBezTo>
                <a:cubicBezTo>
                  <a:pt x="3136" y="3292"/>
                  <a:pt x="3164" y="3241"/>
                  <a:pt x="3171" y="3179"/>
                </a:cubicBezTo>
                <a:cubicBezTo>
                  <a:pt x="3178" y="3117"/>
                  <a:pt x="3161" y="3067"/>
                  <a:pt x="3133" y="3068"/>
                </a:cubicBezTo>
                <a:close/>
                <a:moveTo>
                  <a:pt x="15874" y="3068"/>
                </a:moveTo>
                <a:cubicBezTo>
                  <a:pt x="15847" y="3068"/>
                  <a:pt x="15830" y="3119"/>
                  <a:pt x="15837" y="3182"/>
                </a:cubicBezTo>
                <a:cubicBezTo>
                  <a:pt x="15844" y="3245"/>
                  <a:pt x="15872" y="3296"/>
                  <a:pt x="15900" y="3295"/>
                </a:cubicBezTo>
                <a:cubicBezTo>
                  <a:pt x="15928" y="3295"/>
                  <a:pt x="15944" y="3244"/>
                  <a:pt x="15937" y="3181"/>
                </a:cubicBezTo>
                <a:cubicBezTo>
                  <a:pt x="15930" y="3118"/>
                  <a:pt x="15902" y="3067"/>
                  <a:pt x="15874" y="3068"/>
                </a:cubicBezTo>
                <a:close/>
                <a:moveTo>
                  <a:pt x="16031" y="3068"/>
                </a:moveTo>
                <a:cubicBezTo>
                  <a:pt x="16003" y="3068"/>
                  <a:pt x="15987" y="3119"/>
                  <a:pt x="15994" y="3182"/>
                </a:cubicBezTo>
                <a:cubicBezTo>
                  <a:pt x="16001" y="3245"/>
                  <a:pt x="16029" y="3296"/>
                  <a:pt x="16056" y="3295"/>
                </a:cubicBezTo>
                <a:cubicBezTo>
                  <a:pt x="16084" y="3295"/>
                  <a:pt x="16102" y="3244"/>
                  <a:pt x="16094" y="3181"/>
                </a:cubicBezTo>
                <a:cubicBezTo>
                  <a:pt x="16087" y="3118"/>
                  <a:pt x="16059" y="3067"/>
                  <a:pt x="16031" y="3068"/>
                </a:cubicBezTo>
                <a:close/>
                <a:moveTo>
                  <a:pt x="16168" y="3068"/>
                </a:moveTo>
                <a:cubicBezTo>
                  <a:pt x="16140" y="3068"/>
                  <a:pt x="16123" y="3119"/>
                  <a:pt x="16130" y="3182"/>
                </a:cubicBezTo>
                <a:cubicBezTo>
                  <a:pt x="16138" y="3245"/>
                  <a:pt x="16166" y="3296"/>
                  <a:pt x="16194" y="3295"/>
                </a:cubicBezTo>
                <a:cubicBezTo>
                  <a:pt x="16222" y="3295"/>
                  <a:pt x="16238" y="3244"/>
                  <a:pt x="16231" y="3181"/>
                </a:cubicBezTo>
                <a:cubicBezTo>
                  <a:pt x="16224" y="3118"/>
                  <a:pt x="16195" y="3067"/>
                  <a:pt x="16168" y="3068"/>
                </a:cubicBezTo>
                <a:close/>
                <a:moveTo>
                  <a:pt x="17182" y="3068"/>
                </a:moveTo>
                <a:cubicBezTo>
                  <a:pt x="17155" y="3068"/>
                  <a:pt x="17139" y="3119"/>
                  <a:pt x="17148" y="3182"/>
                </a:cubicBezTo>
                <a:cubicBezTo>
                  <a:pt x="17156" y="3245"/>
                  <a:pt x="17185" y="3296"/>
                  <a:pt x="17213" y="3295"/>
                </a:cubicBezTo>
                <a:cubicBezTo>
                  <a:pt x="17241" y="3295"/>
                  <a:pt x="17257" y="3244"/>
                  <a:pt x="17248" y="3181"/>
                </a:cubicBezTo>
                <a:cubicBezTo>
                  <a:pt x="17240" y="3118"/>
                  <a:pt x="17210" y="3067"/>
                  <a:pt x="17182" y="3068"/>
                </a:cubicBezTo>
                <a:close/>
                <a:moveTo>
                  <a:pt x="17319" y="3068"/>
                </a:moveTo>
                <a:cubicBezTo>
                  <a:pt x="17292" y="3068"/>
                  <a:pt x="17276" y="3119"/>
                  <a:pt x="17284" y="3182"/>
                </a:cubicBezTo>
                <a:cubicBezTo>
                  <a:pt x="17293" y="3245"/>
                  <a:pt x="17322" y="3296"/>
                  <a:pt x="17350" y="3295"/>
                </a:cubicBezTo>
                <a:cubicBezTo>
                  <a:pt x="17378" y="3295"/>
                  <a:pt x="17394" y="3244"/>
                  <a:pt x="17385" y="3181"/>
                </a:cubicBezTo>
                <a:cubicBezTo>
                  <a:pt x="17377" y="3118"/>
                  <a:pt x="17347" y="3067"/>
                  <a:pt x="17319" y="3068"/>
                </a:cubicBezTo>
                <a:close/>
                <a:moveTo>
                  <a:pt x="130" y="3118"/>
                </a:moveTo>
                <a:cubicBezTo>
                  <a:pt x="103" y="3118"/>
                  <a:pt x="72" y="3169"/>
                  <a:pt x="62" y="3231"/>
                </a:cubicBezTo>
                <a:cubicBezTo>
                  <a:pt x="52" y="3293"/>
                  <a:pt x="65" y="3342"/>
                  <a:pt x="93" y="3341"/>
                </a:cubicBezTo>
                <a:cubicBezTo>
                  <a:pt x="121" y="3340"/>
                  <a:pt x="152" y="3291"/>
                  <a:pt x="162" y="3229"/>
                </a:cubicBezTo>
                <a:cubicBezTo>
                  <a:pt x="172" y="3168"/>
                  <a:pt x="158" y="3117"/>
                  <a:pt x="130" y="3118"/>
                </a:cubicBezTo>
                <a:close/>
                <a:moveTo>
                  <a:pt x="267" y="3118"/>
                </a:moveTo>
                <a:cubicBezTo>
                  <a:pt x="239" y="3118"/>
                  <a:pt x="208" y="3169"/>
                  <a:pt x="198" y="3231"/>
                </a:cubicBezTo>
                <a:cubicBezTo>
                  <a:pt x="188" y="3293"/>
                  <a:pt x="202" y="3342"/>
                  <a:pt x="230" y="3341"/>
                </a:cubicBezTo>
                <a:cubicBezTo>
                  <a:pt x="258" y="3340"/>
                  <a:pt x="288" y="3291"/>
                  <a:pt x="298" y="3229"/>
                </a:cubicBezTo>
                <a:cubicBezTo>
                  <a:pt x="309" y="3168"/>
                  <a:pt x="294" y="3117"/>
                  <a:pt x="267" y="3118"/>
                </a:cubicBezTo>
                <a:close/>
                <a:moveTo>
                  <a:pt x="13435" y="3118"/>
                </a:moveTo>
                <a:cubicBezTo>
                  <a:pt x="13407" y="3118"/>
                  <a:pt x="13388" y="3170"/>
                  <a:pt x="13392" y="3233"/>
                </a:cubicBezTo>
                <a:cubicBezTo>
                  <a:pt x="13396" y="3295"/>
                  <a:pt x="13422" y="3346"/>
                  <a:pt x="13450" y="3346"/>
                </a:cubicBezTo>
                <a:cubicBezTo>
                  <a:pt x="13478" y="3345"/>
                  <a:pt x="13497" y="3294"/>
                  <a:pt x="13493" y="3231"/>
                </a:cubicBezTo>
                <a:cubicBezTo>
                  <a:pt x="13489" y="3168"/>
                  <a:pt x="13463" y="3117"/>
                  <a:pt x="13435" y="3118"/>
                </a:cubicBezTo>
                <a:close/>
                <a:moveTo>
                  <a:pt x="13571" y="3118"/>
                </a:moveTo>
                <a:cubicBezTo>
                  <a:pt x="13543" y="3118"/>
                  <a:pt x="13525" y="3170"/>
                  <a:pt x="13529" y="3233"/>
                </a:cubicBezTo>
                <a:cubicBezTo>
                  <a:pt x="13533" y="3295"/>
                  <a:pt x="13560" y="3346"/>
                  <a:pt x="13588" y="3346"/>
                </a:cubicBezTo>
                <a:cubicBezTo>
                  <a:pt x="13615" y="3345"/>
                  <a:pt x="13634" y="3294"/>
                  <a:pt x="13630" y="3231"/>
                </a:cubicBezTo>
                <a:cubicBezTo>
                  <a:pt x="13625" y="3168"/>
                  <a:pt x="13599" y="3117"/>
                  <a:pt x="13571" y="3118"/>
                </a:cubicBezTo>
                <a:close/>
                <a:moveTo>
                  <a:pt x="13728" y="3118"/>
                </a:moveTo>
                <a:cubicBezTo>
                  <a:pt x="13700" y="3118"/>
                  <a:pt x="13681" y="3170"/>
                  <a:pt x="13685" y="3233"/>
                </a:cubicBezTo>
                <a:cubicBezTo>
                  <a:pt x="13690" y="3295"/>
                  <a:pt x="13716" y="3346"/>
                  <a:pt x="13744" y="3346"/>
                </a:cubicBezTo>
                <a:cubicBezTo>
                  <a:pt x="13772" y="3345"/>
                  <a:pt x="13791" y="3294"/>
                  <a:pt x="13786" y="3231"/>
                </a:cubicBezTo>
                <a:cubicBezTo>
                  <a:pt x="13782" y="3168"/>
                  <a:pt x="13755" y="3117"/>
                  <a:pt x="13728" y="3118"/>
                </a:cubicBezTo>
                <a:close/>
                <a:moveTo>
                  <a:pt x="13864" y="3118"/>
                </a:moveTo>
                <a:cubicBezTo>
                  <a:pt x="13836" y="3118"/>
                  <a:pt x="13818" y="3170"/>
                  <a:pt x="13822" y="3233"/>
                </a:cubicBezTo>
                <a:cubicBezTo>
                  <a:pt x="13827" y="3295"/>
                  <a:pt x="13854" y="3346"/>
                  <a:pt x="13882" y="3346"/>
                </a:cubicBezTo>
                <a:cubicBezTo>
                  <a:pt x="13910" y="3345"/>
                  <a:pt x="13928" y="3294"/>
                  <a:pt x="13923" y="3231"/>
                </a:cubicBezTo>
                <a:cubicBezTo>
                  <a:pt x="13918" y="3168"/>
                  <a:pt x="13892" y="3117"/>
                  <a:pt x="13864" y="3118"/>
                </a:cubicBezTo>
                <a:close/>
                <a:moveTo>
                  <a:pt x="14001" y="3118"/>
                </a:moveTo>
                <a:cubicBezTo>
                  <a:pt x="13973" y="3118"/>
                  <a:pt x="13954" y="3170"/>
                  <a:pt x="13959" y="3233"/>
                </a:cubicBezTo>
                <a:cubicBezTo>
                  <a:pt x="13964" y="3295"/>
                  <a:pt x="13991" y="3346"/>
                  <a:pt x="14018" y="3346"/>
                </a:cubicBezTo>
                <a:cubicBezTo>
                  <a:pt x="14046" y="3345"/>
                  <a:pt x="14065" y="3294"/>
                  <a:pt x="14060" y="3231"/>
                </a:cubicBezTo>
                <a:cubicBezTo>
                  <a:pt x="14055" y="3168"/>
                  <a:pt x="14028" y="3117"/>
                  <a:pt x="14001" y="3118"/>
                </a:cubicBezTo>
                <a:close/>
                <a:moveTo>
                  <a:pt x="14157" y="3118"/>
                </a:moveTo>
                <a:cubicBezTo>
                  <a:pt x="14129" y="3118"/>
                  <a:pt x="14110" y="3170"/>
                  <a:pt x="14116" y="3233"/>
                </a:cubicBezTo>
                <a:cubicBezTo>
                  <a:pt x="14120" y="3295"/>
                  <a:pt x="14147" y="3346"/>
                  <a:pt x="14175" y="3346"/>
                </a:cubicBezTo>
                <a:cubicBezTo>
                  <a:pt x="14203" y="3345"/>
                  <a:pt x="14221" y="3294"/>
                  <a:pt x="14216" y="3231"/>
                </a:cubicBezTo>
                <a:cubicBezTo>
                  <a:pt x="14211" y="3168"/>
                  <a:pt x="14185" y="3117"/>
                  <a:pt x="14157" y="3118"/>
                </a:cubicBezTo>
                <a:close/>
                <a:moveTo>
                  <a:pt x="14294" y="3118"/>
                </a:moveTo>
                <a:cubicBezTo>
                  <a:pt x="14266" y="3118"/>
                  <a:pt x="14247" y="3170"/>
                  <a:pt x="14252" y="3233"/>
                </a:cubicBezTo>
                <a:cubicBezTo>
                  <a:pt x="14258" y="3295"/>
                  <a:pt x="14285" y="3346"/>
                  <a:pt x="14313" y="3346"/>
                </a:cubicBezTo>
                <a:cubicBezTo>
                  <a:pt x="14341" y="3345"/>
                  <a:pt x="14358" y="3294"/>
                  <a:pt x="14353" y="3231"/>
                </a:cubicBezTo>
                <a:cubicBezTo>
                  <a:pt x="14348" y="3168"/>
                  <a:pt x="14322" y="3117"/>
                  <a:pt x="14294" y="3118"/>
                </a:cubicBezTo>
                <a:close/>
                <a:moveTo>
                  <a:pt x="14450" y="3118"/>
                </a:moveTo>
                <a:cubicBezTo>
                  <a:pt x="14422" y="3118"/>
                  <a:pt x="14404" y="3170"/>
                  <a:pt x="14409" y="3233"/>
                </a:cubicBezTo>
                <a:cubicBezTo>
                  <a:pt x="14415" y="3295"/>
                  <a:pt x="14441" y="3346"/>
                  <a:pt x="14469" y="3346"/>
                </a:cubicBezTo>
                <a:cubicBezTo>
                  <a:pt x="14497" y="3345"/>
                  <a:pt x="14515" y="3294"/>
                  <a:pt x="14510" y="3231"/>
                </a:cubicBezTo>
                <a:cubicBezTo>
                  <a:pt x="14504" y="3168"/>
                  <a:pt x="14477" y="3117"/>
                  <a:pt x="14450" y="3118"/>
                </a:cubicBezTo>
                <a:close/>
                <a:moveTo>
                  <a:pt x="14587" y="3118"/>
                </a:moveTo>
                <a:cubicBezTo>
                  <a:pt x="14559" y="3118"/>
                  <a:pt x="14541" y="3170"/>
                  <a:pt x="14546" y="3233"/>
                </a:cubicBezTo>
                <a:cubicBezTo>
                  <a:pt x="14552" y="3295"/>
                  <a:pt x="14578" y="3346"/>
                  <a:pt x="14606" y="3346"/>
                </a:cubicBezTo>
                <a:cubicBezTo>
                  <a:pt x="14634" y="3345"/>
                  <a:pt x="14652" y="3294"/>
                  <a:pt x="14646" y="3231"/>
                </a:cubicBezTo>
                <a:cubicBezTo>
                  <a:pt x="14641" y="3168"/>
                  <a:pt x="14614" y="3117"/>
                  <a:pt x="14587" y="3118"/>
                </a:cubicBezTo>
                <a:close/>
                <a:moveTo>
                  <a:pt x="14723" y="3118"/>
                </a:moveTo>
                <a:cubicBezTo>
                  <a:pt x="14695" y="3118"/>
                  <a:pt x="14677" y="3170"/>
                  <a:pt x="14683" y="3233"/>
                </a:cubicBezTo>
                <a:cubicBezTo>
                  <a:pt x="14689" y="3295"/>
                  <a:pt x="14716" y="3346"/>
                  <a:pt x="14744" y="3346"/>
                </a:cubicBezTo>
                <a:cubicBezTo>
                  <a:pt x="14771" y="3345"/>
                  <a:pt x="14790" y="3294"/>
                  <a:pt x="14784" y="3231"/>
                </a:cubicBezTo>
                <a:cubicBezTo>
                  <a:pt x="14778" y="3168"/>
                  <a:pt x="14751" y="3117"/>
                  <a:pt x="14723" y="3118"/>
                </a:cubicBezTo>
                <a:close/>
                <a:moveTo>
                  <a:pt x="14879" y="3118"/>
                </a:moveTo>
                <a:cubicBezTo>
                  <a:pt x="14851" y="3118"/>
                  <a:pt x="14834" y="3170"/>
                  <a:pt x="14839" y="3233"/>
                </a:cubicBezTo>
                <a:cubicBezTo>
                  <a:pt x="14845" y="3295"/>
                  <a:pt x="14873" y="3346"/>
                  <a:pt x="14901" y="3346"/>
                </a:cubicBezTo>
                <a:cubicBezTo>
                  <a:pt x="14928" y="3345"/>
                  <a:pt x="14946" y="3294"/>
                  <a:pt x="14940" y="3231"/>
                </a:cubicBezTo>
                <a:cubicBezTo>
                  <a:pt x="14934" y="3168"/>
                  <a:pt x="14907" y="3117"/>
                  <a:pt x="14879" y="3118"/>
                </a:cubicBezTo>
                <a:close/>
                <a:moveTo>
                  <a:pt x="15015" y="3118"/>
                </a:moveTo>
                <a:cubicBezTo>
                  <a:pt x="14988" y="3118"/>
                  <a:pt x="14970" y="3170"/>
                  <a:pt x="14976" y="3233"/>
                </a:cubicBezTo>
                <a:cubicBezTo>
                  <a:pt x="14982" y="3295"/>
                  <a:pt x="15010" y="3346"/>
                  <a:pt x="15037" y="3346"/>
                </a:cubicBezTo>
                <a:cubicBezTo>
                  <a:pt x="15065" y="3345"/>
                  <a:pt x="15083" y="3294"/>
                  <a:pt x="15077" y="3231"/>
                </a:cubicBezTo>
                <a:cubicBezTo>
                  <a:pt x="15071" y="3168"/>
                  <a:pt x="15043" y="3117"/>
                  <a:pt x="15015" y="3118"/>
                </a:cubicBezTo>
                <a:close/>
                <a:moveTo>
                  <a:pt x="15152" y="3118"/>
                </a:moveTo>
                <a:cubicBezTo>
                  <a:pt x="15125" y="3118"/>
                  <a:pt x="15107" y="3170"/>
                  <a:pt x="15113" y="3233"/>
                </a:cubicBezTo>
                <a:cubicBezTo>
                  <a:pt x="15119" y="3295"/>
                  <a:pt x="15147" y="3346"/>
                  <a:pt x="15175" y="3346"/>
                </a:cubicBezTo>
                <a:cubicBezTo>
                  <a:pt x="15203" y="3345"/>
                  <a:pt x="15220" y="3294"/>
                  <a:pt x="15214" y="3231"/>
                </a:cubicBezTo>
                <a:cubicBezTo>
                  <a:pt x="15208" y="3168"/>
                  <a:pt x="15180" y="3117"/>
                  <a:pt x="15152" y="3118"/>
                </a:cubicBezTo>
                <a:close/>
                <a:moveTo>
                  <a:pt x="15309" y="3118"/>
                </a:moveTo>
                <a:cubicBezTo>
                  <a:pt x="15281" y="3118"/>
                  <a:pt x="15263" y="3170"/>
                  <a:pt x="15270" y="3233"/>
                </a:cubicBezTo>
                <a:cubicBezTo>
                  <a:pt x="15276" y="3295"/>
                  <a:pt x="15303" y="3346"/>
                  <a:pt x="15331" y="3346"/>
                </a:cubicBezTo>
                <a:cubicBezTo>
                  <a:pt x="15359" y="3345"/>
                  <a:pt x="15377" y="3294"/>
                  <a:pt x="15370" y="3231"/>
                </a:cubicBezTo>
                <a:cubicBezTo>
                  <a:pt x="15364" y="3168"/>
                  <a:pt x="15336" y="3117"/>
                  <a:pt x="15309" y="3118"/>
                </a:cubicBezTo>
                <a:close/>
                <a:moveTo>
                  <a:pt x="15445" y="3118"/>
                </a:moveTo>
                <a:cubicBezTo>
                  <a:pt x="15417" y="3118"/>
                  <a:pt x="15400" y="3170"/>
                  <a:pt x="15406" y="3233"/>
                </a:cubicBezTo>
                <a:cubicBezTo>
                  <a:pt x="15413" y="3295"/>
                  <a:pt x="15441" y="3346"/>
                  <a:pt x="15469" y="3346"/>
                </a:cubicBezTo>
                <a:cubicBezTo>
                  <a:pt x="15497" y="3345"/>
                  <a:pt x="15514" y="3294"/>
                  <a:pt x="15507" y="3231"/>
                </a:cubicBezTo>
                <a:cubicBezTo>
                  <a:pt x="15501" y="3168"/>
                  <a:pt x="15473" y="3117"/>
                  <a:pt x="15445" y="3118"/>
                </a:cubicBezTo>
                <a:close/>
                <a:moveTo>
                  <a:pt x="15601" y="3118"/>
                </a:moveTo>
                <a:cubicBezTo>
                  <a:pt x="15574" y="3118"/>
                  <a:pt x="15556" y="3170"/>
                  <a:pt x="15563" y="3233"/>
                </a:cubicBezTo>
                <a:cubicBezTo>
                  <a:pt x="15569" y="3295"/>
                  <a:pt x="15597" y="3346"/>
                  <a:pt x="15625" y="3346"/>
                </a:cubicBezTo>
                <a:cubicBezTo>
                  <a:pt x="15653" y="3345"/>
                  <a:pt x="15670" y="3294"/>
                  <a:pt x="15664" y="3231"/>
                </a:cubicBezTo>
                <a:cubicBezTo>
                  <a:pt x="15657" y="3168"/>
                  <a:pt x="15629" y="3117"/>
                  <a:pt x="15601" y="3118"/>
                </a:cubicBezTo>
                <a:close/>
                <a:moveTo>
                  <a:pt x="15738" y="3118"/>
                </a:moveTo>
                <a:cubicBezTo>
                  <a:pt x="15710" y="3118"/>
                  <a:pt x="15693" y="3170"/>
                  <a:pt x="15700" y="3233"/>
                </a:cubicBezTo>
                <a:cubicBezTo>
                  <a:pt x="15706" y="3295"/>
                  <a:pt x="15735" y="3346"/>
                  <a:pt x="15763" y="3346"/>
                </a:cubicBezTo>
                <a:cubicBezTo>
                  <a:pt x="15791" y="3345"/>
                  <a:pt x="15807" y="3294"/>
                  <a:pt x="15800" y="3231"/>
                </a:cubicBezTo>
                <a:cubicBezTo>
                  <a:pt x="15794" y="3168"/>
                  <a:pt x="15766" y="3117"/>
                  <a:pt x="15738" y="3118"/>
                </a:cubicBezTo>
                <a:close/>
                <a:moveTo>
                  <a:pt x="11854" y="3168"/>
                </a:moveTo>
                <a:cubicBezTo>
                  <a:pt x="11826" y="3169"/>
                  <a:pt x="11805" y="3220"/>
                  <a:pt x="11808" y="3283"/>
                </a:cubicBezTo>
                <a:cubicBezTo>
                  <a:pt x="11810" y="3345"/>
                  <a:pt x="11835" y="3395"/>
                  <a:pt x="11863" y="3394"/>
                </a:cubicBezTo>
                <a:cubicBezTo>
                  <a:pt x="11891" y="3394"/>
                  <a:pt x="11911" y="3344"/>
                  <a:pt x="11909" y="3281"/>
                </a:cubicBezTo>
                <a:cubicBezTo>
                  <a:pt x="11906" y="3219"/>
                  <a:pt x="11882" y="3168"/>
                  <a:pt x="11854" y="3168"/>
                </a:cubicBezTo>
                <a:close/>
                <a:moveTo>
                  <a:pt x="12010" y="3168"/>
                </a:moveTo>
                <a:cubicBezTo>
                  <a:pt x="11982" y="3169"/>
                  <a:pt x="11962" y="3220"/>
                  <a:pt x="11964" y="3283"/>
                </a:cubicBezTo>
                <a:cubicBezTo>
                  <a:pt x="11967" y="3346"/>
                  <a:pt x="11992" y="3395"/>
                  <a:pt x="12020" y="3394"/>
                </a:cubicBezTo>
                <a:cubicBezTo>
                  <a:pt x="12048" y="3394"/>
                  <a:pt x="12068" y="3344"/>
                  <a:pt x="12065" y="3281"/>
                </a:cubicBezTo>
                <a:cubicBezTo>
                  <a:pt x="12062" y="3219"/>
                  <a:pt x="12038" y="3168"/>
                  <a:pt x="12010" y="3168"/>
                </a:cubicBezTo>
                <a:close/>
                <a:moveTo>
                  <a:pt x="12146" y="3168"/>
                </a:moveTo>
                <a:cubicBezTo>
                  <a:pt x="12119" y="3169"/>
                  <a:pt x="12098" y="3220"/>
                  <a:pt x="12101" y="3283"/>
                </a:cubicBezTo>
                <a:cubicBezTo>
                  <a:pt x="12104" y="3346"/>
                  <a:pt x="12129" y="3395"/>
                  <a:pt x="12157" y="3394"/>
                </a:cubicBezTo>
                <a:cubicBezTo>
                  <a:pt x="12185" y="3394"/>
                  <a:pt x="12205" y="3344"/>
                  <a:pt x="12202" y="3281"/>
                </a:cubicBezTo>
                <a:cubicBezTo>
                  <a:pt x="12199" y="3219"/>
                  <a:pt x="12174" y="3168"/>
                  <a:pt x="12146" y="3168"/>
                </a:cubicBezTo>
                <a:close/>
                <a:moveTo>
                  <a:pt x="12283" y="3168"/>
                </a:moveTo>
                <a:cubicBezTo>
                  <a:pt x="12255" y="3169"/>
                  <a:pt x="12235" y="3220"/>
                  <a:pt x="12238" y="3283"/>
                </a:cubicBezTo>
                <a:cubicBezTo>
                  <a:pt x="12241" y="3346"/>
                  <a:pt x="12266" y="3395"/>
                  <a:pt x="12294" y="3394"/>
                </a:cubicBezTo>
                <a:cubicBezTo>
                  <a:pt x="12322" y="3394"/>
                  <a:pt x="12342" y="3344"/>
                  <a:pt x="12339" y="3281"/>
                </a:cubicBezTo>
                <a:cubicBezTo>
                  <a:pt x="12336" y="3218"/>
                  <a:pt x="12311" y="3168"/>
                  <a:pt x="12283" y="3168"/>
                </a:cubicBezTo>
                <a:close/>
                <a:moveTo>
                  <a:pt x="12420" y="3168"/>
                </a:moveTo>
                <a:cubicBezTo>
                  <a:pt x="12392" y="3169"/>
                  <a:pt x="12372" y="3220"/>
                  <a:pt x="12376" y="3283"/>
                </a:cubicBezTo>
                <a:cubicBezTo>
                  <a:pt x="12379" y="3346"/>
                  <a:pt x="12403" y="3395"/>
                  <a:pt x="12431" y="3394"/>
                </a:cubicBezTo>
                <a:cubicBezTo>
                  <a:pt x="12459" y="3394"/>
                  <a:pt x="12479" y="3344"/>
                  <a:pt x="12476" y="3281"/>
                </a:cubicBezTo>
                <a:cubicBezTo>
                  <a:pt x="12472" y="3219"/>
                  <a:pt x="12447" y="3168"/>
                  <a:pt x="12420" y="3168"/>
                </a:cubicBezTo>
                <a:close/>
                <a:moveTo>
                  <a:pt x="12576" y="3168"/>
                </a:moveTo>
                <a:cubicBezTo>
                  <a:pt x="12548" y="3169"/>
                  <a:pt x="12529" y="3220"/>
                  <a:pt x="12532" y="3283"/>
                </a:cubicBezTo>
                <a:cubicBezTo>
                  <a:pt x="12535" y="3346"/>
                  <a:pt x="12560" y="3395"/>
                  <a:pt x="12588" y="3394"/>
                </a:cubicBezTo>
                <a:cubicBezTo>
                  <a:pt x="12616" y="3394"/>
                  <a:pt x="12636" y="3344"/>
                  <a:pt x="12632" y="3281"/>
                </a:cubicBezTo>
                <a:cubicBezTo>
                  <a:pt x="12629" y="3219"/>
                  <a:pt x="12604" y="3168"/>
                  <a:pt x="12576" y="3168"/>
                </a:cubicBezTo>
                <a:close/>
                <a:moveTo>
                  <a:pt x="12713" y="3168"/>
                </a:moveTo>
                <a:cubicBezTo>
                  <a:pt x="12685" y="3169"/>
                  <a:pt x="12665" y="3220"/>
                  <a:pt x="12669" y="3283"/>
                </a:cubicBezTo>
                <a:cubicBezTo>
                  <a:pt x="12672" y="3346"/>
                  <a:pt x="12697" y="3395"/>
                  <a:pt x="12725" y="3394"/>
                </a:cubicBezTo>
                <a:cubicBezTo>
                  <a:pt x="12753" y="3394"/>
                  <a:pt x="12773" y="3344"/>
                  <a:pt x="12769" y="3281"/>
                </a:cubicBezTo>
                <a:cubicBezTo>
                  <a:pt x="12765" y="3218"/>
                  <a:pt x="12741" y="3168"/>
                  <a:pt x="12713" y="3168"/>
                </a:cubicBezTo>
                <a:close/>
                <a:moveTo>
                  <a:pt x="12869" y="3168"/>
                </a:moveTo>
                <a:cubicBezTo>
                  <a:pt x="12841" y="3169"/>
                  <a:pt x="12822" y="3220"/>
                  <a:pt x="12825" y="3283"/>
                </a:cubicBezTo>
                <a:cubicBezTo>
                  <a:pt x="12829" y="3346"/>
                  <a:pt x="12854" y="3395"/>
                  <a:pt x="12882" y="3394"/>
                </a:cubicBezTo>
                <a:cubicBezTo>
                  <a:pt x="12910" y="3394"/>
                  <a:pt x="12929" y="3344"/>
                  <a:pt x="12925" y="3281"/>
                </a:cubicBezTo>
                <a:cubicBezTo>
                  <a:pt x="12922" y="3218"/>
                  <a:pt x="12896" y="3168"/>
                  <a:pt x="12869" y="3168"/>
                </a:cubicBezTo>
                <a:close/>
                <a:moveTo>
                  <a:pt x="13005" y="3168"/>
                </a:moveTo>
                <a:cubicBezTo>
                  <a:pt x="12978" y="3169"/>
                  <a:pt x="12958" y="3220"/>
                  <a:pt x="12962" y="3283"/>
                </a:cubicBezTo>
                <a:cubicBezTo>
                  <a:pt x="12966" y="3346"/>
                  <a:pt x="12991" y="3395"/>
                  <a:pt x="13019" y="3394"/>
                </a:cubicBezTo>
                <a:cubicBezTo>
                  <a:pt x="13047" y="3394"/>
                  <a:pt x="13067" y="3344"/>
                  <a:pt x="13063" y="3281"/>
                </a:cubicBezTo>
                <a:cubicBezTo>
                  <a:pt x="13059" y="3218"/>
                  <a:pt x="13033" y="3168"/>
                  <a:pt x="13005" y="3168"/>
                </a:cubicBezTo>
                <a:close/>
                <a:moveTo>
                  <a:pt x="13142" y="3168"/>
                </a:moveTo>
                <a:cubicBezTo>
                  <a:pt x="13115" y="3169"/>
                  <a:pt x="13095" y="3220"/>
                  <a:pt x="13099" y="3283"/>
                </a:cubicBezTo>
                <a:cubicBezTo>
                  <a:pt x="13103" y="3346"/>
                  <a:pt x="13128" y="3397"/>
                  <a:pt x="13156" y="3396"/>
                </a:cubicBezTo>
                <a:cubicBezTo>
                  <a:pt x="13184" y="3395"/>
                  <a:pt x="13204" y="3344"/>
                  <a:pt x="13200" y="3281"/>
                </a:cubicBezTo>
                <a:cubicBezTo>
                  <a:pt x="13196" y="3218"/>
                  <a:pt x="13170" y="3168"/>
                  <a:pt x="13142" y="3168"/>
                </a:cubicBezTo>
                <a:close/>
                <a:moveTo>
                  <a:pt x="13298" y="3168"/>
                </a:moveTo>
                <a:cubicBezTo>
                  <a:pt x="13270" y="3169"/>
                  <a:pt x="13251" y="3220"/>
                  <a:pt x="13255" y="3283"/>
                </a:cubicBezTo>
                <a:cubicBezTo>
                  <a:pt x="13259" y="3346"/>
                  <a:pt x="13285" y="3397"/>
                  <a:pt x="13313" y="3396"/>
                </a:cubicBezTo>
                <a:cubicBezTo>
                  <a:pt x="13341" y="3395"/>
                  <a:pt x="13360" y="3344"/>
                  <a:pt x="13356" y="3281"/>
                </a:cubicBezTo>
                <a:cubicBezTo>
                  <a:pt x="13352" y="3218"/>
                  <a:pt x="13326" y="3168"/>
                  <a:pt x="13298" y="3168"/>
                </a:cubicBezTo>
                <a:close/>
                <a:moveTo>
                  <a:pt x="9278" y="3218"/>
                </a:moveTo>
                <a:cubicBezTo>
                  <a:pt x="9250" y="3219"/>
                  <a:pt x="9228" y="3271"/>
                  <a:pt x="9227" y="3333"/>
                </a:cubicBezTo>
                <a:cubicBezTo>
                  <a:pt x="9227" y="3396"/>
                  <a:pt x="9250" y="3445"/>
                  <a:pt x="9277" y="3445"/>
                </a:cubicBezTo>
                <a:cubicBezTo>
                  <a:pt x="9305" y="3444"/>
                  <a:pt x="9328" y="3392"/>
                  <a:pt x="9328" y="3330"/>
                </a:cubicBezTo>
                <a:cubicBezTo>
                  <a:pt x="9328" y="3267"/>
                  <a:pt x="9306" y="3218"/>
                  <a:pt x="9278" y="3218"/>
                </a:cubicBezTo>
                <a:close/>
                <a:moveTo>
                  <a:pt x="9415" y="3218"/>
                </a:moveTo>
                <a:cubicBezTo>
                  <a:pt x="9387" y="3219"/>
                  <a:pt x="9364" y="3271"/>
                  <a:pt x="9364" y="3333"/>
                </a:cubicBezTo>
                <a:cubicBezTo>
                  <a:pt x="9364" y="3396"/>
                  <a:pt x="9386" y="3445"/>
                  <a:pt x="9414" y="3445"/>
                </a:cubicBezTo>
                <a:cubicBezTo>
                  <a:pt x="9442" y="3444"/>
                  <a:pt x="9465" y="3392"/>
                  <a:pt x="9465" y="3330"/>
                </a:cubicBezTo>
                <a:cubicBezTo>
                  <a:pt x="9465" y="3267"/>
                  <a:pt x="9443" y="3218"/>
                  <a:pt x="9415" y="3218"/>
                </a:cubicBezTo>
                <a:close/>
                <a:moveTo>
                  <a:pt x="10000" y="3218"/>
                </a:moveTo>
                <a:cubicBezTo>
                  <a:pt x="9972" y="3219"/>
                  <a:pt x="9950" y="3271"/>
                  <a:pt x="9951" y="3333"/>
                </a:cubicBezTo>
                <a:cubicBezTo>
                  <a:pt x="9951" y="3396"/>
                  <a:pt x="9974" y="3445"/>
                  <a:pt x="10002" y="3445"/>
                </a:cubicBezTo>
                <a:cubicBezTo>
                  <a:pt x="10030" y="3444"/>
                  <a:pt x="10052" y="3392"/>
                  <a:pt x="10052" y="3330"/>
                </a:cubicBezTo>
                <a:cubicBezTo>
                  <a:pt x="10051" y="3267"/>
                  <a:pt x="10028" y="3218"/>
                  <a:pt x="10000" y="3218"/>
                </a:cubicBezTo>
                <a:close/>
                <a:moveTo>
                  <a:pt x="10136" y="3218"/>
                </a:moveTo>
                <a:cubicBezTo>
                  <a:pt x="10109" y="3219"/>
                  <a:pt x="10087" y="3271"/>
                  <a:pt x="10088" y="3333"/>
                </a:cubicBezTo>
                <a:cubicBezTo>
                  <a:pt x="10088" y="3396"/>
                  <a:pt x="10111" y="3445"/>
                  <a:pt x="10139" y="3445"/>
                </a:cubicBezTo>
                <a:cubicBezTo>
                  <a:pt x="10167" y="3444"/>
                  <a:pt x="10189" y="3392"/>
                  <a:pt x="10188" y="3330"/>
                </a:cubicBezTo>
                <a:cubicBezTo>
                  <a:pt x="10188" y="3267"/>
                  <a:pt x="10164" y="3218"/>
                  <a:pt x="10136" y="3218"/>
                </a:cubicBezTo>
                <a:close/>
                <a:moveTo>
                  <a:pt x="10273" y="3218"/>
                </a:moveTo>
                <a:cubicBezTo>
                  <a:pt x="10246" y="3219"/>
                  <a:pt x="10224" y="3271"/>
                  <a:pt x="10224" y="3333"/>
                </a:cubicBezTo>
                <a:cubicBezTo>
                  <a:pt x="10225" y="3396"/>
                  <a:pt x="10248" y="3445"/>
                  <a:pt x="10276" y="3445"/>
                </a:cubicBezTo>
                <a:cubicBezTo>
                  <a:pt x="10304" y="3444"/>
                  <a:pt x="10326" y="3392"/>
                  <a:pt x="10325" y="3330"/>
                </a:cubicBezTo>
                <a:cubicBezTo>
                  <a:pt x="10324" y="3267"/>
                  <a:pt x="10301" y="3218"/>
                  <a:pt x="10273" y="3218"/>
                </a:cubicBezTo>
                <a:close/>
                <a:moveTo>
                  <a:pt x="10429" y="3218"/>
                </a:moveTo>
                <a:cubicBezTo>
                  <a:pt x="10401" y="3219"/>
                  <a:pt x="10380" y="3270"/>
                  <a:pt x="10381" y="3333"/>
                </a:cubicBezTo>
                <a:cubicBezTo>
                  <a:pt x="10382" y="3396"/>
                  <a:pt x="10405" y="3445"/>
                  <a:pt x="10433" y="3445"/>
                </a:cubicBezTo>
                <a:cubicBezTo>
                  <a:pt x="10461" y="3444"/>
                  <a:pt x="10483" y="3392"/>
                  <a:pt x="10482" y="3330"/>
                </a:cubicBezTo>
                <a:cubicBezTo>
                  <a:pt x="10481" y="3267"/>
                  <a:pt x="10457" y="3218"/>
                  <a:pt x="10429" y="3218"/>
                </a:cubicBezTo>
                <a:close/>
                <a:moveTo>
                  <a:pt x="10566" y="3218"/>
                </a:moveTo>
                <a:cubicBezTo>
                  <a:pt x="10538" y="3219"/>
                  <a:pt x="10517" y="3271"/>
                  <a:pt x="10518" y="3333"/>
                </a:cubicBezTo>
                <a:cubicBezTo>
                  <a:pt x="10519" y="3396"/>
                  <a:pt x="10542" y="3445"/>
                  <a:pt x="10570" y="3445"/>
                </a:cubicBezTo>
                <a:cubicBezTo>
                  <a:pt x="10598" y="3444"/>
                  <a:pt x="10620" y="3393"/>
                  <a:pt x="10618" y="3330"/>
                </a:cubicBezTo>
                <a:cubicBezTo>
                  <a:pt x="10617" y="3267"/>
                  <a:pt x="10594" y="3218"/>
                  <a:pt x="10566" y="3218"/>
                </a:cubicBezTo>
                <a:close/>
                <a:moveTo>
                  <a:pt x="10722" y="3218"/>
                </a:moveTo>
                <a:cubicBezTo>
                  <a:pt x="10695" y="3219"/>
                  <a:pt x="10673" y="3271"/>
                  <a:pt x="10674" y="3333"/>
                </a:cubicBezTo>
                <a:cubicBezTo>
                  <a:pt x="10675" y="3396"/>
                  <a:pt x="10699" y="3445"/>
                  <a:pt x="10727" y="3445"/>
                </a:cubicBezTo>
                <a:cubicBezTo>
                  <a:pt x="10755" y="3444"/>
                  <a:pt x="10776" y="3393"/>
                  <a:pt x="10775" y="3330"/>
                </a:cubicBezTo>
                <a:cubicBezTo>
                  <a:pt x="10774" y="3267"/>
                  <a:pt x="10750" y="3218"/>
                  <a:pt x="10722" y="3218"/>
                </a:cubicBezTo>
                <a:close/>
                <a:moveTo>
                  <a:pt x="10859" y="3218"/>
                </a:moveTo>
                <a:cubicBezTo>
                  <a:pt x="10831" y="3219"/>
                  <a:pt x="10810" y="3271"/>
                  <a:pt x="10811" y="3333"/>
                </a:cubicBezTo>
                <a:cubicBezTo>
                  <a:pt x="10812" y="3396"/>
                  <a:pt x="10836" y="3445"/>
                  <a:pt x="10864" y="3445"/>
                </a:cubicBezTo>
                <a:cubicBezTo>
                  <a:pt x="10892" y="3444"/>
                  <a:pt x="10913" y="3393"/>
                  <a:pt x="10912" y="3330"/>
                </a:cubicBezTo>
                <a:cubicBezTo>
                  <a:pt x="10910" y="3267"/>
                  <a:pt x="10886" y="3218"/>
                  <a:pt x="10859" y="3218"/>
                </a:cubicBezTo>
                <a:close/>
                <a:moveTo>
                  <a:pt x="10995" y="3218"/>
                </a:moveTo>
                <a:cubicBezTo>
                  <a:pt x="10968" y="3219"/>
                  <a:pt x="10946" y="3271"/>
                  <a:pt x="10948" y="3333"/>
                </a:cubicBezTo>
                <a:cubicBezTo>
                  <a:pt x="10949" y="3396"/>
                  <a:pt x="10973" y="3445"/>
                  <a:pt x="11001" y="3445"/>
                </a:cubicBezTo>
                <a:cubicBezTo>
                  <a:pt x="11029" y="3444"/>
                  <a:pt x="11050" y="3393"/>
                  <a:pt x="11049" y="3330"/>
                </a:cubicBezTo>
                <a:cubicBezTo>
                  <a:pt x="11047" y="3267"/>
                  <a:pt x="11023" y="3218"/>
                  <a:pt x="10995" y="3218"/>
                </a:cubicBezTo>
                <a:close/>
                <a:moveTo>
                  <a:pt x="11132" y="3218"/>
                </a:moveTo>
                <a:cubicBezTo>
                  <a:pt x="11104" y="3219"/>
                  <a:pt x="11083" y="3271"/>
                  <a:pt x="11085" y="3333"/>
                </a:cubicBezTo>
                <a:cubicBezTo>
                  <a:pt x="11086" y="3396"/>
                  <a:pt x="11111" y="3445"/>
                  <a:pt x="11138" y="3445"/>
                </a:cubicBezTo>
                <a:cubicBezTo>
                  <a:pt x="11166" y="3444"/>
                  <a:pt x="11187" y="3393"/>
                  <a:pt x="11185" y="3330"/>
                </a:cubicBezTo>
                <a:cubicBezTo>
                  <a:pt x="11184" y="3267"/>
                  <a:pt x="11159" y="3218"/>
                  <a:pt x="11132" y="3218"/>
                </a:cubicBezTo>
                <a:close/>
                <a:moveTo>
                  <a:pt x="11288" y="3218"/>
                </a:moveTo>
                <a:cubicBezTo>
                  <a:pt x="11260" y="3219"/>
                  <a:pt x="11239" y="3271"/>
                  <a:pt x="11241" y="3333"/>
                </a:cubicBezTo>
                <a:cubicBezTo>
                  <a:pt x="11243" y="3396"/>
                  <a:pt x="11267" y="3445"/>
                  <a:pt x="11295" y="3445"/>
                </a:cubicBezTo>
                <a:cubicBezTo>
                  <a:pt x="11323" y="3444"/>
                  <a:pt x="11344" y="3393"/>
                  <a:pt x="11342" y="3330"/>
                </a:cubicBezTo>
                <a:cubicBezTo>
                  <a:pt x="11340" y="3267"/>
                  <a:pt x="11316" y="3218"/>
                  <a:pt x="11288" y="3218"/>
                </a:cubicBezTo>
                <a:close/>
                <a:moveTo>
                  <a:pt x="11425" y="3218"/>
                </a:moveTo>
                <a:cubicBezTo>
                  <a:pt x="11397" y="3219"/>
                  <a:pt x="11376" y="3271"/>
                  <a:pt x="11378" y="3333"/>
                </a:cubicBezTo>
                <a:cubicBezTo>
                  <a:pt x="11380" y="3396"/>
                  <a:pt x="11404" y="3445"/>
                  <a:pt x="11432" y="3445"/>
                </a:cubicBezTo>
                <a:cubicBezTo>
                  <a:pt x="11460" y="3444"/>
                  <a:pt x="11481" y="3393"/>
                  <a:pt x="11479" y="3330"/>
                </a:cubicBezTo>
                <a:cubicBezTo>
                  <a:pt x="11477" y="3267"/>
                  <a:pt x="11453" y="3218"/>
                  <a:pt x="11425" y="3218"/>
                </a:cubicBezTo>
                <a:close/>
                <a:moveTo>
                  <a:pt x="11581" y="3218"/>
                </a:moveTo>
                <a:cubicBezTo>
                  <a:pt x="11553" y="3219"/>
                  <a:pt x="11532" y="3271"/>
                  <a:pt x="11534" y="3333"/>
                </a:cubicBezTo>
                <a:cubicBezTo>
                  <a:pt x="11536" y="3396"/>
                  <a:pt x="11561" y="3445"/>
                  <a:pt x="11589" y="3445"/>
                </a:cubicBezTo>
                <a:cubicBezTo>
                  <a:pt x="11617" y="3444"/>
                  <a:pt x="11637" y="3393"/>
                  <a:pt x="11635" y="3330"/>
                </a:cubicBezTo>
                <a:cubicBezTo>
                  <a:pt x="11633" y="3267"/>
                  <a:pt x="11608" y="3218"/>
                  <a:pt x="11581" y="3218"/>
                </a:cubicBezTo>
                <a:close/>
                <a:moveTo>
                  <a:pt x="11718" y="3218"/>
                </a:moveTo>
                <a:cubicBezTo>
                  <a:pt x="11690" y="3219"/>
                  <a:pt x="11669" y="3271"/>
                  <a:pt x="11671" y="3333"/>
                </a:cubicBezTo>
                <a:cubicBezTo>
                  <a:pt x="11673" y="3396"/>
                  <a:pt x="11698" y="3445"/>
                  <a:pt x="11726" y="3445"/>
                </a:cubicBezTo>
                <a:cubicBezTo>
                  <a:pt x="11754" y="3444"/>
                  <a:pt x="11774" y="3393"/>
                  <a:pt x="11772" y="3330"/>
                </a:cubicBezTo>
                <a:cubicBezTo>
                  <a:pt x="11769" y="3267"/>
                  <a:pt x="11745" y="3218"/>
                  <a:pt x="11718" y="3218"/>
                </a:cubicBezTo>
                <a:close/>
                <a:moveTo>
                  <a:pt x="3524" y="3319"/>
                </a:moveTo>
                <a:cubicBezTo>
                  <a:pt x="3496" y="3320"/>
                  <a:pt x="3468" y="3370"/>
                  <a:pt x="3461" y="3432"/>
                </a:cubicBezTo>
                <a:cubicBezTo>
                  <a:pt x="3455" y="3494"/>
                  <a:pt x="3472" y="3544"/>
                  <a:pt x="3500" y="3544"/>
                </a:cubicBezTo>
                <a:cubicBezTo>
                  <a:pt x="3528" y="3543"/>
                  <a:pt x="3556" y="3493"/>
                  <a:pt x="3562" y="3431"/>
                </a:cubicBezTo>
                <a:cubicBezTo>
                  <a:pt x="3569" y="3369"/>
                  <a:pt x="3551" y="3318"/>
                  <a:pt x="3524" y="3319"/>
                </a:cubicBezTo>
                <a:close/>
                <a:moveTo>
                  <a:pt x="4538" y="3319"/>
                </a:moveTo>
                <a:cubicBezTo>
                  <a:pt x="4510" y="3320"/>
                  <a:pt x="4483" y="3370"/>
                  <a:pt x="4478" y="3432"/>
                </a:cubicBezTo>
                <a:cubicBezTo>
                  <a:pt x="4472" y="3494"/>
                  <a:pt x="4490" y="3544"/>
                  <a:pt x="4518" y="3544"/>
                </a:cubicBezTo>
                <a:cubicBezTo>
                  <a:pt x="4546" y="3543"/>
                  <a:pt x="4573" y="3493"/>
                  <a:pt x="4578" y="3431"/>
                </a:cubicBezTo>
                <a:cubicBezTo>
                  <a:pt x="4583" y="3369"/>
                  <a:pt x="4566" y="3318"/>
                  <a:pt x="4538" y="3319"/>
                </a:cubicBezTo>
                <a:close/>
                <a:moveTo>
                  <a:pt x="4675" y="3319"/>
                </a:moveTo>
                <a:cubicBezTo>
                  <a:pt x="4647" y="3320"/>
                  <a:pt x="4620" y="3370"/>
                  <a:pt x="4615" y="3432"/>
                </a:cubicBezTo>
                <a:cubicBezTo>
                  <a:pt x="4609" y="3494"/>
                  <a:pt x="4627" y="3544"/>
                  <a:pt x="4655" y="3544"/>
                </a:cubicBezTo>
                <a:cubicBezTo>
                  <a:pt x="4683" y="3543"/>
                  <a:pt x="4710" y="3493"/>
                  <a:pt x="4715" y="3431"/>
                </a:cubicBezTo>
                <a:cubicBezTo>
                  <a:pt x="4720" y="3368"/>
                  <a:pt x="4702" y="3318"/>
                  <a:pt x="4675" y="3319"/>
                </a:cubicBezTo>
                <a:close/>
                <a:moveTo>
                  <a:pt x="4811" y="3319"/>
                </a:moveTo>
                <a:cubicBezTo>
                  <a:pt x="4783" y="3320"/>
                  <a:pt x="4756" y="3370"/>
                  <a:pt x="4751" y="3432"/>
                </a:cubicBezTo>
                <a:cubicBezTo>
                  <a:pt x="4746" y="3494"/>
                  <a:pt x="4765" y="3544"/>
                  <a:pt x="4793" y="3544"/>
                </a:cubicBezTo>
                <a:cubicBezTo>
                  <a:pt x="4820" y="3543"/>
                  <a:pt x="4847" y="3493"/>
                  <a:pt x="4852" y="3431"/>
                </a:cubicBezTo>
                <a:cubicBezTo>
                  <a:pt x="4857" y="3368"/>
                  <a:pt x="4839" y="3318"/>
                  <a:pt x="4811" y="3319"/>
                </a:cubicBezTo>
                <a:close/>
                <a:moveTo>
                  <a:pt x="4967" y="3319"/>
                </a:moveTo>
                <a:cubicBezTo>
                  <a:pt x="4939" y="3320"/>
                  <a:pt x="4912" y="3370"/>
                  <a:pt x="4907" y="3432"/>
                </a:cubicBezTo>
                <a:cubicBezTo>
                  <a:pt x="4902" y="3494"/>
                  <a:pt x="4921" y="3544"/>
                  <a:pt x="4949" y="3544"/>
                </a:cubicBezTo>
                <a:cubicBezTo>
                  <a:pt x="4977" y="3543"/>
                  <a:pt x="5003" y="3493"/>
                  <a:pt x="5008" y="3431"/>
                </a:cubicBezTo>
                <a:cubicBezTo>
                  <a:pt x="5013" y="3368"/>
                  <a:pt x="4994" y="3318"/>
                  <a:pt x="4967" y="3319"/>
                </a:cubicBezTo>
                <a:close/>
                <a:moveTo>
                  <a:pt x="5103" y="3319"/>
                </a:moveTo>
                <a:cubicBezTo>
                  <a:pt x="5076" y="3320"/>
                  <a:pt x="5049" y="3370"/>
                  <a:pt x="5044" y="3432"/>
                </a:cubicBezTo>
                <a:cubicBezTo>
                  <a:pt x="5039" y="3494"/>
                  <a:pt x="5058" y="3544"/>
                  <a:pt x="5086" y="3544"/>
                </a:cubicBezTo>
                <a:cubicBezTo>
                  <a:pt x="5114" y="3543"/>
                  <a:pt x="5140" y="3493"/>
                  <a:pt x="5145" y="3431"/>
                </a:cubicBezTo>
                <a:cubicBezTo>
                  <a:pt x="5150" y="3368"/>
                  <a:pt x="5131" y="3318"/>
                  <a:pt x="5103" y="3319"/>
                </a:cubicBezTo>
                <a:close/>
                <a:moveTo>
                  <a:pt x="1379" y="3369"/>
                </a:moveTo>
                <a:cubicBezTo>
                  <a:pt x="1351" y="3370"/>
                  <a:pt x="1321" y="3421"/>
                  <a:pt x="1312" y="3482"/>
                </a:cubicBezTo>
                <a:cubicBezTo>
                  <a:pt x="1303" y="3544"/>
                  <a:pt x="1318" y="3595"/>
                  <a:pt x="1346" y="3594"/>
                </a:cubicBezTo>
                <a:cubicBezTo>
                  <a:pt x="1374" y="3593"/>
                  <a:pt x="1404" y="3543"/>
                  <a:pt x="1413" y="3481"/>
                </a:cubicBezTo>
                <a:cubicBezTo>
                  <a:pt x="1422" y="3419"/>
                  <a:pt x="1406" y="3369"/>
                  <a:pt x="1379" y="3369"/>
                </a:cubicBezTo>
                <a:close/>
                <a:moveTo>
                  <a:pt x="1515" y="3369"/>
                </a:moveTo>
                <a:cubicBezTo>
                  <a:pt x="1487" y="3370"/>
                  <a:pt x="1458" y="3421"/>
                  <a:pt x="1449" y="3482"/>
                </a:cubicBezTo>
                <a:cubicBezTo>
                  <a:pt x="1440" y="3544"/>
                  <a:pt x="1456" y="3595"/>
                  <a:pt x="1484" y="3594"/>
                </a:cubicBezTo>
                <a:cubicBezTo>
                  <a:pt x="1512" y="3593"/>
                  <a:pt x="1541" y="3543"/>
                  <a:pt x="1550" y="3481"/>
                </a:cubicBezTo>
                <a:cubicBezTo>
                  <a:pt x="1558" y="3419"/>
                  <a:pt x="1543" y="3369"/>
                  <a:pt x="1515" y="3369"/>
                </a:cubicBezTo>
                <a:close/>
                <a:moveTo>
                  <a:pt x="1652" y="3369"/>
                </a:moveTo>
                <a:cubicBezTo>
                  <a:pt x="1624" y="3370"/>
                  <a:pt x="1594" y="3421"/>
                  <a:pt x="1586" y="3482"/>
                </a:cubicBezTo>
                <a:cubicBezTo>
                  <a:pt x="1577" y="3544"/>
                  <a:pt x="1593" y="3595"/>
                  <a:pt x="1621" y="3594"/>
                </a:cubicBezTo>
                <a:cubicBezTo>
                  <a:pt x="1648" y="3594"/>
                  <a:pt x="1678" y="3543"/>
                  <a:pt x="1686" y="3481"/>
                </a:cubicBezTo>
                <a:cubicBezTo>
                  <a:pt x="1695" y="3419"/>
                  <a:pt x="1679" y="3369"/>
                  <a:pt x="1652" y="3369"/>
                </a:cubicBezTo>
                <a:close/>
                <a:moveTo>
                  <a:pt x="1807" y="3369"/>
                </a:moveTo>
                <a:cubicBezTo>
                  <a:pt x="1780" y="3370"/>
                  <a:pt x="1751" y="3421"/>
                  <a:pt x="1742" y="3482"/>
                </a:cubicBezTo>
                <a:cubicBezTo>
                  <a:pt x="1734" y="3544"/>
                  <a:pt x="1749" y="3595"/>
                  <a:pt x="1777" y="3594"/>
                </a:cubicBezTo>
                <a:cubicBezTo>
                  <a:pt x="1805" y="3593"/>
                  <a:pt x="1835" y="3543"/>
                  <a:pt x="1843" y="3481"/>
                </a:cubicBezTo>
                <a:cubicBezTo>
                  <a:pt x="1851" y="3419"/>
                  <a:pt x="1835" y="3369"/>
                  <a:pt x="1807" y="3369"/>
                </a:cubicBezTo>
                <a:close/>
                <a:moveTo>
                  <a:pt x="1944" y="3369"/>
                </a:moveTo>
                <a:cubicBezTo>
                  <a:pt x="1917" y="3370"/>
                  <a:pt x="1887" y="3421"/>
                  <a:pt x="1879" y="3482"/>
                </a:cubicBezTo>
                <a:cubicBezTo>
                  <a:pt x="1871" y="3544"/>
                  <a:pt x="1887" y="3595"/>
                  <a:pt x="1914" y="3594"/>
                </a:cubicBezTo>
                <a:cubicBezTo>
                  <a:pt x="1942" y="3593"/>
                  <a:pt x="1972" y="3543"/>
                  <a:pt x="1980" y="3481"/>
                </a:cubicBezTo>
                <a:cubicBezTo>
                  <a:pt x="1988" y="3419"/>
                  <a:pt x="1972" y="3369"/>
                  <a:pt x="1944" y="3369"/>
                </a:cubicBezTo>
                <a:close/>
                <a:moveTo>
                  <a:pt x="2100" y="3369"/>
                </a:moveTo>
                <a:cubicBezTo>
                  <a:pt x="2072" y="3370"/>
                  <a:pt x="2043" y="3421"/>
                  <a:pt x="2035" y="3482"/>
                </a:cubicBezTo>
                <a:cubicBezTo>
                  <a:pt x="2027" y="3544"/>
                  <a:pt x="2043" y="3595"/>
                  <a:pt x="2071" y="3594"/>
                </a:cubicBezTo>
                <a:cubicBezTo>
                  <a:pt x="2099" y="3594"/>
                  <a:pt x="2127" y="3543"/>
                  <a:pt x="2136" y="3481"/>
                </a:cubicBezTo>
                <a:cubicBezTo>
                  <a:pt x="2144" y="3419"/>
                  <a:pt x="2128" y="3369"/>
                  <a:pt x="2100" y="3369"/>
                </a:cubicBezTo>
                <a:close/>
                <a:moveTo>
                  <a:pt x="2236" y="3369"/>
                </a:moveTo>
                <a:cubicBezTo>
                  <a:pt x="2209" y="3370"/>
                  <a:pt x="2180" y="3421"/>
                  <a:pt x="2172" y="3482"/>
                </a:cubicBezTo>
                <a:cubicBezTo>
                  <a:pt x="2164" y="3544"/>
                  <a:pt x="2180" y="3595"/>
                  <a:pt x="2208" y="3594"/>
                </a:cubicBezTo>
                <a:cubicBezTo>
                  <a:pt x="2235" y="3593"/>
                  <a:pt x="2264" y="3543"/>
                  <a:pt x="2272" y="3481"/>
                </a:cubicBezTo>
                <a:cubicBezTo>
                  <a:pt x="2280" y="3419"/>
                  <a:pt x="2264" y="3369"/>
                  <a:pt x="2236" y="3369"/>
                </a:cubicBezTo>
                <a:close/>
                <a:moveTo>
                  <a:pt x="2373" y="3369"/>
                </a:moveTo>
                <a:cubicBezTo>
                  <a:pt x="2345" y="3370"/>
                  <a:pt x="2316" y="3421"/>
                  <a:pt x="2308" y="3482"/>
                </a:cubicBezTo>
                <a:cubicBezTo>
                  <a:pt x="2301" y="3544"/>
                  <a:pt x="2317" y="3595"/>
                  <a:pt x="2345" y="3594"/>
                </a:cubicBezTo>
                <a:cubicBezTo>
                  <a:pt x="2373" y="3593"/>
                  <a:pt x="2402" y="3543"/>
                  <a:pt x="2409" y="3481"/>
                </a:cubicBezTo>
                <a:cubicBezTo>
                  <a:pt x="2417" y="3419"/>
                  <a:pt x="2401" y="3369"/>
                  <a:pt x="2373" y="3369"/>
                </a:cubicBezTo>
                <a:close/>
                <a:moveTo>
                  <a:pt x="2529" y="3369"/>
                </a:moveTo>
                <a:cubicBezTo>
                  <a:pt x="2501" y="3370"/>
                  <a:pt x="2472" y="3421"/>
                  <a:pt x="2465" y="3482"/>
                </a:cubicBezTo>
                <a:cubicBezTo>
                  <a:pt x="2457" y="3544"/>
                  <a:pt x="2474" y="3595"/>
                  <a:pt x="2501" y="3594"/>
                </a:cubicBezTo>
                <a:cubicBezTo>
                  <a:pt x="2529" y="3594"/>
                  <a:pt x="2558" y="3543"/>
                  <a:pt x="2566" y="3481"/>
                </a:cubicBezTo>
                <a:cubicBezTo>
                  <a:pt x="2573" y="3419"/>
                  <a:pt x="2557" y="3369"/>
                  <a:pt x="2529" y="3369"/>
                </a:cubicBezTo>
                <a:close/>
                <a:moveTo>
                  <a:pt x="2666" y="3369"/>
                </a:moveTo>
                <a:cubicBezTo>
                  <a:pt x="2638" y="3370"/>
                  <a:pt x="2609" y="3421"/>
                  <a:pt x="2602" y="3482"/>
                </a:cubicBezTo>
                <a:cubicBezTo>
                  <a:pt x="2594" y="3545"/>
                  <a:pt x="2610" y="3595"/>
                  <a:pt x="2638" y="3594"/>
                </a:cubicBezTo>
                <a:cubicBezTo>
                  <a:pt x="2666" y="3594"/>
                  <a:pt x="2695" y="3543"/>
                  <a:pt x="2702" y="3481"/>
                </a:cubicBezTo>
                <a:cubicBezTo>
                  <a:pt x="2710" y="3419"/>
                  <a:pt x="2694" y="3369"/>
                  <a:pt x="2666" y="3369"/>
                </a:cubicBezTo>
                <a:close/>
                <a:moveTo>
                  <a:pt x="2822" y="3369"/>
                </a:moveTo>
                <a:cubicBezTo>
                  <a:pt x="2794" y="3370"/>
                  <a:pt x="2765" y="3421"/>
                  <a:pt x="2758" y="3482"/>
                </a:cubicBezTo>
                <a:cubicBezTo>
                  <a:pt x="2751" y="3544"/>
                  <a:pt x="2767" y="3595"/>
                  <a:pt x="2795" y="3594"/>
                </a:cubicBezTo>
                <a:cubicBezTo>
                  <a:pt x="2823" y="3593"/>
                  <a:pt x="2852" y="3543"/>
                  <a:pt x="2859" y="3481"/>
                </a:cubicBezTo>
                <a:cubicBezTo>
                  <a:pt x="2866" y="3419"/>
                  <a:pt x="2849" y="3369"/>
                  <a:pt x="2822" y="3369"/>
                </a:cubicBezTo>
                <a:close/>
                <a:moveTo>
                  <a:pt x="2958" y="3369"/>
                </a:moveTo>
                <a:cubicBezTo>
                  <a:pt x="2930" y="3370"/>
                  <a:pt x="2902" y="3421"/>
                  <a:pt x="2895" y="3482"/>
                </a:cubicBezTo>
                <a:cubicBezTo>
                  <a:pt x="2888" y="3545"/>
                  <a:pt x="2904" y="3595"/>
                  <a:pt x="2932" y="3594"/>
                </a:cubicBezTo>
                <a:cubicBezTo>
                  <a:pt x="2960" y="3593"/>
                  <a:pt x="2989" y="3543"/>
                  <a:pt x="2996" y="3481"/>
                </a:cubicBezTo>
                <a:cubicBezTo>
                  <a:pt x="3003" y="3419"/>
                  <a:pt x="2986" y="3369"/>
                  <a:pt x="2958" y="3369"/>
                </a:cubicBezTo>
                <a:close/>
                <a:moveTo>
                  <a:pt x="3095" y="3369"/>
                </a:moveTo>
                <a:cubicBezTo>
                  <a:pt x="3067" y="3370"/>
                  <a:pt x="3039" y="3421"/>
                  <a:pt x="3032" y="3482"/>
                </a:cubicBezTo>
                <a:cubicBezTo>
                  <a:pt x="3025" y="3545"/>
                  <a:pt x="3041" y="3595"/>
                  <a:pt x="3069" y="3594"/>
                </a:cubicBezTo>
                <a:cubicBezTo>
                  <a:pt x="3097" y="3594"/>
                  <a:pt x="3125" y="3543"/>
                  <a:pt x="3132" y="3481"/>
                </a:cubicBezTo>
                <a:cubicBezTo>
                  <a:pt x="3139" y="3419"/>
                  <a:pt x="3122" y="3369"/>
                  <a:pt x="3095" y="3369"/>
                </a:cubicBezTo>
                <a:close/>
                <a:moveTo>
                  <a:pt x="3251" y="3369"/>
                </a:moveTo>
                <a:cubicBezTo>
                  <a:pt x="3223" y="3370"/>
                  <a:pt x="3195" y="3420"/>
                  <a:pt x="3188" y="3482"/>
                </a:cubicBezTo>
                <a:cubicBezTo>
                  <a:pt x="3181" y="3544"/>
                  <a:pt x="3198" y="3595"/>
                  <a:pt x="3226" y="3594"/>
                </a:cubicBezTo>
                <a:cubicBezTo>
                  <a:pt x="3254" y="3593"/>
                  <a:pt x="3282" y="3543"/>
                  <a:pt x="3288" y="3481"/>
                </a:cubicBezTo>
                <a:cubicBezTo>
                  <a:pt x="3295" y="3419"/>
                  <a:pt x="3278" y="3369"/>
                  <a:pt x="3251" y="3369"/>
                </a:cubicBezTo>
                <a:close/>
                <a:moveTo>
                  <a:pt x="3387" y="3369"/>
                </a:moveTo>
                <a:cubicBezTo>
                  <a:pt x="3360" y="3370"/>
                  <a:pt x="3331" y="3420"/>
                  <a:pt x="3324" y="3482"/>
                </a:cubicBezTo>
                <a:cubicBezTo>
                  <a:pt x="3318" y="3545"/>
                  <a:pt x="3335" y="3595"/>
                  <a:pt x="3363" y="3594"/>
                </a:cubicBezTo>
                <a:cubicBezTo>
                  <a:pt x="3391" y="3593"/>
                  <a:pt x="3419" y="3543"/>
                  <a:pt x="3425" y="3481"/>
                </a:cubicBezTo>
                <a:cubicBezTo>
                  <a:pt x="3432" y="3419"/>
                  <a:pt x="3415" y="3369"/>
                  <a:pt x="3387" y="3369"/>
                </a:cubicBezTo>
                <a:close/>
                <a:moveTo>
                  <a:pt x="17358" y="3369"/>
                </a:moveTo>
                <a:cubicBezTo>
                  <a:pt x="17331" y="3370"/>
                  <a:pt x="17315" y="3421"/>
                  <a:pt x="17324" y="3484"/>
                </a:cubicBezTo>
                <a:cubicBezTo>
                  <a:pt x="17332" y="3547"/>
                  <a:pt x="17362" y="3598"/>
                  <a:pt x="17390" y="3597"/>
                </a:cubicBezTo>
                <a:cubicBezTo>
                  <a:pt x="17418" y="3597"/>
                  <a:pt x="17434" y="3546"/>
                  <a:pt x="17425" y="3482"/>
                </a:cubicBezTo>
                <a:cubicBezTo>
                  <a:pt x="17416" y="3419"/>
                  <a:pt x="17386" y="3369"/>
                  <a:pt x="17358" y="3369"/>
                </a:cubicBezTo>
                <a:close/>
                <a:moveTo>
                  <a:pt x="72" y="3420"/>
                </a:moveTo>
                <a:cubicBezTo>
                  <a:pt x="45" y="3420"/>
                  <a:pt x="14" y="3471"/>
                  <a:pt x="3" y="3533"/>
                </a:cubicBezTo>
                <a:cubicBezTo>
                  <a:pt x="-7" y="3594"/>
                  <a:pt x="7" y="3643"/>
                  <a:pt x="35" y="3643"/>
                </a:cubicBezTo>
                <a:cubicBezTo>
                  <a:pt x="63" y="3642"/>
                  <a:pt x="93" y="3593"/>
                  <a:pt x="104" y="3531"/>
                </a:cubicBezTo>
                <a:cubicBezTo>
                  <a:pt x="114" y="3469"/>
                  <a:pt x="100" y="3419"/>
                  <a:pt x="72" y="3420"/>
                </a:cubicBezTo>
                <a:close/>
                <a:moveTo>
                  <a:pt x="209" y="3420"/>
                </a:moveTo>
                <a:cubicBezTo>
                  <a:pt x="181" y="3420"/>
                  <a:pt x="150" y="3471"/>
                  <a:pt x="140" y="3533"/>
                </a:cubicBezTo>
                <a:cubicBezTo>
                  <a:pt x="129" y="3594"/>
                  <a:pt x="144" y="3643"/>
                  <a:pt x="172" y="3643"/>
                </a:cubicBezTo>
                <a:cubicBezTo>
                  <a:pt x="200" y="3642"/>
                  <a:pt x="230" y="3593"/>
                  <a:pt x="240" y="3531"/>
                </a:cubicBezTo>
                <a:cubicBezTo>
                  <a:pt x="250" y="3469"/>
                  <a:pt x="236" y="3419"/>
                  <a:pt x="209" y="3420"/>
                </a:cubicBezTo>
                <a:close/>
                <a:moveTo>
                  <a:pt x="14763" y="3420"/>
                </a:moveTo>
                <a:cubicBezTo>
                  <a:pt x="14735" y="3420"/>
                  <a:pt x="14717" y="3471"/>
                  <a:pt x="14722" y="3534"/>
                </a:cubicBezTo>
                <a:cubicBezTo>
                  <a:pt x="14728" y="3597"/>
                  <a:pt x="14755" y="3648"/>
                  <a:pt x="14783" y="3647"/>
                </a:cubicBezTo>
                <a:cubicBezTo>
                  <a:pt x="14811" y="3647"/>
                  <a:pt x="14829" y="3596"/>
                  <a:pt x="14824" y="3533"/>
                </a:cubicBezTo>
                <a:cubicBezTo>
                  <a:pt x="14818" y="3470"/>
                  <a:pt x="14790" y="3419"/>
                  <a:pt x="14763" y="3420"/>
                </a:cubicBezTo>
                <a:close/>
                <a:moveTo>
                  <a:pt x="14899" y="3420"/>
                </a:moveTo>
                <a:cubicBezTo>
                  <a:pt x="14871" y="3420"/>
                  <a:pt x="14853" y="3471"/>
                  <a:pt x="14859" y="3534"/>
                </a:cubicBezTo>
                <a:cubicBezTo>
                  <a:pt x="14865" y="3597"/>
                  <a:pt x="14892" y="3648"/>
                  <a:pt x="14920" y="3647"/>
                </a:cubicBezTo>
                <a:cubicBezTo>
                  <a:pt x="14948" y="3647"/>
                  <a:pt x="14966" y="3596"/>
                  <a:pt x="14960" y="3533"/>
                </a:cubicBezTo>
                <a:cubicBezTo>
                  <a:pt x="14955" y="3470"/>
                  <a:pt x="14927" y="3419"/>
                  <a:pt x="14899" y="3420"/>
                </a:cubicBezTo>
                <a:close/>
                <a:moveTo>
                  <a:pt x="15055" y="3420"/>
                </a:moveTo>
                <a:cubicBezTo>
                  <a:pt x="15027" y="3420"/>
                  <a:pt x="15009" y="3471"/>
                  <a:pt x="15015" y="3534"/>
                </a:cubicBezTo>
                <a:cubicBezTo>
                  <a:pt x="15021" y="3597"/>
                  <a:pt x="15049" y="3648"/>
                  <a:pt x="15077" y="3647"/>
                </a:cubicBezTo>
                <a:cubicBezTo>
                  <a:pt x="15105" y="3647"/>
                  <a:pt x="15123" y="3596"/>
                  <a:pt x="15117" y="3533"/>
                </a:cubicBezTo>
                <a:cubicBezTo>
                  <a:pt x="15111" y="3470"/>
                  <a:pt x="15083" y="3419"/>
                  <a:pt x="15055" y="3420"/>
                </a:cubicBezTo>
                <a:close/>
                <a:moveTo>
                  <a:pt x="15192" y="3420"/>
                </a:moveTo>
                <a:cubicBezTo>
                  <a:pt x="15164" y="3420"/>
                  <a:pt x="15146" y="3471"/>
                  <a:pt x="15152" y="3534"/>
                </a:cubicBezTo>
                <a:cubicBezTo>
                  <a:pt x="15158" y="3597"/>
                  <a:pt x="15186" y="3648"/>
                  <a:pt x="15214" y="3647"/>
                </a:cubicBezTo>
                <a:cubicBezTo>
                  <a:pt x="15242" y="3647"/>
                  <a:pt x="15260" y="3596"/>
                  <a:pt x="15254" y="3533"/>
                </a:cubicBezTo>
                <a:cubicBezTo>
                  <a:pt x="15248" y="3470"/>
                  <a:pt x="15220" y="3419"/>
                  <a:pt x="15192" y="3420"/>
                </a:cubicBezTo>
                <a:close/>
                <a:moveTo>
                  <a:pt x="15348" y="3420"/>
                </a:moveTo>
                <a:cubicBezTo>
                  <a:pt x="15320" y="3420"/>
                  <a:pt x="15302" y="3471"/>
                  <a:pt x="15309" y="3534"/>
                </a:cubicBezTo>
                <a:cubicBezTo>
                  <a:pt x="15315" y="3597"/>
                  <a:pt x="15343" y="3648"/>
                  <a:pt x="15371" y="3647"/>
                </a:cubicBezTo>
                <a:cubicBezTo>
                  <a:pt x="15399" y="3647"/>
                  <a:pt x="15416" y="3596"/>
                  <a:pt x="15410" y="3533"/>
                </a:cubicBezTo>
                <a:cubicBezTo>
                  <a:pt x="15404" y="3470"/>
                  <a:pt x="15376" y="3419"/>
                  <a:pt x="15348" y="3420"/>
                </a:cubicBezTo>
                <a:close/>
                <a:moveTo>
                  <a:pt x="15485" y="3420"/>
                </a:moveTo>
                <a:cubicBezTo>
                  <a:pt x="15457" y="3420"/>
                  <a:pt x="15439" y="3471"/>
                  <a:pt x="15446" y="3534"/>
                </a:cubicBezTo>
                <a:cubicBezTo>
                  <a:pt x="15452" y="3597"/>
                  <a:pt x="15480" y="3648"/>
                  <a:pt x="15508" y="3647"/>
                </a:cubicBezTo>
                <a:cubicBezTo>
                  <a:pt x="15536" y="3647"/>
                  <a:pt x="15554" y="3596"/>
                  <a:pt x="15547" y="3533"/>
                </a:cubicBezTo>
                <a:cubicBezTo>
                  <a:pt x="15540" y="3470"/>
                  <a:pt x="15513" y="3419"/>
                  <a:pt x="15485" y="3420"/>
                </a:cubicBezTo>
                <a:close/>
                <a:moveTo>
                  <a:pt x="15641" y="3420"/>
                </a:moveTo>
                <a:cubicBezTo>
                  <a:pt x="15613" y="3420"/>
                  <a:pt x="15595" y="3471"/>
                  <a:pt x="15602" y="3534"/>
                </a:cubicBezTo>
                <a:cubicBezTo>
                  <a:pt x="15609" y="3597"/>
                  <a:pt x="15637" y="3648"/>
                  <a:pt x="15665" y="3647"/>
                </a:cubicBezTo>
                <a:cubicBezTo>
                  <a:pt x="15693" y="3647"/>
                  <a:pt x="15710" y="3596"/>
                  <a:pt x="15703" y="3533"/>
                </a:cubicBezTo>
                <a:cubicBezTo>
                  <a:pt x="15697" y="3470"/>
                  <a:pt x="15669" y="3419"/>
                  <a:pt x="15641" y="3420"/>
                </a:cubicBezTo>
                <a:close/>
                <a:moveTo>
                  <a:pt x="15777" y="3420"/>
                </a:moveTo>
                <a:cubicBezTo>
                  <a:pt x="15749" y="3420"/>
                  <a:pt x="15732" y="3471"/>
                  <a:pt x="15739" y="3534"/>
                </a:cubicBezTo>
                <a:cubicBezTo>
                  <a:pt x="15746" y="3597"/>
                  <a:pt x="15774" y="3648"/>
                  <a:pt x="15802" y="3647"/>
                </a:cubicBezTo>
                <a:cubicBezTo>
                  <a:pt x="15830" y="3647"/>
                  <a:pt x="15847" y="3596"/>
                  <a:pt x="15840" y="3533"/>
                </a:cubicBezTo>
                <a:cubicBezTo>
                  <a:pt x="15833" y="3470"/>
                  <a:pt x="15805" y="3419"/>
                  <a:pt x="15777" y="3420"/>
                </a:cubicBezTo>
                <a:close/>
                <a:moveTo>
                  <a:pt x="15914" y="3420"/>
                </a:moveTo>
                <a:cubicBezTo>
                  <a:pt x="15886" y="3420"/>
                  <a:pt x="15869" y="3471"/>
                  <a:pt x="15876" y="3534"/>
                </a:cubicBezTo>
                <a:cubicBezTo>
                  <a:pt x="15883" y="3597"/>
                  <a:pt x="15911" y="3648"/>
                  <a:pt x="15939" y="3647"/>
                </a:cubicBezTo>
                <a:cubicBezTo>
                  <a:pt x="15967" y="3647"/>
                  <a:pt x="15984" y="3596"/>
                  <a:pt x="15977" y="3533"/>
                </a:cubicBezTo>
                <a:cubicBezTo>
                  <a:pt x="15970" y="3470"/>
                  <a:pt x="15942" y="3419"/>
                  <a:pt x="15914" y="3420"/>
                </a:cubicBezTo>
                <a:close/>
                <a:moveTo>
                  <a:pt x="16070" y="3420"/>
                </a:moveTo>
                <a:cubicBezTo>
                  <a:pt x="16042" y="3420"/>
                  <a:pt x="16026" y="3471"/>
                  <a:pt x="16033" y="3534"/>
                </a:cubicBezTo>
                <a:cubicBezTo>
                  <a:pt x="16040" y="3597"/>
                  <a:pt x="16068" y="3648"/>
                  <a:pt x="16096" y="3647"/>
                </a:cubicBezTo>
                <a:cubicBezTo>
                  <a:pt x="16124" y="3647"/>
                  <a:pt x="16141" y="3596"/>
                  <a:pt x="16133" y="3533"/>
                </a:cubicBezTo>
                <a:cubicBezTo>
                  <a:pt x="16126" y="3470"/>
                  <a:pt x="16098" y="3419"/>
                  <a:pt x="16070" y="3420"/>
                </a:cubicBezTo>
                <a:close/>
                <a:moveTo>
                  <a:pt x="16207" y="3420"/>
                </a:moveTo>
                <a:cubicBezTo>
                  <a:pt x="16179" y="3420"/>
                  <a:pt x="16162" y="3471"/>
                  <a:pt x="16170" y="3534"/>
                </a:cubicBezTo>
                <a:cubicBezTo>
                  <a:pt x="16177" y="3597"/>
                  <a:pt x="16205" y="3648"/>
                  <a:pt x="16233" y="3647"/>
                </a:cubicBezTo>
                <a:cubicBezTo>
                  <a:pt x="16261" y="3647"/>
                  <a:pt x="16278" y="3596"/>
                  <a:pt x="16271" y="3533"/>
                </a:cubicBezTo>
                <a:cubicBezTo>
                  <a:pt x="16264" y="3470"/>
                  <a:pt x="16235" y="3419"/>
                  <a:pt x="16207" y="3420"/>
                </a:cubicBezTo>
                <a:close/>
                <a:moveTo>
                  <a:pt x="17515" y="3420"/>
                </a:moveTo>
                <a:cubicBezTo>
                  <a:pt x="17487" y="3420"/>
                  <a:pt x="17471" y="3471"/>
                  <a:pt x="17480" y="3534"/>
                </a:cubicBezTo>
                <a:cubicBezTo>
                  <a:pt x="17489" y="3597"/>
                  <a:pt x="17518" y="3648"/>
                  <a:pt x="17547" y="3647"/>
                </a:cubicBezTo>
                <a:cubicBezTo>
                  <a:pt x="17574" y="3647"/>
                  <a:pt x="17590" y="3596"/>
                  <a:pt x="17581" y="3533"/>
                </a:cubicBezTo>
                <a:cubicBezTo>
                  <a:pt x="17573" y="3470"/>
                  <a:pt x="17543" y="3419"/>
                  <a:pt x="17515" y="3420"/>
                </a:cubicBezTo>
                <a:close/>
                <a:moveTo>
                  <a:pt x="12167" y="3470"/>
                </a:moveTo>
                <a:cubicBezTo>
                  <a:pt x="12139" y="3470"/>
                  <a:pt x="12118" y="3522"/>
                  <a:pt x="12121" y="3585"/>
                </a:cubicBezTo>
                <a:cubicBezTo>
                  <a:pt x="12124" y="3647"/>
                  <a:pt x="12149" y="3697"/>
                  <a:pt x="12177" y="3696"/>
                </a:cubicBezTo>
                <a:cubicBezTo>
                  <a:pt x="12205" y="3696"/>
                  <a:pt x="12225" y="3646"/>
                  <a:pt x="12222" y="3583"/>
                </a:cubicBezTo>
                <a:cubicBezTo>
                  <a:pt x="12219" y="3521"/>
                  <a:pt x="12195" y="3469"/>
                  <a:pt x="12167" y="3470"/>
                </a:cubicBezTo>
                <a:close/>
                <a:moveTo>
                  <a:pt x="12303" y="3470"/>
                </a:moveTo>
                <a:cubicBezTo>
                  <a:pt x="12275" y="3470"/>
                  <a:pt x="12255" y="3522"/>
                  <a:pt x="12258" y="3585"/>
                </a:cubicBezTo>
                <a:cubicBezTo>
                  <a:pt x="12261" y="3647"/>
                  <a:pt x="12286" y="3697"/>
                  <a:pt x="12314" y="3696"/>
                </a:cubicBezTo>
                <a:cubicBezTo>
                  <a:pt x="12342" y="3696"/>
                  <a:pt x="12362" y="3646"/>
                  <a:pt x="12359" y="3583"/>
                </a:cubicBezTo>
                <a:cubicBezTo>
                  <a:pt x="12356" y="3520"/>
                  <a:pt x="12331" y="3469"/>
                  <a:pt x="12303" y="3470"/>
                </a:cubicBezTo>
                <a:close/>
                <a:moveTo>
                  <a:pt x="12440" y="3470"/>
                </a:moveTo>
                <a:cubicBezTo>
                  <a:pt x="12412" y="3470"/>
                  <a:pt x="12392" y="3522"/>
                  <a:pt x="12395" y="3585"/>
                </a:cubicBezTo>
                <a:cubicBezTo>
                  <a:pt x="12398" y="3647"/>
                  <a:pt x="12423" y="3697"/>
                  <a:pt x="12451" y="3696"/>
                </a:cubicBezTo>
                <a:cubicBezTo>
                  <a:pt x="12479" y="3696"/>
                  <a:pt x="12499" y="3646"/>
                  <a:pt x="12496" y="3583"/>
                </a:cubicBezTo>
                <a:cubicBezTo>
                  <a:pt x="12493" y="3520"/>
                  <a:pt x="12468" y="3469"/>
                  <a:pt x="12440" y="3470"/>
                </a:cubicBezTo>
                <a:close/>
                <a:moveTo>
                  <a:pt x="12577" y="3470"/>
                </a:moveTo>
                <a:cubicBezTo>
                  <a:pt x="12549" y="3470"/>
                  <a:pt x="12529" y="3522"/>
                  <a:pt x="12532" y="3585"/>
                </a:cubicBezTo>
                <a:cubicBezTo>
                  <a:pt x="12535" y="3647"/>
                  <a:pt x="12560" y="3697"/>
                  <a:pt x="12588" y="3696"/>
                </a:cubicBezTo>
                <a:cubicBezTo>
                  <a:pt x="12616" y="3696"/>
                  <a:pt x="12636" y="3646"/>
                  <a:pt x="12633" y="3583"/>
                </a:cubicBezTo>
                <a:cubicBezTo>
                  <a:pt x="12629" y="3520"/>
                  <a:pt x="12605" y="3469"/>
                  <a:pt x="12577" y="3470"/>
                </a:cubicBezTo>
                <a:close/>
                <a:moveTo>
                  <a:pt x="12732" y="3470"/>
                </a:moveTo>
                <a:cubicBezTo>
                  <a:pt x="12704" y="3470"/>
                  <a:pt x="12685" y="3522"/>
                  <a:pt x="12688" y="3585"/>
                </a:cubicBezTo>
                <a:cubicBezTo>
                  <a:pt x="12692" y="3647"/>
                  <a:pt x="12717" y="3698"/>
                  <a:pt x="12745" y="3698"/>
                </a:cubicBezTo>
                <a:cubicBezTo>
                  <a:pt x="12773" y="3697"/>
                  <a:pt x="12793" y="3646"/>
                  <a:pt x="12789" y="3583"/>
                </a:cubicBezTo>
                <a:cubicBezTo>
                  <a:pt x="12786" y="3520"/>
                  <a:pt x="12760" y="3469"/>
                  <a:pt x="12732" y="3470"/>
                </a:cubicBezTo>
                <a:close/>
                <a:moveTo>
                  <a:pt x="12869" y="3470"/>
                </a:moveTo>
                <a:cubicBezTo>
                  <a:pt x="12841" y="3470"/>
                  <a:pt x="12822" y="3522"/>
                  <a:pt x="12825" y="3585"/>
                </a:cubicBezTo>
                <a:cubicBezTo>
                  <a:pt x="12829" y="3647"/>
                  <a:pt x="12854" y="3698"/>
                  <a:pt x="12882" y="3698"/>
                </a:cubicBezTo>
                <a:cubicBezTo>
                  <a:pt x="12910" y="3697"/>
                  <a:pt x="12930" y="3646"/>
                  <a:pt x="12926" y="3583"/>
                </a:cubicBezTo>
                <a:cubicBezTo>
                  <a:pt x="12922" y="3520"/>
                  <a:pt x="12897" y="3469"/>
                  <a:pt x="12869" y="3470"/>
                </a:cubicBezTo>
                <a:close/>
                <a:moveTo>
                  <a:pt x="13025" y="3470"/>
                </a:moveTo>
                <a:cubicBezTo>
                  <a:pt x="12997" y="3470"/>
                  <a:pt x="12978" y="3522"/>
                  <a:pt x="12982" y="3585"/>
                </a:cubicBezTo>
                <a:cubicBezTo>
                  <a:pt x="12985" y="3647"/>
                  <a:pt x="13011" y="3698"/>
                  <a:pt x="13039" y="3698"/>
                </a:cubicBezTo>
                <a:cubicBezTo>
                  <a:pt x="13067" y="3697"/>
                  <a:pt x="13087" y="3646"/>
                  <a:pt x="13083" y="3583"/>
                </a:cubicBezTo>
                <a:cubicBezTo>
                  <a:pt x="13079" y="3520"/>
                  <a:pt x="13053" y="3469"/>
                  <a:pt x="13025" y="3470"/>
                </a:cubicBezTo>
                <a:close/>
                <a:moveTo>
                  <a:pt x="13162" y="3470"/>
                </a:moveTo>
                <a:cubicBezTo>
                  <a:pt x="13134" y="3470"/>
                  <a:pt x="13115" y="3522"/>
                  <a:pt x="13118" y="3585"/>
                </a:cubicBezTo>
                <a:cubicBezTo>
                  <a:pt x="13122" y="3647"/>
                  <a:pt x="13148" y="3698"/>
                  <a:pt x="13176" y="3698"/>
                </a:cubicBezTo>
                <a:cubicBezTo>
                  <a:pt x="13204" y="3697"/>
                  <a:pt x="13224" y="3646"/>
                  <a:pt x="13220" y="3583"/>
                </a:cubicBezTo>
                <a:cubicBezTo>
                  <a:pt x="13216" y="3520"/>
                  <a:pt x="13190" y="3469"/>
                  <a:pt x="13162" y="3470"/>
                </a:cubicBezTo>
                <a:close/>
                <a:moveTo>
                  <a:pt x="13318" y="3470"/>
                </a:moveTo>
                <a:cubicBezTo>
                  <a:pt x="13290" y="3470"/>
                  <a:pt x="13271" y="3522"/>
                  <a:pt x="13275" y="3585"/>
                </a:cubicBezTo>
                <a:cubicBezTo>
                  <a:pt x="13279" y="3647"/>
                  <a:pt x="13305" y="3698"/>
                  <a:pt x="13333" y="3698"/>
                </a:cubicBezTo>
                <a:cubicBezTo>
                  <a:pt x="13361" y="3697"/>
                  <a:pt x="13380" y="3646"/>
                  <a:pt x="13376" y="3583"/>
                </a:cubicBezTo>
                <a:cubicBezTo>
                  <a:pt x="13372" y="3520"/>
                  <a:pt x="13346" y="3469"/>
                  <a:pt x="13318" y="3470"/>
                </a:cubicBezTo>
                <a:close/>
                <a:moveTo>
                  <a:pt x="13454" y="3470"/>
                </a:moveTo>
                <a:cubicBezTo>
                  <a:pt x="13427" y="3470"/>
                  <a:pt x="13407" y="3522"/>
                  <a:pt x="13412" y="3585"/>
                </a:cubicBezTo>
                <a:cubicBezTo>
                  <a:pt x="13416" y="3647"/>
                  <a:pt x="13442" y="3698"/>
                  <a:pt x="13470" y="3698"/>
                </a:cubicBezTo>
                <a:cubicBezTo>
                  <a:pt x="13498" y="3697"/>
                  <a:pt x="13517" y="3646"/>
                  <a:pt x="13513" y="3583"/>
                </a:cubicBezTo>
                <a:cubicBezTo>
                  <a:pt x="13509" y="3520"/>
                  <a:pt x="13482" y="3469"/>
                  <a:pt x="13454" y="3470"/>
                </a:cubicBezTo>
                <a:close/>
                <a:moveTo>
                  <a:pt x="13591" y="3470"/>
                </a:moveTo>
                <a:cubicBezTo>
                  <a:pt x="13563" y="3470"/>
                  <a:pt x="13544" y="3522"/>
                  <a:pt x="13549" y="3585"/>
                </a:cubicBezTo>
                <a:cubicBezTo>
                  <a:pt x="13553" y="3647"/>
                  <a:pt x="13579" y="3698"/>
                  <a:pt x="13607" y="3698"/>
                </a:cubicBezTo>
                <a:cubicBezTo>
                  <a:pt x="13635" y="3697"/>
                  <a:pt x="13654" y="3646"/>
                  <a:pt x="13650" y="3583"/>
                </a:cubicBezTo>
                <a:cubicBezTo>
                  <a:pt x="13645" y="3520"/>
                  <a:pt x="13619" y="3469"/>
                  <a:pt x="13591" y="3470"/>
                </a:cubicBezTo>
                <a:close/>
                <a:moveTo>
                  <a:pt x="13747" y="3470"/>
                </a:moveTo>
                <a:cubicBezTo>
                  <a:pt x="13719" y="3470"/>
                  <a:pt x="13700" y="3522"/>
                  <a:pt x="13705" y="3585"/>
                </a:cubicBezTo>
                <a:cubicBezTo>
                  <a:pt x="13709" y="3647"/>
                  <a:pt x="13736" y="3698"/>
                  <a:pt x="13764" y="3698"/>
                </a:cubicBezTo>
                <a:cubicBezTo>
                  <a:pt x="13792" y="3697"/>
                  <a:pt x="13811" y="3646"/>
                  <a:pt x="13806" y="3583"/>
                </a:cubicBezTo>
                <a:cubicBezTo>
                  <a:pt x="13802" y="3520"/>
                  <a:pt x="13775" y="3469"/>
                  <a:pt x="13747" y="3470"/>
                </a:cubicBezTo>
                <a:close/>
                <a:moveTo>
                  <a:pt x="13884" y="3470"/>
                </a:moveTo>
                <a:cubicBezTo>
                  <a:pt x="13856" y="3471"/>
                  <a:pt x="13837" y="3522"/>
                  <a:pt x="13842" y="3585"/>
                </a:cubicBezTo>
                <a:cubicBezTo>
                  <a:pt x="13847" y="3647"/>
                  <a:pt x="13873" y="3698"/>
                  <a:pt x="13901" y="3698"/>
                </a:cubicBezTo>
                <a:cubicBezTo>
                  <a:pt x="13929" y="3697"/>
                  <a:pt x="13948" y="3646"/>
                  <a:pt x="13943" y="3583"/>
                </a:cubicBezTo>
                <a:cubicBezTo>
                  <a:pt x="13938" y="3520"/>
                  <a:pt x="13912" y="3469"/>
                  <a:pt x="13884" y="3470"/>
                </a:cubicBezTo>
                <a:close/>
                <a:moveTo>
                  <a:pt x="14040" y="3470"/>
                </a:moveTo>
                <a:cubicBezTo>
                  <a:pt x="14012" y="3470"/>
                  <a:pt x="13993" y="3522"/>
                  <a:pt x="13998" y="3585"/>
                </a:cubicBezTo>
                <a:cubicBezTo>
                  <a:pt x="14003" y="3647"/>
                  <a:pt x="14030" y="3698"/>
                  <a:pt x="14058" y="3698"/>
                </a:cubicBezTo>
                <a:cubicBezTo>
                  <a:pt x="14086" y="3697"/>
                  <a:pt x="14105" y="3646"/>
                  <a:pt x="14100" y="3583"/>
                </a:cubicBezTo>
                <a:cubicBezTo>
                  <a:pt x="14095" y="3520"/>
                  <a:pt x="14068" y="3469"/>
                  <a:pt x="14040" y="3470"/>
                </a:cubicBezTo>
                <a:close/>
                <a:moveTo>
                  <a:pt x="14177" y="3470"/>
                </a:moveTo>
                <a:cubicBezTo>
                  <a:pt x="14149" y="3470"/>
                  <a:pt x="14130" y="3522"/>
                  <a:pt x="14135" y="3585"/>
                </a:cubicBezTo>
                <a:cubicBezTo>
                  <a:pt x="14140" y="3647"/>
                  <a:pt x="14167" y="3698"/>
                  <a:pt x="14195" y="3698"/>
                </a:cubicBezTo>
                <a:cubicBezTo>
                  <a:pt x="14223" y="3697"/>
                  <a:pt x="14242" y="3646"/>
                  <a:pt x="14236" y="3583"/>
                </a:cubicBezTo>
                <a:cubicBezTo>
                  <a:pt x="14231" y="3520"/>
                  <a:pt x="14205" y="3469"/>
                  <a:pt x="14177" y="3470"/>
                </a:cubicBezTo>
                <a:close/>
                <a:moveTo>
                  <a:pt x="14333" y="3470"/>
                </a:moveTo>
                <a:cubicBezTo>
                  <a:pt x="14305" y="3471"/>
                  <a:pt x="14286" y="3522"/>
                  <a:pt x="14291" y="3585"/>
                </a:cubicBezTo>
                <a:cubicBezTo>
                  <a:pt x="14297" y="3647"/>
                  <a:pt x="14324" y="3698"/>
                  <a:pt x="14352" y="3698"/>
                </a:cubicBezTo>
                <a:cubicBezTo>
                  <a:pt x="14380" y="3697"/>
                  <a:pt x="14398" y="3646"/>
                  <a:pt x="14393" y="3583"/>
                </a:cubicBezTo>
                <a:cubicBezTo>
                  <a:pt x="14388" y="3520"/>
                  <a:pt x="14361" y="3469"/>
                  <a:pt x="14333" y="3470"/>
                </a:cubicBezTo>
                <a:close/>
                <a:moveTo>
                  <a:pt x="14469" y="3470"/>
                </a:moveTo>
                <a:cubicBezTo>
                  <a:pt x="14441" y="3470"/>
                  <a:pt x="14424" y="3522"/>
                  <a:pt x="14429" y="3585"/>
                </a:cubicBezTo>
                <a:cubicBezTo>
                  <a:pt x="14434" y="3647"/>
                  <a:pt x="14461" y="3698"/>
                  <a:pt x="14489" y="3698"/>
                </a:cubicBezTo>
                <a:cubicBezTo>
                  <a:pt x="14517" y="3697"/>
                  <a:pt x="14535" y="3646"/>
                  <a:pt x="14530" y="3583"/>
                </a:cubicBezTo>
                <a:cubicBezTo>
                  <a:pt x="14524" y="3520"/>
                  <a:pt x="14497" y="3469"/>
                  <a:pt x="14469" y="3470"/>
                </a:cubicBezTo>
                <a:close/>
                <a:moveTo>
                  <a:pt x="14606" y="3470"/>
                </a:moveTo>
                <a:cubicBezTo>
                  <a:pt x="14578" y="3470"/>
                  <a:pt x="14560" y="3522"/>
                  <a:pt x="14566" y="3585"/>
                </a:cubicBezTo>
                <a:cubicBezTo>
                  <a:pt x="14571" y="3647"/>
                  <a:pt x="14598" y="3698"/>
                  <a:pt x="14626" y="3698"/>
                </a:cubicBezTo>
                <a:cubicBezTo>
                  <a:pt x="14654" y="3697"/>
                  <a:pt x="14672" y="3646"/>
                  <a:pt x="14667" y="3583"/>
                </a:cubicBezTo>
                <a:cubicBezTo>
                  <a:pt x="14661" y="3520"/>
                  <a:pt x="14634" y="3469"/>
                  <a:pt x="14606" y="3470"/>
                </a:cubicBezTo>
                <a:close/>
                <a:moveTo>
                  <a:pt x="9122" y="3520"/>
                </a:moveTo>
                <a:cubicBezTo>
                  <a:pt x="9094" y="3521"/>
                  <a:pt x="9071" y="3572"/>
                  <a:pt x="9071" y="3635"/>
                </a:cubicBezTo>
                <a:cubicBezTo>
                  <a:pt x="9070" y="3697"/>
                  <a:pt x="9093" y="3747"/>
                  <a:pt x="9121" y="3747"/>
                </a:cubicBezTo>
                <a:cubicBezTo>
                  <a:pt x="9149" y="3746"/>
                  <a:pt x="9172" y="3694"/>
                  <a:pt x="9172" y="3632"/>
                </a:cubicBezTo>
                <a:cubicBezTo>
                  <a:pt x="9173" y="3569"/>
                  <a:pt x="9150" y="3520"/>
                  <a:pt x="9122" y="3520"/>
                </a:cubicBezTo>
                <a:close/>
                <a:moveTo>
                  <a:pt x="9279" y="3520"/>
                </a:moveTo>
                <a:cubicBezTo>
                  <a:pt x="9251" y="3521"/>
                  <a:pt x="9228" y="3572"/>
                  <a:pt x="9227" y="3635"/>
                </a:cubicBezTo>
                <a:cubicBezTo>
                  <a:pt x="9227" y="3697"/>
                  <a:pt x="9249" y="3747"/>
                  <a:pt x="9277" y="3747"/>
                </a:cubicBezTo>
                <a:cubicBezTo>
                  <a:pt x="9306" y="3746"/>
                  <a:pt x="9329" y="3694"/>
                  <a:pt x="9329" y="3632"/>
                </a:cubicBezTo>
                <a:cubicBezTo>
                  <a:pt x="9329" y="3569"/>
                  <a:pt x="9307" y="3520"/>
                  <a:pt x="9279" y="3520"/>
                </a:cubicBezTo>
                <a:close/>
                <a:moveTo>
                  <a:pt x="9415" y="3520"/>
                </a:moveTo>
                <a:cubicBezTo>
                  <a:pt x="9387" y="3521"/>
                  <a:pt x="9364" y="3572"/>
                  <a:pt x="9364" y="3635"/>
                </a:cubicBezTo>
                <a:cubicBezTo>
                  <a:pt x="9364" y="3697"/>
                  <a:pt x="9387" y="3747"/>
                  <a:pt x="9415" y="3747"/>
                </a:cubicBezTo>
                <a:cubicBezTo>
                  <a:pt x="9443" y="3746"/>
                  <a:pt x="9466" y="3694"/>
                  <a:pt x="9466" y="3632"/>
                </a:cubicBezTo>
                <a:cubicBezTo>
                  <a:pt x="9466" y="3569"/>
                  <a:pt x="9443" y="3520"/>
                  <a:pt x="9415" y="3520"/>
                </a:cubicBezTo>
                <a:close/>
                <a:moveTo>
                  <a:pt x="9844" y="3520"/>
                </a:moveTo>
                <a:cubicBezTo>
                  <a:pt x="9816" y="3521"/>
                  <a:pt x="9794" y="3572"/>
                  <a:pt x="9794" y="3635"/>
                </a:cubicBezTo>
                <a:cubicBezTo>
                  <a:pt x="9795" y="3697"/>
                  <a:pt x="9818" y="3747"/>
                  <a:pt x="9846" y="3747"/>
                </a:cubicBezTo>
                <a:cubicBezTo>
                  <a:pt x="9874" y="3746"/>
                  <a:pt x="9896" y="3694"/>
                  <a:pt x="9896" y="3632"/>
                </a:cubicBezTo>
                <a:cubicBezTo>
                  <a:pt x="9895" y="3569"/>
                  <a:pt x="9872" y="3520"/>
                  <a:pt x="9844" y="3520"/>
                </a:cubicBezTo>
                <a:close/>
                <a:moveTo>
                  <a:pt x="10000" y="3520"/>
                </a:moveTo>
                <a:cubicBezTo>
                  <a:pt x="9972" y="3521"/>
                  <a:pt x="9950" y="3572"/>
                  <a:pt x="9951" y="3635"/>
                </a:cubicBezTo>
                <a:cubicBezTo>
                  <a:pt x="9951" y="3697"/>
                  <a:pt x="9974" y="3747"/>
                  <a:pt x="10002" y="3747"/>
                </a:cubicBezTo>
                <a:cubicBezTo>
                  <a:pt x="10030" y="3746"/>
                  <a:pt x="10053" y="3694"/>
                  <a:pt x="10052" y="3632"/>
                </a:cubicBezTo>
                <a:cubicBezTo>
                  <a:pt x="10052" y="3569"/>
                  <a:pt x="10028" y="3520"/>
                  <a:pt x="10000" y="3520"/>
                </a:cubicBezTo>
                <a:close/>
                <a:moveTo>
                  <a:pt x="10137" y="3520"/>
                </a:moveTo>
                <a:cubicBezTo>
                  <a:pt x="10109" y="3521"/>
                  <a:pt x="10087" y="3572"/>
                  <a:pt x="10088" y="3635"/>
                </a:cubicBezTo>
                <a:cubicBezTo>
                  <a:pt x="10088" y="3697"/>
                  <a:pt x="10111" y="3747"/>
                  <a:pt x="10139" y="3747"/>
                </a:cubicBezTo>
                <a:cubicBezTo>
                  <a:pt x="10168" y="3746"/>
                  <a:pt x="10190" y="3694"/>
                  <a:pt x="10189" y="3632"/>
                </a:cubicBezTo>
                <a:cubicBezTo>
                  <a:pt x="10188" y="3569"/>
                  <a:pt x="10165" y="3520"/>
                  <a:pt x="10137" y="3520"/>
                </a:cubicBezTo>
                <a:close/>
                <a:moveTo>
                  <a:pt x="10273" y="3520"/>
                </a:moveTo>
                <a:cubicBezTo>
                  <a:pt x="10245" y="3521"/>
                  <a:pt x="10224" y="3572"/>
                  <a:pt x="10224" y="3635"/>
                </a:cubicBezTo>
                <a:cubicBezTo>
                  <a:pt x="10225" y="3697"/>
                  <a:pt x="10248" y="3747"/>
                  <a:pt x="10276" y="3747"/>
                </a:cubicBezTo>
                <a:cubicBezTo>
                  <a:pt x="10304" y="3746"/>
                  <a:pt x="10327" y="3694"/>
                  <a:pt x="10326" y="3632"/>
                </a:cubicBezTo>
                <a:cubicBezTo>
                  <a:pt x="10325" y="3569"/>
                  <a:pt x="10301" y="3520"/>
                  <a:pt x="10273" y="3520"/>
                </a:cubicBezTo>
                <a:close/>
                <a:moveTo>
                  <a:pt x="10430" y="3520"/>
                </a:moveTo>
                <a:cubicBezTo>
                  <a:pt x="10402" y="3521"/>
                  <a:pt x="10380" y="3572"/>
                  <a:pt x="10381" y="3635"/>
                </a:cubicBezTo>
                <a:cubicBezTo>
                  <a:pt x="10382" y="3697"/>
                  <a:pt x="10405" y="3747"/>
                  <a:pt x="10433" y="3747"/>
                </a:cubicBezTo>
                <a:cubicBezTo>
                  <a:pt x="10461" y="3746"/>
                  <a:pt x="10483" y="3694"/>
                  <a:pt x="10482" y="3632"/>
                </a:cubicBezTo>
                <a:cubicBezTo>
                  <a:pt x="10481" y="3569"/>
                  <a:pt x="10458" y="3520"/>
                  <a:pt x="10430" y="3520"/>
                </a:cubicBezTo>
                <a:close/>
                <a:moveTo>
                  <a:pt x="10566" y="3520"/>
                </a:moveTo>
                <a:cubicBezTo>
                  <a:pt x="10538" y="3521"/>
                  <a:pt x="10517" y="3572"/>
                  <a:pt x="10518" y="3635"/>
                </a:cubicBezTo>
                <a:cubicBezTo>
                  <a:pt x="10519" y="3697"/>
                  <a:pt x="10542" y="3747"/>
                  <a:pt x="10570" y="3747"/>
                </a:cubicBezTo>
                <a:cubicBezTo>
                  <a:pt x="10598" y="3746"/>
                  <a:pt x="10620" y="3694"/>
                  <a:pt x="10619" y="3632"/>
                </a:cubicBezTo>
                <a:cubicBezTo>
                  <a:pt x="10618" y="3569"/>
                  <a:pt x="10594" y="3520"/>
                  <a:pt x="10566" y="3520"/>
                </a:cubicBezTo>
                <a:close/>
                <a:moveTo>
                  <a:pt x="10722" y="3520"/>
                </a:moveTo>
                <a:cubicBezTo>
                  <a:pt x="10694" y="3521"/>
                  <a:pt x="10673" y="3572"/>
                  <a:pt x="10674" y="3635"/>
                </a:cubicBezTo>
                <a:cubicBezTo>
                  <a:pt x="10675" y="3697"/>
                  <a:pt x="10699" y="3747"/>
                  <a:pt x="10727" y="3747"/>
                </a:cubicBezTo>
                <a:cubicBezTo>
                  <a:pt x="10755" y="3746"/>
                  <a:pt x="10777" y="3694"/>
                  <a:pt x="10775" y="3632"/>
                </a:cubicBezTo>
                <a:cubicBezTo>
                  <a:pt x="10774" y="3569"/>
                  <a:pt x="10750" y="3520"/>
                  <a:pt x="10722" y="3520"/>
                </a:cubicBezTo>
                <a:close/>
                <a:moveTo>
                  <a:pt x="10859" y="3520"/>
                </a:moveTo>
                <a:cubicBezTo>
                  <a:pt x="10831" y="3521"/>
                  <a:pt x="10810" y="3572"/>
                  <a:pt x="10811" y="3635"/>
                </a:cubicBezTo>
                <a:cubicBezTo>
                  <a:pt x="10812" y="3698"/>
                  <a:pt x="10836" y="3747"/>
                  <a:pt x="10864" y="3747"/>
                </a:cubicBezTo>
                <a:cubicBezTo>
                  <a:pt x="10892" y="3746"/>
                  <a:pt x="10914" y="3694"/>
                  <a:pt x="10912" y="3632"/>
                </a:cubicBezTo>
                <a:cubicBezTo>
                  <a:pt x="10911" y="3569"/>
                  <a:pt x="10887" y="3520"/>
                  <a:pt x="10859" y="3520"/>
                </a:cubicBezTo>
                <a:close/>
                <a:moveTo>
                  <a:pt x="11015" y="3520"/>
                </a:moveTo>
                <a:cubicBezTo>
                  <a:pt x="10987" y="3521"/>
                  <a:pt x="10966" y="3572"/>
                  <a:pt x="10967" y="3635"/>
                </a:cubicBezTo>
                <a:cubicBezTo>
                  <a:pt x="10969" y="3697"/>
                  <a:pt x="10993" y="3747"/>
                  <a:pt x="11021" y="3747"/>
                </a:cubicBezTo>
                <a:cubicBezTo>
                  <a:pt x="11049" y="3746"/>
                  <a:pt x="11070" y="3694"/>
                  <a:pt x="11069" y="3632"/>
                </a:cubicBezTo>
                <a:cubicBezTo>
                  <a:pt x="11067" y="3569"/>
                  <a:pt x="11043" y="3520"/>
                  <a:pt x="11015" y="3520"/>
                </a:cubicBezTo>
                <a:close/>
                <a:moveTo>
                  <a:pt x="11152" y="3520"/>
                </a:moveTo>
                <a:cubicBezTo>
                  <a:pt x="11124" y="3521"/>
                  <a:pt x="11102" y="3572"/>
                  <a:pt x="11104" y="3635"/>
                </a:cubicBezTo>
                <a:cubicBezTo>
                  <a:pt x="11106" y="3697"/>
                  <a:pt x="11130" y="3747"/>
                  <a:pt x="11158" y="3747"/>
                </a:cubicBezTo>
                <a:cubicBezTo>
                  <a:pt x="11186" y="3746"/>
                  <a:pt x="11207" y="3694"/>
                  <a:pt x="11206" y="3632"/>
                </a:cubicBezTo>
                <a:cubicBezTo>
                  <a:pt x="11204" y="3569"/>
                  <a:pt x="11180" y="3520"/>
                  <a:pt x="11152" y="3520"/>
                </a:cubicBezTo>
                <a:close/>
                <a:moveTo>
                  <a:pt x="11288" y="3520"/>
                </a:moveTo>
                <a:cubicBezTo>
                  <a:pt x="11260" y="3521"/>
                  <a:pt x="11239" y="3572"/>
                  <a:pt x="11241" y="3635"/>
                </a:cubicBezTo>
                <a:cubicBezTo>
                  <a:pt x="11243" y="3697"/>
                  <a:pt x="11267" y="3747"/>
                  <a:pt x="11295" y="3747"/>
                </a:cubicBezTo>
                <a:cubicBezTo>
                  <a:pt x="11323" y="3746"/>
                  <a:pt x="11344" y="3696"/>
                  <a:pt x="11342" y="3633"/>
                </a:cubicBezTo>
                <a:cubicBezTo>
                  <a:pt x="11340" y="3571"/>
                  <a:pt x="11316" y="3520"/>
                  <a:pt x="11288" y="3520"/>
                </a:cubicBezTo>
                <a:close/>
                <a:moveTo>
                  <a:pt x="11444" y="3520"/>
                </a:moveTo>
                <a:cubicBezTo>
                  <a:pt x="11417" y="3521"/>
                  <a:pt x="11395" y="3572"/>
                  <a:pt x="11397" y="3635"/>
                </a:cubicBezTo>
                <a:cubicBezTo>
                  <a:pt x="11399" y="3697"/>
                  <a:pt x="11424" y="3747"/>
                  <a:pt x="11452" y="3747"/>
                </a:cubicBezTo>
                <a:cubicBezTo>
                  <a:pt x="11480" y="3746"/>
                  <a:pt x="11501" y="3696"/>
                  <a:pt x="11499" y="3633"/>
                </a:cubicBezTo>
                <a:cubicBezTo>
                  <a:pt x="11497" y="3571"/>
                  <a:pt x="11472" y="3520"/>
                  <a:pt x="11444" y="3520"/>
                </a:cubicBezTo>
                <a:close/>
                <a:moveTo>
                  <a:pt x="11581" y="3520"/>
                </a:moveTo>
                <a:cubicBezTo>
                  <a:pt x="11553" y="3521"/>
                  <a:pt x="11532" y="3572"/>
                  <a:pt x="11534" y="3635"/>
                </a:cubicBezTo>
                <a:cubicBezTo>
                  <a:pt x="11536" y="3697"/>
                  <a:pt x="11561" y="3747"/>
                  <a:pt x="11589" y="3747"/>
                </a:cubicBezTo>
                <a:cubicBezTo>
                  <a:pt x="11617" y="3746"/>
                  <a:pt x="11638" y="3696"/>
                  <a:pt x="11636" y="3633"/>
                </a:cubicBezTo>
                <a:cubicBezTo>
                  <a:pt x="11633" y="3571"/>
                  <a:pt x="11609" y="3520"/>
                  <a:pt x="11581" y="3520"/>
                </a:cubicBezTo>
                <a:close/>
                <a:moveTo>
                  <a:pt x="11737" y="3520"/>
                </a:moveTo>
                <a:cubicBezTo>
                  <a:pt x="11709" y="3521"/>
                  <a:pt x="11688" y="3572"/>
                  <a:pt x="11691" y="3635"/>
                </a:cubicBezTo>
                <a:cubicBezTo>
                  <a:pt x="11693" y="3697"/>
                  <a:pt x="11718" y="3747"/>
                  <a:pt x="11746" y="3747"/>
                </a:cubicBezTo>
                <a:cubicBezTo>
                  <a:pt x="11774" y="3746"/>
                  <a:pt x="11795" y="3696"/>
                  <a:pt x="11792" y="3633"/>
                </a:cubicBezTo>
                <a:cubicBezTo>
                  <a:pt x="11790" y="3571"/>
                  <a:pt x="11765" y="3520"/>
                  <a:pt x="11737" y="3520"/>
                </a:cubicBezTo>
                <a:close/>
                <a:moveTo>
                  <a:pt x="11874" y="3520"/>
                </a:moveTo>
                <a:cubicBezTo>
                  <a:pt x="11846" y="3521"/>
                  <a:pt x="11825" y="3572"/>
                  <a:pt x="11828" y="3635"/>
                </a:cubicBezTo>
                <a:cubicBezTo>
                  <a:pt x="11830" y="3698"/>
                  <a:pt x="11855" y="3747"/>
                  <a:pt x="11883" y="3747"/>
                </a:cubicBezTo>
                <a:cubicBezTo>
                  <a:pt x="11911" y="3746"/>
                  <a:pt x="11932" y="3696"/>
                  <a:pt x="11929" y="3633"/>
                </a:cubicBezTo>
                <a:cubicBezTo>
                  <a:pt x="11926" y="3571"/>
                  <a:pt x="11902" y="3520"/>
                  <a:pt x="11874" y="3520"/>
                </a:cubicBezTo>
                <a:close/>
                <a:moveTo>
                  <a:pt x="12010" y="3520"/>
                </a:moveTo>
                <a:cubicBezTo>
                  <a:pt x="11982" y="3521"/>
                  <a:pt x="11962" y="3572"/>
                  <a:pt x="11964" y="3635"/>
                </a:cubicBezTo>
                <a:cubicBezTo>
                  <a:pt x="11967" y="3698"/>
                  <a:pt x="11992" y="3747"/>
                  <a:pt x="12020" y="3747"/>
                </a:cubicBezTo>
                <a:cubicBezTo>
                  <a:pt x="12048" y="3746"/>
                  <a:pt x="12069" y="3696"/>
                  <a:pt x="12066" y="3633"/>
                </a:cubicBezTo>
                <a:cubicBezTo>
                  <a:pt x="12063" y="3571"/>
                  <a:pt x="12038" y="3520"/>
                  <a:pt x="12010" y="3520"/>
                </a:cubicBezTo>
                <a:close/>
                <a:moveTo>
                  <a:pt x="8401" y="3570"/>
                </a:moveTo>
                <a:cubicBezTo>
                  <a:pt x="8373" y="3571"/>
                  <a:pt x="8349" y="3623"/>
                  <a:pt x="8348" y="3685"/>
                </a:cubicBezTo>
                <a:cubicBezTo>
                  <a:pt x="8346" y="3748"/>
                  <a:pt x="8368" y="3797"/>
                  <a:pt x="8396" y="3797"/>
                </a:cubicBezTo>
                <a:cubicBezTo>
                  <a:pt x="8424" y="3796"/>
                  <a:pt x="8448" y="3744"/>
                  <a:pt x="8449" y="3682"/>
                </a:cubicBezTo>
                <a:cubicBezTo>
                  <a:pt x="8450" y="3620"/>
                  <a:pt x="8429" y="3570"/>
                  <a:pt x="8401" y="3570"/>
                </a:cubicBezTo>
                <a:close/>
                <a:moveTo>
                  <a:pt x="4636" y="3621"/>
                </a:moveTo>
                <a:cubicBezTo>
                  <a:pt x="4608" y="3621"/>
                  <a:pt x="4581" y="3672"/>
                  <a:pt x="4576" y="3734"/>
                </a:cubicBezTo>
                <a:cubicBezTo>
                  <a:pt x="4570" y="3796"/>
                  <a:pt x="4589" y="3846"/>
                  <a:pt x="4617" y="3846"/>
                </a:cubicBezTo>
                <a:cubicBezTo>
                  <a:pt x="4645" y="3845"/>
                  <a:pt x="4671" y="3795"/>
                  <a:pt x="4676" y="3732"/>
                </a:cubicBezTo>
                <a:cubicBezTo>
                  <a:pt x="4682" y="3670"/>
                  <a:pt x="4663" y="3620"/>
                  <a:pt x="4636" y="3621"/>
                </a:cubicBezTo>
                <a:close/>
                <a:moveTo>
                  <a:pt x="4791" y="3621"/>
                </a:moveTo>
                <a:cubicBezTo>
                  <a:pt x="4763" y="3621"/>
                  <a:pt x="4737" y="3672"/>
                  <a:pt x="4731" y="3734"/>
                </a:cubicBezTo>
                <a:cubicBezTo>
                  <a:pt x="4726" y="3796"/>
                  <a:pt x="4745" y="3846"/>
                  <a:pt x="4773" y="3846"/>
                </a:cubicBezTo>
                <a:cubicBezTo>
                  <a:pt x="4801" y="3845"/>
                  <a:pt x="4828" y="3795"/>
                  <a:pt x="4833" y="3732"/>
                </a:cubicBezTo>
                <a:cubicBezTo>
                  <a:pt x="4838" y="3670"/>
                  <a:pt x="4819" y="3620"/>
                  <a:pt x="4791" y="3621"/>
                </a:cubicBezTo>
                <a:close/>
                <a:moveTo>
                  <a:pt x="4928" y="3621"/>
                </a:moveTo>
                <a:cubicBezTo>
                  <a:pt x="4900" y="3621"/>
                  <a:pt x="4873" y="3672"/>
                  <a:pt x="4868" y="3734"/>
                </a:cubicBezTo>
                <a:cubicBezTo>
                  <a:pt x="4863" y="3796"/>
                  <a:pt x="4882" y="3846"/>
                  <a:pt x="4910" y="3846"/>
                </a:cubicBezTo>
                <a:cubicBezTo>
                  <a:pt x="4938" y="3845"/>
                  <a:pt x="4965" y="3795"/>
                  <a:pt x="4970" y="3732"/>
                </a:cubicBezTo>
                <a:cubicBezTo>
                  <a:pt x="4975" y="3670"/>
                  <a:pt x="4956" y="3620"/>
                  <a:pt x="4928" y="3621"/>
                </a:cubicBezTo>
                <a:close/>
                <a:moveTo>
                  <a:pt x="5084" y="3621"/>
                </a:moveTo>
                <a:cubicBezTo>
                  <a:pt x="5056" y="3621"/>
                  <a:pt x="5030" y="3672"/>
                  <a:pt x="5025" y="3734"/>
                </a:cubicBezTo>
                <a:cubicBezTo>
                  <a:pt x="5020" y="3796"/>
                  <a:pt x="5039" y="3846"/>
                  <a:pt x="5067" y="3846"/>
                </a:cubicBezTo>
                <a:cubicBezTo>
                  <a:pt x="5095" y="3845"/>
                  <a:pt x="5121" y="3795"/>
                  <a:pt x="5126" y="3732"/>
                </a:cubicBezTo>
                <a:cubicBezTo>
                  <a:pt x="5131" y="3670"/>
                  <a:pt x="5112" y="3620"/>
                  <a:pt x="5084" y="3621"/>
                </a:cubicBezTo>
                <a:close/>
                <a:moveTo>
                  <a:pt x="2198" y="3671"/>
                </a:moveTo>
                <a:cubicBezTo>
                  <a:pt x="2170" y="3672"/>
                  <a:pt x="2140" y="3722"/>
                  <a:pt x="2132" y="3784"/>
                </a:cubicBezTo>
                <a:cubicBezTo>
                  <a:pt x="2124" y="3846"/>
                  <a:pt x="2141" y="3896"/>
                  <a:pt x="2169" y="3896"/>
                </a:cubicBezTo>
                <a:cubicBezTo>
                  <a:pt x="2197" y="3895"/>
                  <a:pt x="2226" y="3845"/>
                  <a:pt x="2234" y="3783"/>
                </a:cubicBezTo>
                <a:cubicBezTo>
                  <a:pt x="2242" y="3721"/>
                  <a:pt x="2226" y="3671"/>
                  <a:pt x="2198" y="3671"/>
                </a:cubicBezTo>
                <a:close/>
                <a:moveTo>
                  <a:pt x="2334" y="3671"/>
                </a:moveTo>
                <a:cubicBezTo>
                  <a:pt x="2306" y="3672"/>
                  <a:pt x="2277" y="3722"/>
                  <a:pt x="2269" y="3784"/>
                </a:cubicBezTo>
                <a:cubicBezTo>
                  <a:pt x="2261" y="3846"/>
                  <a:pt x="2278" y="3896"/>
                  <a:pt x="2306" y="3896"/>
                </a:cubicBezTo>
                <a:cubicBezTo>
                  <a:pt x="2334" y="3895"/>
                  <a:pt x="2363" y="3845"/>
                  <a:pt x="2371" y="3783"/>
                </a:cubicBezTo>
                <a:cubicBezTo>
                  <a:pt x="2378" y="3721"/>
                  <a:pt x="2362" y="3670"/>
                  <a:pt x="2334" y="3671"/>
                </a:cubicBezTo>
                <a:close/>
                <a:moveTo>
                  <a:pt x="2490" y="3671"/>
                </a:moveTo>
                <a:cubicBezTo>
                  <a:pt x="2463" y="3672"/>
                  <a:pt x="2433" y="3722"/>
                  <a:pt x="2426" y="3784"/>
                </a:cubicBezTo>
                <a:cubicBezTo>
                  <a:pt x="2418" y="3846"/>
                  <a:pt x="2434" y="3896"/>
                  <a:pt x="2462" y="3896"/>
                </a:cubicBezTo>
                <a:cubicBezTo>
                  <a:pt x="2490" y="3895"/>
                  <a:pt x="2520" y="3845"/>
                  <a:pt x="2527" y="3783"/>
                </a:cubicBezTo>
                <a:cubicBezTo>
                  <a:pt x="2535" y="3721"/>
                  <a:pt x="2518" y="3670"/>
                  <a:pt x="2490" y="3671"/>
                </a:cubicBezTo>
                <a:close/>
                <a:moveTo>
                  <a:pt x="2627" y="3671"/>
                </a:moveTo>
                <a:cubicBezTo>
                  <a:pt x="2599" y="3672"/>
                  <a:pt x="2570" y="3722"/>
                  <a:pt x="2563" y="3784"/>
                </a:cubicBezTo>
                <a:cubicBezTo>
                  <a:pt x="2555" y="3846"/>
                  <a:pt x="2572" y="3896"/>
                  <a:pt x="2600" y="3896"/>
                </a:cubicBezTo>
                <a:cubicBezTo>
                  <a:pt x="2628" y="3895"/>
                  <a:pt x="2657" y="3845"/>
                  <a:pt x="2664" y="3783"/>
                </a:cubicBezTo>
                <a:cubicBezTo>
                  <a:pt x="2671" y="3721"/>
                  <a:pt x="2655" y="3670"/>
                  <a:pt x="2627" y="3671"/>
                </a:cubicBezTo>
                <a:close/>
                <a:moveTo>
                  <a:pt x="2783" y="3671"/>
                </a:moveTo>
                <a:cubicBezTo>
                  <a:pt x="2755" y="3672"/>
                  <a:pt x="2726" y="3722"/>
                  <a:pt x="2719" y="3784"/>
                </a:cubicBezTo>
                <a:cubicBezTo>
                  <a:pt x="2712" y="3846"/>
                  <a:pt x="2728" y="3896"/>
                  <a:pt x="2756" y="3896"/>
                </a:cubicBezTo>
                <a:cubicBezTo>
                  <a:pt x="2784" y="3895"/>
                  <a:pt x="2813" y="3845"/>
                  <a:pt x="2820" y="3783"/>
                </a:cubicBezTo>
                <a:cubicBezTo>
                  <a:pt x="2828" y="3721"/>
                  <a:pt x="2810" y="3671"/>
                  <a:pt x="2783" y="3671"/>
                </a:cubicBezTo>
                <a:close/>
                <a:moveTo>
                  <a:pt x="2919" y="3671"/>
                </a:moveTo>
                <a:cubicBezTo>
                  <a:pt x="2891" y="3672"/>
                  <a:pt x="2863" y="3722"/>
                  <a:pt x="2856" y="3784"/>
                </a:cubicBezTo>
                <a:cubicBezTo>
                  <a:pt x="2849" y="3846"/>
                  <a:pt x="2865" y="3896"/>
                  <a:pt x="2893" y="3896"/>
                </a:cubicBezTo>
                <a:cubicBezTo>
                  <a:pt x="2921" y="3895"/>
                  <a:pt x="2950" y="3845"/>
                  <a:pt x="2957" y="3783"/>
                </a:cubicBezTo>
                <a:cubicBezTo>
                  <a:pt x="2964" y="3721"/>
                  <a:pt x="2947" y="3671"/>
                  <a:pt x="2919" y="3671"/>
                </a:cubicBezTo>
                <a:close/>
                <a:moveTo>
                  <a:pt x="3056" y="3671"/>
                </a:moveTo>
                <a:cubicBezTo>
                  <a:pt x="3028" y="3672"/>
                  <a:pt x="3000" y="3722"/>
                  <a:pt x="2993" y="3784"/>
                </a:cubicBezTo>
                <a:cubicBezTo>
                  <a:pt x="2986" y="3846"/>
                  <a:pt x="3002" y="3896"/>
                  <a:pt x="3031" y="3896"/>
                </a:cubicBezTo>
                <a:cubicBezTo>
                  <a:pt x="3059" y="3895"/>
                  <a:pt x="3087" y="3845"/>
                  <a:pt x="3093" y="3783"/>
                </a:cubicBezTo>
                <a:cubicBezTo>
                  <a:pt x="3100" y="3721"/>
                  <a:pt x="3084" y="3670"/>
                  <a:pt x="3056" y="3671"/>
                </a:cubicBezTo>
                <a:close/>
                <a:moveTo>
                  <a:pt x="3212" y="3671"/>
                </a:moveTo>
                <a:cubicBezTo>
                  <a:pt x="3184" y="3672"/>
                  <a:pt x="3156" y="3722"/>
                  <a:pt x="3149" y="3784"/>
                </a:cubicBezTo>
                <a:cubicBezTo>
                  <a:pt x="3142" y="3846"/>
                  <a:pt x="3159" y="3896"/>
                  <a:pt x="3187" y="3896"/>
                </a:cubicBezTo>
                <a:cubicBezTo>
                  <a:pt x="3215" y="3895"/>
                  <a:pt x="3243" y="3845"/>
                  <a:pt x="3250" y="3783"/>
                </a:cubicBezTo>
                <a:cubicBezTo>
                  <a:pt x="3257" y="3721"/>
                  <a:pt x="3240" y="3670"/>
                  <a:pt x="3212" y="3671"/>
                </a:cubicBezTo>
                <a:close/>
                <a:moveTo>
                  <a:pt x="3348" y="3671"/>
                </a:moveTo>
                <a:cubicBezTo>
                  <a:pt x="3320" y="3672"/>
                  <a:pt x="3292" y="3722"/>
                  <a:pt x="3285" y="3784"/>
                </a:cubicBezTo>
                <a:cubicBezTo>
                  <a:pt x="3279" y="3846"/>
                  <a:pt x="3296" y="3896"/>
                  <a:pt x="3324" y="3896"/>
                </a:cubicBezTo>
                <a:cubicBezTo>
                  <a:pt x="3352" y="3895"/>
                  <a:pt x="3380" y="3845"/>
                  <a:pt x="3387" y="3783"/>
                </a:cubicBezTo>
                <a:cubicBezTo>
                  <a:pt x="3393" y="3721"/>
                  <a:pt x="3376" y="3670"/>
                  <a:pt x="3348" y="3671"/>
                </a:cubicBezTo>
                <a:close/>
                <a:moveTo>
                  <a:pt x="3485" y="3671"/>
                </a:moveTo>
                <a:cubicBezTo>
                  <a:pt x="3457" y="3672"/>
                  <a:pt x="3429" y="3722"/>
                  <a:pt x="3422" y="3784"/>
                </a:cubicBezTo>
                <a:cubicBezTo>
                  <a:pt x="3416" y="3846"/>
                  <a:pt x="3433" y="3896"/>
                  <a:pt x="3461" y="3896"/>
                </a:cubicBezTo>
                <a:cubicBezTo>
                  <a:pt x="3489" y="3895"/>
                  <a:pt x="3517" y="3845"/>
                  <a:pt x="3524" y="3783"/>
                </a:cubicBezTo>
                <a:cubicBezTo>
                  <a:pt x="3530" y="3721"/>
                  <a:pt x="3513" y="3671"/>
                  <a:pt x="3485" y="3671"/>
                </a:cubicBezTo>
                <a:close/>
                <a:moveTo>
                  <a:pt x="3641" y="3671"/>
                </a:moveTo>
                <a:cubicBezTo>
                  <a:pt x="3613" y="3672"/>
                  <a:pt x="3585" y="3722"/>
                  <a:pt x="3579" y="3784"/>
                </a:cubicBezTo>
                <a:cubicBezTo>
                  <a:pt x="3572" y="3846"/>
                  <a:pt x="3590" y="3896"/>
                  <a:pt x="3618" y="3896"/>
                </a:cubicBezTo>
                <a:cubicBezTo>
                  <a:pt x="3646" y="3895"/>
                  <a:pt x="3674" y="3845"/>
                  <a:pt x="3680" y="3783"/>
                </a:cubicBezTo>
                <a:cubicBezTo>
                  <a:pt x="3686" y="3721"/>
                  <a:pt x="3669" y="3670"/>
                  <a:pt x="3641" y="3671"/>
                </a:cubicBezTo>
                <a:close/>
                <a:moveTo>
                  <a:pt x="4499" y="3671"/>
                </a:moveTo>
                <a:cubicBezTo>
                  <a:pt x="4471" y="3672"/>
                  <a:pt x="4444" y="3722"/>
                  <a:pt x="4439" y="3784"/>
                </a:cubicBezTo>
                <a:cubicBezTo>
                  <a:pt x="4433" y="3846"/>
                  <a:pt x="4451" y="3896"/>
                  <a:pt x="4479" y="3896"/>
                </a:cubicBezTo>
                <a:cubicBezTo>
                  <a:pt x="4507" y="3895"/>
                  <a:pt x="4534" y="3845"/>
                  <a:pt x="4540" y="3783"/>
                </a:cubicBezTo>
                <a:cubicBezTo>
                  <a:pt x="4545" y="3720"/>
                  <a:pt x="4527" y="3671"/>
                  <a:pt x="4499" y="3671"/>
                </a:cubicBezTo>
                <a:close/>
                <a:moveTo>
                  <a:pt x="1320" y="3721"/>
                </a:moveTo>
                <a:cubicBezTo>
                  <a:pt x="1292" y="3722"/>
                  <a:pt x="1262" y="3773"/>
                  <a:pt x="1253" y="3835"/>
                </a:cubicBezTo>
                <a:cubicBezTo>
                  <a:pt x="1244" y="3896"/>
                  <a:pt x="1260" y="3947"/>
                  <a:pt x="1288" y="3946"/>
                </a:cubicBezTo>
                <a:cubicBezTo>
                  <a:pt x="1316" y="3946"/>
                  <a:pt x="1346" y="3895"/>
                  <a:pt x="1355" y="3833"/>
                </a:cubicBezTo>
                <a:cubicBezTo>
                  <a:pt x="1364" y="3771"/>
                  <a:pt x="1348" y="3721"/>
                  <a:pt x="1320" y="3721"/>
                </a:cubicBezTo>
                <a:close/>
                <a:moveTo>
                  <a:pt x="1476" y="3721"/>
                </a:moveTo>
                <a:cubicBezTo>
                  <a:pt x="1448" y="3722"/>
                  <a:pt x="1419" y="3773"/>
                  <a:pt x="1410" y="3835"/>
                </a:cubicBezTo>
                <a:cubicBezTo>
                  <a:pt x="1401" y="3896"/>
                  <a:pt x="1416" y="3947"/>
                  <a:pt x="1445" y="3946"/>
                </a:cubicBezTo>
                <a:cubicBezTo>
                  <a:pt x="1473" y="3946"/>
                  <a:pt x="1502" y="3895"/>
                  <a:pt x="1511" y="3833"/>
                </a:cubicBezTo>
                <a:cubicBezTo>
                  <a:pt x="1520" y="3771"/>
                  <a:pt x="1504" y="3721"/>
                  <a:pt x="1476" y="3721"/>
                </a:cubicBezTo>
                <a:close/>
                <a:moveTo>
                  <a:pt x="1613" y="3721"/>
                </a:moveTo>
                <a:cubicBezTo>
                  <a:pt x="1585" y="3722"/>
                  <a:pt x="1555" y="3773"/>
                  <a:pt x="1547" y="3835"/>
                </a:cubicBezTo>
                <a:cubicBezTo>
                  <a:pt x="1538" y="3897"/>
                  <a:pt x="1553" y="3947"/>
                  <a:pt x="1581" y="3946"/>
                </a:cubicBezTo>
                <a:cubicBezTo>
                  <a:pt x="1609" y="3946"/>
                  <a:pt x="1639" y="3895"/>
                  <a:pt x="1648" y="3833"/>
                </a:cubicBezTo>
                <a:cubicBezTo>
                  <a:pt x="1657" y="3771"/>
                  <a:pt x="1640" y="3721"/>
                  <a:pt x="1613" y="3721"/>
                </a:cubicBezTo>
                <a:close/>
                <a:moveTo>
                  <a:pt x="1769" y="3721"/>
                </a:moveTo>
                <a:cubicBezTo>
                  <a:pt x="1741" y="3722"/>
                  <a:pt x="1711" y="3773"/>
                  <a:pt x="1703" y="3835"/>
                </a:cubicBezTo>
                <a:cubicBezTo>
                  <a:pt x="1694" y="3896"/>
                  <a:pt x="1710" y="3947"/>
                  <a:pt x="1738" y="3946"/>
                </a:cubicBezTo>
                <a:cubicBezTo>
                  <a:pt x="1766" y="3946"/>
                  <a:pt x="1796" y="3895"/>
                  <a:pt x="1804" y="3833"/>
                </a:cubicBezTo>
                <a:cubicBezTo>
                  <a:pt x="1813" y="3771"/>
                  <a:pt x="1797" y="3721"/>
                  <a:pt x="1769" y="3721"/>
                </a:cubicBezTo>
                <a:close/>
                <a:moveTo>
                  <a:pt x="1905" y="3721"/>
                </a:moveTo>
                <a:cubicBezTo>
                  <a:pt x="1877" y="3722"/>
                  <a:pt x="1848" y="3773"/>
                  <a:pt x="1840" y="3835"/>
                </a:cubicBezTo>
                <a:cubicBezTo>
                  <a:pt x="1832" y="3897"/>
                  <a:pt x="1847" y="3947"/>
                  <a:pt x="1875" y="3946"/>
                </a:cubicBezTo>
                <a:cubicBezTo>
                  <a:pt x="1903" y="3946"/>
                  <a:pt x="1932" y="3895"/>
                  <a:pt x="1941" y="3833"/>
                </a:cubicBezTo>
                <a:cubicBezTo>
                  <a:pt x="1949" y="3771"/>
                  <a:pt x="1933" y="3721"/>
                  <a:pt x="1905" y="3721"/>
                </a:cubicBezTo>
                <a:close/>
                <a:moveTo>
                  <a:pt x="2061" y="3721"/>
                </a:moveTo>
                <a:cubicBezTo>
                  <a:pt x="2033" y="3722"/>
                  <a:pt x="2004" y="3773"/>
                  <a:pt x="1996" y="3835"/>
                </a:cubicBezTo>
                <a:cubicBezTo>
                  <a:pt x="1987" y="3896"/>
                  <a:pt x="2004" y="3947"/>
                  <a:pt x="2032" y="3946"/>
                </a:cubicBezTo>
                <a:cubicBezTo>
                  <a:pt x="2060" y="3946"/>
                  <a:pt x="2089" y="3895"/>
                  <a:pt x="2097" y="3833"/>
                </a:cubicBezTo>
                <a:cubicBezTo>
                  <a:pt x="2105" y="3771"/>
                  <a:pt x="2089" y="3721"/>
                  <a:pt x="2061" y="3721"/>
                </a:cubicBezTo>
                <a:close/>
                <a:moveTo>
                  <a:pt x="15368" y="3721"/>
                </a:moveTo>
                <a:cubicBezTo>
                  <a:pt x="15340" y="3722"/>
                  <a:pt x="15322" y="3773"/>
                  <a:pt x="15328" y="3836"/>
                </a:cubicBezTo>
                <a:cubicBezTo>
                  <a:pt x="15334" y="3899"/>
                  <a:pt x="15362" y="3950"/>
                  <a:pt x="15391" y="3949"/>
                </a:cubicBezTo>
                <a:cubicBezTo>
                  <a:pt x="15419" y="3949"/>
                  <a:pt x="15437" y="3897"/>
                  <a:pt x="15430" y="3835"/>
                </a:cubicBezTo>
                <a:cubicBezTo>
                  <a:pt x="15424" y="3772"/>
                  <a:pt x="15396" y="3721"/>
                  <a:pt x="15368" y="3721"/>
                </a:cubicBezTo>
                <a:close/>
                <a:moveTo>
                  <a:pt x="15524" y="3721"/>
                </a:moveTo>
                <a:cubicBezTo>
                  <a:pt x="15496" y="3722"/>
                  <a:pt x="15478" y="3773"/>
                  <a:pt x="15485" y="3836"/>
                </a:cubicBezTo>
                <a:cubicBezTo>
                  <a:pt x="15491" y="3899"/>
                  <a:pt x="15519" y="3950"/>
                  <a:pt x="15548" y="3949"/>
                </a:cubicBezTo>
                <a:cubicBezTo>
                  <a:pt x="15576" y="3949"/>
                  <a:pt x="15593" y="3897"/>
                  <a:pt x="15587" y="3835"/>
                </a:cubicBezTo>
                <a:cubicBezTo>
                  <a:pt x="15580" y="3771"/>
                  <a:pt x="15552" y="3721"/>
                  <a:pt x="15524" y="3721"/>
                </a:cubicBezTo>
                <a:close/>
                <a:moveTo>
                  <a:pt x="15661" y="3721"/>
                </a:moveTo>
                <a:cubicBezTo>
                  <a:pt x="15633" y="3722"/>
                  <a:pt x="15615" y="3773"/>
                  <a:pt x="15621" y="3836"/>
                </a:cubicBezTo>
                <a:cubicBezTo>
                  <a:pt x="15628" y="3899"/>
                  <a:pt x="15656" y="3950"/>
                  <a:pt x="15684" y="3949"/>
                </a:cubicBezTo>
                <a:cubicBezTo>
                  <a:pt x="15713" y="3949"/>
                  <a:pt x="15730" y="3897"/>
                  <a:pt x="15724" y="3835"/>
                </a:cubicBezTo>
                <a:cubicBezTo>
                  <a:pt x="15717" y="3772"/>
                  <a:pt x="15689" y="3721"/>
                  <a:pt x="15661" y="3721"/>
                </a:cubicBezTo>
                <a:close/>
                <a:moveTo>
                  <a:pt x="15817" y="3721"/>
                </a:moveTo>
                <a:cubicBezTo>
                  <a:pt x="15789" y="3722"/>
                  <a:pt x="15771" y="3773"/>
                  <a:pt x="15778" y="3836"/>
                </a:cubicBezTo>
                <a:cubicBezTo>
                  <a:pt x="15785" y="3899"/>
                  <a:pt x="15813" y="3950"/>
                  <a:pt x="15841" y="3949"/>
                </a:cubicBezTo>
                <a:cubicBezTo>
                  <a:pt x="15870" y="3949"/>
                  <a:pt x="15887" y="3897"/>
                  <a:pt x="15880" y="3835"/>
                </a:cubicBezTo>
                <a:cubicBezTo>
                  <a:pt x="15873" y="3772"/>
                  <a:pt x="15845" y="3721"/>
                  <a:pt x="15817" y="3721"/>
                </a:cubicBezTo>
                <a:close/>
                <a:moveTo>
                  <a:pt x="15953" y="3721"/>
                </a:moveTo>
                <a:cubicBezTo>
                  <a:pt x="15925" y="3722"/>
                  <a:pt x="15908" y="3773"/>
                  <a:pt x="15915" y="3836"/>
                </a:cubicBezTo>
                <a:cubicBezTo>
                  <a:pt x="15922" y="3899"/>
                  <a:pt x="15950" y="3950"/>
                  <a:pt x="15978" y="3949"/>
                </a:cubicBezTo>
                <a:cubicBezTo>
                  <a:pt x="16006" y="3949"/>
                  <a:pt x="16024" y="3897"/>
                  <a:pt x="16017" y="3835"/>
                </a:cubicBezTo>
                <a:cubicBezTo>
                  <a:pt x="16010" y="3772"/>
                  <a:pt x="15981" y="3721"/>
                  <a:pt x="15953" y="3721"/>
                </a:cubicBezTo>
                <a:close/>
                <a:moveTo>
                  <a:pt x="16090" y="3721"/>
                </a:moveTo>
                <a:cubicBezTo>
                  <a:pt x="16062" y="3722"/>
                  <a:pt x="16045" y="3773"/>
                  <a:pt x="16052" y="3836"/>
                </a:cubicBezTo>
                <a:cubicBezTo>
                  <a:pt x="16059" y="3899"/>
                  <a:pt x="16088" y="3950"/>
                  <a:pt x="16116" y="3949"/>
                </a:cubicBezTo>
                <a:cubicBezTo>
                  <a:pt x="16144" y="3949"/>
                  <a:pt x="16161" y="3897"/>
                  <a:pt x="16154" y="3835"/>
                </a:cubicBezTo>
                <a:cubicBezTo>
                  <a:pt x="16146" y="3772"/>
                  <a:pt x="16118" y="3721"/>
                  <a:pt x="16090" y="3721"/>
                </a:cubicBezTo>
                <a:close/>
                <a:moveTo>
                  <a:pt x="16246" y="3721"/>
                </a:moveTo>
                <a:cubicBezTo>
                  <a:pt x="16218" y="3722"/>
                  <a:pt x="16201" y="3773"/>
                  <a:pt x="16209" y="3836"/>
                </a:cubicBezTo>
                <a:cubicBezTo>
                  <a:pt x="16216" y="3899"/>
                  <a:pt x="16245" y="3950"/>
                  <a:pt x="16273" y="3949"/>
                </a:cubicBezTo>
                <a:cubicBezTo>
                  <a:pt x="16301" y="3949"/>
                  <a:pt x="16317" y="3897"/>
                  <a:pt x="16310" y="3835"/>
                </a:cubicBezTo>
                <a:cubicBezTo>
                  <a:pt x="16303" y="3772"/>
                  <a:pt x="16275" y="3721"/>
                  <a:pt x="16246" y="3721"/>
                </a:cubicBezTo>
                <a:close/>
                <a:moveTo>
                  <a:pt x="16383" y="3721"/>
                </a:moveTo>
                <a:cubicBezTo>
                  <a:pt x="16355" y="3722"/>
                  <a:pt x="16338" y="3773"/>
                  <a:pt x="16345" y="3836"/>
                </a:cubicBezTo>
                <a:cubicBezTo>
                  <a:pt x="16353" y="3899"/>
                  <a:pt x="16381" y="3950"/>
                  <a:pt x="16410" y="3949"/>
                </a:cubicBezTo>
                <a:cubicBezTo>
                  <a:pt x="16438" y="3949"/>
                  <a:pt x="16455" y="3897"/>
                  <a:pt x="16447" y="3835"/>
                </a:cubicBezTo>
                <a:cubicBezTo>
                  <a:pt x="16440" y="3772"/>
                  <a:pt x="16411" y="3721"/>
                  <a:pt x="16383" y="3721"/>
                </a:cubicBezTo>
                <a:close/>
                <a:moveTo>
                  <a:pt x="16539" y="3721"/>
                </a:moveTo>
                <a:cubicBezTo>
                  <a:pt x="16511" y="3722"/>
                  <a:pt x="16494" y="3773"/>
                  <a:pt x="16502" y="3836"/>
                </a:cubicBezTo>
                <a:cubicBezTo>
                  <a:pt x="16509" y="3899"/>
                  <a:pt x="16538" y="3950"/>
                  <a:pt x="16567" y="3949"/>
                </a:cubicBezTo>
                <a:cubicBezTo>
                  <a:pt x="16595" y="3949"/>
                  <a:pt x="16612" y="3897"/>
                  <a:pt x="16604" y="3835"/>
                </a:cubicBezTo>
                <a:cubicBezTo>
                  <a:pt x="16596" y="3771"/>
                  <a:pt x="16567" y="3721"/>
                  <a:pt x="16539" y="3721"/>
                </a:cubicBezTo>
                <a:close/>
                <a:moveTo>
                  <a:pt x="17418" y="3721"/>
                </a:moveTo>
                <a:cubicBezTo>
                  <a:pt x="17390" y="3722"/>
                  <a:pt x="17374" y="3773"/>
                  <a:pt x="17382" y="3836"/>
                </a:cubicBezTo>
                <a:cubicBezTo>
                  <a:pt x="17391" y="3899"/>
                  <a:pt x="17420" y="3950"/>
                  <a:pt x="17448" y="3949"/>
                </a:cubicBezTo>
                <a:cubicBezTo>
                  <a:pt x="17476" y="3949"/>
                  <a:pt x="17492" y="3898"/>
                  <a:pt x="17484" y="3835"/>
                </a:cubicBezTo>
                <a:cubicBezTo>
                  <a:pt x="17475" y="3772"/>
                  <a:pt x="17446" y="3721"/>
                  <a:pt x="17418" y="3721"/>
                </a:cubicBezTo>
                <a:close/>
                <a:moveTo>
                  <a:pt x="17555" y="3721"/>
                </a:moveTo>
                <a:cubicBezTo>
                  <a:pt x="17526" y="3722"/>
                  <a:pt x="17510" y="3773"/>
                  <a:pt x="17519" y="3836"/>
                </a:cubicBezTo>
                <a:cubicBezTo>
                  <a:pt x="17528" y="3899"/>
                  <a:pt x="17557" y="3950"/>
                  <a:pt x="17586" y="3949"/>
                </a:cubicBezTo>
                <a:cubicBezTo>
                  <a:pt x="17614" y="3949"/>
                  <a:pt x="17630" y="3898"/>
                  <a:pt x="17621" y="3835"/>
                </a:cubicBezTo>
                <a:cubicBezTo>
                  <a:pt x="17612" y="3771"/>
                  <a:pt x="17583" y="3721"/>
                  <a:pt x="17555" y="3721"/>
                </a:cubicBezTo>
                <a:close/>
                <a:moveTo>
                  <a:pt x="12752" y="3772"/>
                </a:moveTo>
                <a:cubicBezTo>
                  <a:pt x="12724" y="3772"/>
                  <a:pt x="12704" y="3824"/>
                  <a:pt x="12708" y="3886"/>
                </a:cubicBezTo>
                <a:cubicBezTo>
                  <a:pt x="12711" y="3949"/>
                  <a:pt x="12736" y="4000"/>
                  <a:pt x="12765" y="4000"/>
                </a:cubicBezTo>
                <a:cubicBezTo>
                  <a:pt x="12793" y="3999"/>
                  <a:pt x="12813" y="3947"/>
                  <a:pt x="12809" y="3885"/>
                </a:cubicBezTo>
                <a:cubicBezTo>
                  <a:pt x="12806" y="3822"/>
                  <a:pt x="12781" y="3771"/>
                  <a:pt x="12752" y="3772"/>
                </a:cubicBezTo>
                <a:close/>
                <a:moveTo>
                  <a:pt x="12889" y="3772"/>
                </a:moveTo>
                <a:cubicBezTo>
                  <a:pt x="12861" y="3772"/>
                  <a:pt x="12841" y="3824"/>
                  <a:pt x="12845" y="3886"/>
                </a:cubicBezTo>
                <a:cubicBezTo>
                  <a:pt x="12848" y="3949"/>
                  <a:pt x="12874" y="4000"/>
                  <a:pt x="12902" y="4000"/>
                </a:cubicBezTo>
                <a:cubicBezTo>
                  <a:pt x="12930" y="3999"/>
                  <a:pt x="12950" y="3947"/>
                  <a:pt x="12946" y="3885"/>
                </a:cubicBezTo>
                <a:cubicBezTo>
                  <a:pt x="12943" y="3822"/>
                  <a:pt x="12917" y="3771"/>
                  <a:pt x="12889" y="3772"/>
                </a:cubicBezTo>
                <a:close/>
                <a:moveTo>
                  <a:pt x="13045" y="3772"/>
                </a:moveTo>
                <a:cubicBezTo>
                  <a:pt x="13017" y="3772"/>
                  <a:pt x="12997" y="3824"/>
                  <a:pt x="13001" y="3886"/>
                </a:cubicBezTo>
                <a:cubicBezTo>
                  <a:pt x="13005" y="3949"/>
                  <a:pt x="13030" y="4000"/>
                  <a:pt x="13059" y="4000"/>
                </a:cubicBezTo>
                <a:cubicBezTo>
                  <a:pt x="13087" y="3999"/>
                  <a:pt x="13106" y="3947"/>
                  <a:pt x="13103" y="3885"/>
                </a:cubicBezTo>
                <a:cubicBezTo>
                  <a:pt x="13099" y="3822"/>
                  <a:pt x="13073" y="3771"/>
                  <a:pt x="13045" y="3772"/>
                </a:cubicBezTo>
                <a:close/>
                <a:moveTo>
                  <a:pt x="13181" y="3772"/>
                </a:moveTo>
                <a:cubicBezTo>
                  <a:pt x="13153" y="3772"/>
                  <a:pt x="13134" y="3824"/>
                  <a:pt x="13138" y="3886"/>
                </a:cubicBezTo>
                <a:cubicBezTo>
                  <a:pt x="13142" y="3949"/>
                  <a:pt x="13168" y="4000"/>
                  <a:pt x="13196" y="4000"/>
                </a:cubicBezTo>
                <a:cubicBezTo>
                  <a:pt x="13224" y="3999"/>
                  <a:pt x="13244" y="3947"/>
                  <a:pt x="13240" y="3885"/>
                </a:cubicBezTo>
                <a:cubicBezTo>
                  <a:pt x="13236" y="3822"/>
                  <a:pt x="13209" y="3771"/>
                  <a:pt x="13181" y="3772"/>
                </a:cubicBezTo>
                <a:close/>
                <a:moveTo>
                  <a:pt x="13338" y="3772"/>
                </a:moveTo>
                <a:cubicBezTo>
                  <a:pt x="13310" y="3772"/>
                  <a:pt x="13290" y="3824"/>
                  <a:pt x="13294" y="3886"/>
                </a:cubicBezTo>
                <a:cubicBezTo>
                  <a:pt x="13298" y="3949"/>
                  <a:pt x="13325" y="4000"/>
                  <a:pt x="13353" y="4000"/>
                </a:cubicBezTo>
                <a:cubicBezTo>
                  <a:pt x="13381" y="3999"/>
                  <a:pt x="13401" y="3947"/>
                  <a:pt x="13396" y="3885"/>
                </a:cubicBezTo>
                <a:cubicBezTo>
                  <a:pt x="13392" y="3822"/>
                  <a:pt x="13366" y="3771"/>
                  <a:pt x="13338" y="3772"/>
                </a:cubicBezTo>
                <a:close/>
                <a:moveTo>
                  <a:pt x="13474" y="3772"/>
                </a:moveTo>
                <a:cubicBezTo>
                  <a:pt x="13446" y="3772"/>
                  <a:pt x="13427" y="3824"/>
                  <a:pt x="13431" y="3886"/>
                </a:cubicBezTo>
                <a:cubicBezTo>
                  <a:pt x="13435" y="3949"/>
                  <a:pt x="13462" y="4000"/>
                  <a:pt x="13490" y="4000"/>
                </a:cubicBezTo>
                <a:cubicBezTo>
                  <a:pt x="13518" y="3999"/>
                  <a:pt x="13538" y="3947"/>
                  <a:pt x="13533" y="3885"/>
                </a:cubicBezTo>
                <a:cubicBezTo>
                  <a:pt x="13529" y="3822"/>
                  <a:pt x="13502" y="3771"/>
                  <a:pt x="13474" y="3772"/>
                </a:cubicBezTo>
                <a:close/>
                <a:moveTo>
                  <a:pt x="13611" y="3772"/>
                </a:moveTo>
                <a:cubicBezTo>
                  <a:pt x="13583" y="3772"/>
                  <a:pt x="13564" y="3824"/>
                  <a:pt x="13568" y="3886"/>
                </a:cubicBezTo>
                <a:cubicBezTo>
                  <a:pt x="13572" y="3949"/>
                  <a:pt x="13599" y="4000"/>
                  <a:pt x="13627" y="4000"/>
                </a:cubicBezTo>
                <a:cubicBezTo>
                  <a:pt x="13655" y="3999"/>
                  <a:pt x="13675" y="3948"/>
                  <a:pt x="13670" y="3885"/>
                </a:cubicBezTo>
                <a:cubicBezTo>
                  <a:pt x="13666" y="3822"/>
                  <a:pt x="13639" y="3771"/>
                  <a:pt x="13611" y="3772"/>
                </a:cubicBezTo>
                <a:close/>
                <a:moveTo>
                  <a:pt x="13767" y="3772"/>
                </a:moveTo>
                <a:cubicBezTo>
                  <a:pt x="13739" y="3772"/>
                  <a:pt x="13720" y="3823"/>
                  <a:pt x="13725" y="3886"/>
                </a:cubicBezTo>
                <a:cubicBezTo>
                  <a:pt x="13729" y="3949"/>
                  <a:pt x="13756" y="4000"/>
                  <a:pt x="13784" y="4000"/>
                </a:cubicBezTo>
                <a:cubicBezTo>
                  <a:pt x="13812" y="3999"/>
                  <a:pt x="13831" y="3948"/>
                  <a:pt x="13827" y="3885"/>
                </a:cubicBezTo>
                <a:cubicBezTo>
                  <a:pt x="13822" y="3822"/>
                  <a:pt x="13795" y="3771"/>
                  <a:pt x="13767" y="3772"/>
                </a:cubicBezTo>
                <a:close/>
                <a:moveTo>
                  <a:pt x="13923" y="3772"/>
                </a:moveTo>
                <a:cubicBezTo>
                  <a:pt x="13895" y="3772"/>
                  <a:pt x="13876" y="3824"/>
                  <a:pt x="13881" y="3886"/>
                </a:cubicBezTo>
                <a:cubicBezTo>
                  <a:pt x="13886" y="3949"/>
                  <a:pt x="13912" y="4000"/>
                  <a:pt x="13940" y="4000"/>
                </a:cubicBezTo>
                <a:cubicBezTo>
                  <a:pt x="13968" y="3999"/>
                  <a:pt x="13988" y="3948"/>
                  <a:pt x="13983" y="3885"/>
                </a:cubicBezTo>
                <a:cubicBezTo>
                  <a:pt x="13978" y="3822"/>
                  <a:pt x="13951" y="3771"/>
                  <a:pt x="13923" y="3772"/>
                </a:cubicBezTo>
                <a:close/>
                <a:moveTo>
                  <a:pt x="14060" y="3772"/>
                </a:moveTo>
                <a:cubicBezTo>
                  <a:pt x="14032" y="3772"/>
                  <a:pt x="14013" y="3824"/>
                  <a:pt x="14018" y="3886"/>
                </a:cubicBezTo>
                <a:cubicBezTo>
                  <a:pt x="14023" y="3949"/>
                  <a:pt x="14050" y="4000"/>
                  <a:pt x="14078" y="4000"/>
                </a:cubicBezTo>
                <a:cubicBezTo>
                  <a:pt x="14106" y="3999"/>
                  <a:pt x="14125" y="3948"/>
                  <a:pt x="14120" y="3885"/>
                </a:cubicBezTo>
                <a:cubicBezTo>
                  <a:pt x="14115" y="3822"/>
                  <a:pt x="14088" y="3771"/>
                  <a:pt x="14060" y="3772"/>
                </a:cubicBezTo>
                <a:close/>
                <a:moveTo>
                  <a:pt x="14197" y="3772"/>
                </a:moveTo>
                <a:cubicBezTo>
                  <a:pt x="14169" y="3772"/>
                  <a:pt x="14150" y="3824"/>
                  <a:pt x="14155" y="3886"/>
                </a:cubicBezTo>
                <a:cubicBezTo>
                  <a:pt x="14160" y="3949"/>
                  <a:pt x="14187" y="4000"/>
                  <a:pt x="14215" y="4000"/>
                </a:cubicBezTo>
                <a:cubicBezTo>
                  <a:pt x="14243" y="3999"/>
                  <a:pt x="14262" y="3948"/>
                  <a:pt x="14257" y="3885"/>
                </a:cubicBezTo>
                <a:cubicBezTo>
                  <a:pt x="14251" y="3822"/>
                  <a:pt x="14225" y="3771"/>
                  <a:pt x="14197" y="3772"/>
                </a:cubicBezTo>
                <a:close/>
                <a:moveTo>
                  <a:pt x="14353" y="3772"/>
                </a:moveTo>
                <a:cubicBezTo>
                  <a:pt x="14324" y="3772"/>
                  <a:pt x="14306" y="3824"/>
                  <a:pt x="14311" y="3886"/>
                </a:cubicBezTo>
                <a:cubicBezTo>
                  <a:pt x="14316" y="3949"/>
                  <a:pt x="14343" y="4000"/>
                  <a:pt x="14371" y="4000"/>
                </a:cubicBezTo>
                <a:cubicBezTo>
                  <a:pt x="14400" y="3999"/>
                  <a:pt x="14418" y="3948"/>
                  <a:pt x="14413" y="3885"/>
                </a:cubicBezTo>
                <a:cubicBezTo>
                  <a:pt x="14408" y="3822"/>
                  <a:pt x="14381" y="3771"/>
                  <a:pt x="14353" y="3772"/>
                </a:cubicBezTo>
                <a:close/>
                <a:moveTo>
                  <a:pt x="14489" y="3772"/>
                </a:moveTo>
                <a:cubicBezTo>
                  <a:pt x="14461" y="3772"/>
                  <a:pt x="14443" y="3824"/>
                  <a:pt x="14448" y="3886"/>
                </a:cubicBezTo>
                <a:cubicBezTo>
                  <a:pt x="14454" y="3949"/>
                  <a:pt x="14481" y="4000"/>
                  <a:pt x="14509" y="4000"/>
                </a:cubicBezTo>
                <a:cubicBezTo>
                  <a:pt x="14537" y="3999"/>
                  <a:pt x="14555" y="3948"/>
                  <a:pt x="14550" y="3885"/>
                </a:cubicBezTo>
                <a:cubicBezTo>
                  <a:pt x="14544" y="3822"/>
                  <a:pt x="14517" y="3771"/>
                  <a:pt x="14489" y="3772"/>
                </a:cubicBezTo>
                <a:close/>
                <a:moveTo>
                  <a:pt x="14645" y="3772"/>
                </a:moveTo>
                <a:cubicBezTo>
                  <a:pt x="14617" y="3772"/>
                  <a:pt x="14599" y="3823"/>
                  <a:pt x="14605" y="3886"/>
                </a:cubicBezTo>
                <a:cubicBezTo>
                  <a:pt x="14610" y="3949"/>
                  <a:pt x="14637" y="4000"/>
                  <a:pt x="14665" y="4000"/>
                </a:cubicBezTo>
                <a:cubicBezTo>
                  <a:pt x="14694" y="3999"/>
                  <a:pt x="14712" y="3948"/>
                  <a:pt x="14706" y="3885"/>
                </a:cubicBezTo>
                <a:cubicBezTo>
                  <a:pt x="14701" y="3822"/>
                  <a:pt x="14673" y="3771"/>
                  <a:pt x="14645" y="3772"/>
                </a:cubicBezTo>
                <a:close/>
                <a:moveTo>
                  <a:pt x="14782" y="3772"/>
                </a:moveTo>
                <a:cubicBezTo>
                  <a:pt x="14754" y="3772"/>
                  <a:pt x="14736" y="3823"/>
                  <a:pt x="14742" y="3886"/>
                </a:cubicBezTo>
                <a:cubicBezTo>
                  <a:pt x="14747" y="3949"/>
                  <a:pt x="14775" y="4000"/>
                  <a:pt x="14803" y="4000"/>
                </a:cubicBezTo>
                <a:cubicBezTo>
                  <a:pt x="14831" y="3999"/>
                  <a:pt x="14849" y="3948"/>
                  <a:pt x="14843" y="3885"/>
                </a:cubicBezTo>
                <a:cubicBezTo>
                  <a:pt x="14837" y="3822"/>
                  <a:pt x="14810" y="3771"/>
                  <a:pt x="14782" y="3772"/>
                </a:cubicBezTo>
                <a:close/>
                <a:moveTo>
                  <a:pt x="14938" y="3772"/>
                </a:moveTo>
                <a:cubicBezTo>
                  <a:pt x="14910" y="3772"/>
                  <a:pt x="14892" y="3823"/>
                  <a:pt x="14898" y="3886"/>
                </a:cubicBezTo>
                <a:cubicBezTo>
                  <a:pt x="14904" y="3949"/>
                  <a:pt x="14931" y="4000"/>
                  <a:pt x="14959" y="4000"/>
                </a:cubicBezTo>
                <a:cubicBezTo>
                  <a:pt x="14988" y="3999"/>
                  <a:pt x="15005" y="3948"/>
                  <a:pt x="15000" y="3885"/>
                </a:cubicBezTo>
                <a:cubicBezTo>
                  <a:pt x="14994" y="3822"/>
                  <a:pt x="14967" y="3771"/>
                  <a:pt x="14938" y="3772"/>
                </a:cubicBezTo>
                <a:close/>
                <a:moveTo>
                  <a:pt x="15075" y="3772"/>
                </a:moveTo>
                <a:cubicBezTo>
                  <a:pt x="15047" y="3772"/>
                  <a:pt x="15029" y="3823"/>
                  <a:pt x="15035" y="3886"/>
                </a:cubicBezTo>
                <a:cubicBezTo>
                  <a:pt x="15041" y="3949"/>
                  <a:pt x="15069" y="4000"/>
                  <a:pt x="15097" y="4000"/>
                </a:cubicBezTo>
                <a:cubicBezTo>
                  <a:pt x="15125" y="3999"/>
                  <a:pt x="15143" y="3948"/>
                  <a:pt x="15137" y="3885"/>
                </a:cubicBezTo>
                <a:cubicBezTo>
                  <a:pt x="15131" y="3822"/>
                  <a:pt x="15103" y="3771"/>
                  <a:pt x="15075" y="3772"/>
                </a:cubicBezTo>
                <a:close/>
                <a:moveTo>
                  <a:pt x="15212" y="3772"/>
                </a:moveTo>
                <a:cubicBezTo>
                  <a:pt x="15184" y="3772"/>
                  <a:pt x="15166" y="3823"/>
                  <a:pt x="15172" y="3886"/>
                </a:cubicBezTo>
                <a:cubicBezTo>
                  <a:pt x="15178" y="3949"/>
                  <a:pt x="15205" y="4000"/>
                  <a:pt x="15234" y="4000"/>
                </a:cubicBezTo>
                <a:cubicBezTo>
                  <a:pt x="15262" y="3999"/>
                  <a:pt x="15280" y="3948"/>
                  <a:pt x="15274" y="3885"/>
                </a:cubicBezTo>
                <a:cubicBezTo>
                  <a:pt x="15268" y="3822"/>
                  <a:pt x="15240" y="3771"/>
                  <a:pt x="15212" y="3772"/>
                </a:cubicBezTo>
                <a:close/>
                <a:moveTo>
                  <a:pt x="9552" y="3822"/>
                </a:moveTo>
                <a:cubicBezTo>
                  <a:pt x="9524" y="3823"/>
                  <a:pt x="9501" y="3874"/>
                  <a:pt x="9501" y="3937"/>
                </a:cubicBezTo>
                <a:cubicBezTo>
                  <a:pt x="9501" y="3999"/>
                  <a:pt x="9524" y="4049"/>
                  <a:pt x="9552" y="4048"/>
                </a:cubicBezTo>
                <a:cubicBezTo>
                  <a:pt x="9581" y="4048"/>
                  <a:pt x="9603" y="3996"/>
                  <a:pt x="9603" y="3934"/>
                </a:cubicBezTo>
                <a:cubicBezTo>
                  <a:pt x="9603" y="3871"/>
                  <a:pt x="9580" y="3821"/>
                  <a:pt x="9552" y="3822"/>
                </a:cubicBezTo>
                <a:close/>
                <a:moveTo>
                  <a:pt x="9708" y="3822"/>
                </a:moveTo>
                <a:cubicBezTo>
                  <a:pt x="9680" y="3823"/>
                  <a:pt x="9657" y="3874"/>
                  <a:pt x="9657" y="3937"/>
                </a:cubicBezTo>
                <a:cubicBezTo>
                  <a:pt x="9658" y="3999"/>
                  <a:pt x="9681" y="4049"/>
                  <a:pt x="9709" y="4048"/>
                </a:cubicBezTo>
                <a:cubicBezTo>
                  <a:pt x="9737" y="4048"/>
                  <a:pt x="9760" y="3996"/>
                  <a:pt x="9759" y="3934"/>
                </a:cubicBezTo>
                <a:cubicBezTo>
                  <a:pt x="9759" y="3871"/>
                  <a:pt x="9736" y="3821"/>
                  <a:pt x="9708" y="3822"/>
                </a:cubicBezTo>
                <a:close/>
                <a:moveTo>
                  <a:pt x="9844" y="3822"/>
                </a:moveTo>
                <a:cubicBezTo>
                  <a:pt x="9816" y="3823"/>
                  <a:pt x="9794" y="3874"/>
                  <a:pt x="9794" y="3937"/>
                </a:cubicBezTo>
                <a:cubicBezTo>
                  <a:pt x="9795" y="3999"/>
                  <a:pt x="9818" y="4049"/>
                  <a:pt x="9846" y="4048"/>
                </a:cubicBezTo>
                <a:cubicBezTo>
                  <a:pt x="9874" y="4048"/>
                  <a:pt x="9897" y="3996"/>
                  <a:pt x="9896" y="3934"/>
                </a:cubicBezTo>
                <a:cubicBezTo>
                  <a:pt x="9896" y="3871"/>
                  <a:pt x="9872" y="3821"/>
                  <a:pt x="9844" y="3822"/>
                </a:cubicBezTo>
                <a:close/>
                <a:moveTo>
                  <a:pt x="10001" y="3822"/>
                </a:moveTo>
                <a:cubicBezTo>
                  <a:pt x="9973" y="3823"/>
                  <a:pt x="9950" y="3874"/>
                  <a:pt x="9951" y="3937"/>
                </a:cubicBezTo>
                <a:cubicBezTo>
                  <a:pt x="9951" y="3999"/>
                  <a:pt x="9975" y="4049"/>
                  <a:pt x="10003" y="4048"/>
                </a:cubicBezTo>
                <a:cubicBezTo>
                  <a:pt x="10031" y="4048"/>
                  <a:pt x="10053" y="3996"/>
                  <a:pt x="10053" y="3934"/>
                </a:cubicBezTo>
                <a:cubicBezTo>
                  <a:pt x="10052" y="3871"/>
                  <a:pt x="10029" y="3821"/>
                  <a:pt x="10001" y="3822"/>
                </a:cubicBezTo>
                <a:close/>
                <a:moveTo>
                  <a:pt x="10137" y="3822"/>
                </a:moveTo>
                <a:cubicBezTo>
                  <a:pt x="10109" y="3823"/>
                  <a:pt x="10087" y="3874"/>
                  <a:pt x="10088" y="3937"/>
                </a:cubicBezTo>
                <a:cubicBezTo>
                  <a:pt x="10088" y="3999"/>
                  <a:pt x="10111" y="4049"/>
                  <a:pt x="10139" y="4048"/>
                </a:cubicBezTo>
                <a:cubicBezTo>
                  <a:pt x="10168" y="4048"/>
                  <a:pt x="10190" y="3996"/>
                  <a:pt x="10190" y="3934"/>
                </a:cubicBezTo>
                <a:cubicBezTo>
                  <a:pt x="10189" y="3871"/>
                  <a:pt x="10165" y="3821"/>
                  <a:pt x="10137" y="3822"/>
                </a:cubicBezTo>
                <a:close/>
                <a:moveTo>
                  <a:pt x="10293" y="3822"/>
                </a:moveTo>
                <a:cubicBezTo>
                  <a:pt x="10265" y="3822"/>
                  <a:pt x="10243" y="3874"/>
                  <a:pt x="10244" y="3937"/>
                </a:cubicBezTo>
                <a:cubicBezTo>
                  <a:pt x="10245" y="3999"/>
                  <a:pt x="10268" y="4049"/>
                  <a:pt x="10297" y="4048"/>
                </a:cubicBezTo>
                <a:cubicBezTo>
                  <a:pt x="10325" y="4048"/>
                  <a:pt x="10347" y="3996"/>
                  <a:pt x="10346" y="3934"/>
                </a:cubicBezTo>
                <a:cubicBezTo>
                  <a:pt x="10345" y="3871"/>
                  <a:pt x="10321" y="3821"/>
                  <a:pt x="10293" y="3822"/>
                </a:cubicBezTo>
                <a:close/>
                <a:moveTo>
                  <a:pt x="10430" y="3822"/>
                </a:moveTo>
                <a:cubicBezTo>
                  <a:pt x="10402" y="3823"/>
                  <a:pt x="10380" y="3874"/>
                  <a:pt x="10381" y="3937"/>
                </a:cubicBezTo>
                <a:cubicBezTo>
                  <a:pt x="10382" y="3999"/>
                  <a:pt x="10405" y="4049"/>
                  <a:pt x="10433" y="4048"/>
                </a:cubicBezTo>
                <a:cubicBezTo>
                  <a:pt x="10462" y="4048"/>
                  <a:pt x="10484" y="3996"/>
                  <a:pt x="10483" y="3934"/>
                </a:cubicBezTo>
                <a:cubicBezTo>
                  <a:pt x="10482" y="3871"/>
                  <a:pt x="10458" y="3821"/>
                  <a:pt x="10430" y="3822"/>
                </a:cubicBezTo>
                <a:close/>
                <a:moveTo>
                  <a:pt x="10567" y="3822"/>
                </a:moveTo>
                <a:cubicBezTo>
                  <a:pt x="10539" y="3822"/>
                  <a:pt x="10517" y="3874"/>
                  <a:pt x="10518" y="3937"/>
                </a:cubicBezTo>
                <a:cubicBezTo>
                  <a:pt x="10519" y="3999"/>
                  <a:pt x="10543" y="4049"/>
                  <a:pt x="10571" y="4048"/>
                </a:cubicBezTo>
                <a:cubicBezTo>
                  <a:pt x="10599" y="4048"/>
                  <a:pt x="10621" y="3996"/>
                  <a:pt x="10620" y="3934"/>
                </a:cubicBezTo>
                <a:cubicBezTo>
                  <a:pt x="10619" y="3871"/>
                  <a:pt x="10595" y="3821"/>
                  <a:pt x="10567" y="3822"/>
                </a:cubicBezTo>
                <a:close/>
                <a:moveTo>
                  <a:pt x="10723" y="3822"/>
                </a:moveTo>
                <a:cubicBezTo>
                  <a:pt x="10695" y="3823"/>
                  <a:pt x="10673" y="3874"/>
                  <a:pt x="10674" y="3937"/>
                </a:cubicBezTo>
                <a:cubicBezTo>
                  <a:pt x="10675" y="3999"/>
                  <a:pt x="10699" y="4049"/>
                  <a:pt x="10727" y="4048"/>
                </a:cubicBezTo>
                <a:cubicBezTo>
                  <a:pt x="10755" y="4048"/>
                  <a:pt x="10777" y="3996"/>
                  <a:pt x="10776" y="3934"/>
                </a:cubicBezTo>
                <a:cubicBezTo>
                  <a:pt x="10775" y="3871"/>
                  <a:pt x="10751" y="3821"/>
                  <a:pt x="10723" y="3822"/>
                </a:cubicBezTo>
                <a:close/>
                <a:moveTo>
                  <a:pt x="10879" y="3822"/>
                </a:moveTo>
                <a:cubicBezTo>
                  <a:pt x="10851" y="3822"/>
                  <a:pt x="10829" y="3874"/>
                  <a:pt x="10830" y="3937"/>
                </a:cubicBezTo>
                <a:cubicBezTo>
                  <a:pt x="10832" y="3999"/>
                  <a:pt x="10856" y="4049"/>
                  <a:pt x="10884" y="4048"/>
                </a:cubicBezTo>
                <a:cubicBezTo>
                  <a:pt x="10912" y="4048"/>
                  <a:pt x="10934" y="3998"/>
                  <a:pt x="10933" y="3935"/>
                </a:cubicBezTo>
                <a:cubicBezTo>
                  <a:pt x="10931" y="3872"/>
                  <a:pt x="10907" y="3821"/>
                  <a:pt x="10879" y="3822"/>
                </a:cubicBezTo>
                <a:close/>
                <a:moveTo>
                  <a:pt x="11016" y="3822"/>
                </a:moveTo>
                <a:cubicBezTo>
                  <a:pt x="10988" y="3822"/>
                  <a:pt x="10966" y="3874"/>
                  <a:pt x="10967" y="3937"/>
                </a:cubicBezTo>
                <a:cubicBezTo>
                  <a:pt x="10969" y="3999"/>
                  <a:pt x="10993" y="4049"/>
                  <a:pt x="11021" y="4048"/>
                </a:cubicBezTo>
                <a:cubicBezTo>
                  <a:pt x="11049" y="4048"/>
                  <a:pt x="11071" y="3998"/>
                  <a:pt x="11069" y="3935"/>
                </a:cubicBezTo>
                <a:cubicBezTo>
                  <a:pt x="11068" y="3872"/>
                  <a:pt x="11044" y="3821"/>
                  <a:pt x="11016" y="3822"/>
                </a:cubicBezTo>
                <a:close/>
                <a:moveTo>
                  <a:pt x="11152" y="3822"/>
                </a:moveTo>
                <a:cubicBezTo>
                  <a:pt x="11124" y="3822"/>
                  <a:pt x="11102" y="3874"/>
                  <a:pt x="11104" y="3937"/>
                </a:cubicBezTo>
                <a:cubicBezTo>
                  <a:pt x="11106" y="3999"/>
                  <a:pt x="11130" y="4049"/>
                  <a:pt x="11159" y="4048"/>
                </a:cubicBezTo>
                <a:cubicBezTo>
                  <a:pt x="11187" y="4048"/>
                  <a:pt x="11208" y="3998"/>
                  <a:pt x="11206" y="3935"/>
                </a:cubicBezTo>
                <a:cubicBezTo>
                  <a:pt x="11204" y="3872"/>
                  <a:pt x="11180" y="3821"/>
                  <a:pt x="11152" y="3822"/>
                </a:cubicBezTo>
                <a:close/>
                <a:moveTo>
                  <a:pt x="11308" y="3822"/>
                </a:moveTo>
                <a:cubicBezTo>
                  <a:pt x="11280" y="3822"/>
                  <a:pt x="11259" y="3874"/>
                  <a:pt x="11261" y="3937"/>
                </a:cubicBezTo>
                <a:cubicBezTo>
                  <a:pt x="11262" y="3999"/>
                  <a:pt x="11287" y="4049"/>
                  <a:pt x="11315" y="4048"/>
                </a:cubicBezTo>
                <a:cubicBezTo>
                  <a:pt x="11343" y="4048"/>
                  <a:pt x="11365" y="3998"/>
                  <a:pt x="11363" y="3935"/>
                </a:cubicBezTo>
                <a:cubicBezTo>
                  <a:pt x="11361" y="3872"/>
                  <a:pt x="11336" y="3821"/>
                  <a:pt x="11308" y="3822"/>
                </a:cubicBezTo>
                <a:close/>
                <a:moveTo>
                  <a:pt x="11444" y="3822"/>
                </a:moveTo>
                <a:cubicBezTo>
                  <a:pt x="11416" y="3823"/>
                  <a:pt x="11395" y="3874"/>
                  <a:pt x="11397" y="3937"/>
                </a:cubicBezTo>
                <a:cubicBezTo>
                  <a:pt x="11399" y="3999"/>
                  <a:pt x="11424" y="4049"/>
                  <a:pt x="11452" y="4048"/>
                </a:cubicBezTo>
                <a:cubicBezTo>
                  <a:pt x="11481" y="4048"/>
                  <a:pt x="11502" y="3998"/>
                  <a:pt x="11499" y="3935"/>
                </a:cubicBezTo>
                <a:cubicBezTo>
                  <a:pt x="11497" y="3872"/>
                  <a:pt x="11472" y="3821"/>
                  <a:pt x="11444" y="3822"/>
                </a:cubicBezTo>
                <a:close/>
                <a:moveTo>
                  <a:pt x="11601" y="3822"/>
                </a:moveTo>
                <a:cubicBezTo>
                  <a:pt x="11573" y="3823"/>
                  <a:pt x="11552" y="3874"/>
                  <a:pt x="11554" y="3937"/>
                </a:cubicBezTo>
                <a:cubicBezTo>
                  <a:pt x="11556" y="3999"/>
                  <a:pt x="11581" y="4049"/>
                  <a:pt x="11609" y="4048"/>
                </a:cubicBezTo>
                <a:cubicBezTo>
                  <a:pt x="11637" y="4048"/>
                  <a:pt x="11658" y="3998"/>
                  <a:pt x="11656" y="3935"/>
                </a:cubicBezTo>
                <a:cubicBezTo>
                  <a:pt x="11654" y="3872"/>
                  <a:pt x="11629" y="3821"/>
                  <a:pt x="11601" y="3822"/>
                </a:cubicBezTo>
                <a:close/>
                <a:moveTo>
                  <a:pt x="11738" y="3822"/>
                </a:moveTo>
                <a:cubicBezTo>
                  <a:pt x="11710" y="3823"/>
                  <a:pt x="11688" y="3874"/>
                  <a:pt x="11691" y="3937"/>
                </a:cubicBezTo>
                <a:cubicBezTo>
                  <a:pt x="11693" y="3999"/>
                  <a:pt x="11718" y="4049"/>
                  <a:pt x="11746" y="4048"/>
                </a:cubicBezTo>
                <a:cubicBezTo>
                  <a:pt x="11774" y="4048"/>
                  <a:pt x="11795" y="3998"/>
                  <a:pt x="11793" y="3935"/>
                </a:cubicBezTo>
                <a:cubicBezTo>
                  <a:pt x="11790" y="3872"/>
                  <a:pt x="11766" y="3821"/>
                  <a:pt x="11738" y="3822"/>
                </a:cubicBezTo>
                <a:close/>
                <a:moveTo>
                  <a:pt x="11894" y="3822"/>
                </a:moveTo>
                <a:cubicBezTo>
                  <a:pt x="11865" y="3822"/>
                  <a:pt x="11845" y="3874"/>
                  <a:pt x="11847" y="3937"/>
                </a:cubicBezTo>
                <a:cubicBezTo>
                  <a:pt x="11850" y="3999"/>
                  <a:pt x="11874" y="4049"/>
                  <a:pt x="11903" y="4048"/>
                </a:cubicBezTo>
                <a:cubicBezTo>
                  <a:pt x="11931" y="4048"/>
                  <a:pt x="11952" y="3998"/>
                  <a:pt x="11949" y="3935"/>
                </a:cubicBezTo>
                <a:cubicBezTo>
                  <a:pt x="11946" y="3872"/>
                  <a:pt x="11922" y="3821"/>
                  <a:pt x="11894" y="3822"/>
                </a:cubicBezTo>
                <a:close/>
                <a:moveTo>
                  <a:pt x="12030" y="3822"/>
                </a:moveTo>
                <a:cubicBezTo>
                  <a:pt x="12002" y="3822"/>
                  <a:pt x="11981" y="3874"/>
                  <a:pt x="11984" y="3937"/>
                </a:cubicBezTo>
                <a:cubicBezTo>
                  <a:pt x="11987" y="3999"/>
                  <a:pt x="12012" y="4049"/>
                  <a:pt x="12040" y="4048"/>
                </a:cubicBezTo>
                <a:cubicBezTo>
                  <a:pt x="12068" y="4048"/>
                  <a:pt x="12089" y="3998"/>
                  <a:pt x="12086" y="3935"/>
                </a:cubicBezTo>
                <a:cubicBezTo>
                  <a:pt x="12083" y="3872"/>
                  <a:pt x="12058" y="3821"/>
                  <a:pt x="12030" y="3822"/>
                </a:cubicBezTo>
                <a:close/>
                <a:moveTo>
                  <a:pt x="12167" y="3822"/>
                </a:moveTo>
                <a:cubicBezTo>
                  <a:pt x="12139" y="3822"/>
                  <a:pt x="12118" y="3874"/>
                  <a:pt x="12121" y="3937"/>
                </a:cubicBezTo>
                <a:cubicBezTo>
                  <a:pt x="12124" y="3999"/>
                  <a:pt x="12149" y="4049"/>
                  <a:pt x="12177" y="4048"/>
                </a:cubicBezTo>
                <a:cubicBezTo>
                  <a:pt x="12205" y="4048"/>
                  <a:pt x="12226" y="3998"/>
                  <a:pt x="12223" y="3935"/>
                </a:cubicBezTo>
                <a:cubicBezTo>
                  <a:pt x="12220" y="3872"/>
                  <a:pt x="12195" y="3821"/>
                  <a:pt x="12167" y="3822"/>
                </a:cubicBezTo>
                <a:close/>
                <a:moveTo>
                  <a:pt x="12321" y="3822"/>
                </a:moveTo>
                <a:cubicBezTo>
                  <a:pt x="12294" y="3822"/>
                  <a:pt x="12274" y="3871"/>
                  <a:pt x="12277" y="3930"/>
                </a:cubicBezTo>
                <a:cubicBezTo>
                  <a:pt x="12280" y="3990"/>
                  <a:pt x="12304" y="4038"/>
                  <a:pt x="12331" y="4037"/>
                </a:cubicBezTo>
                <a:cubicBezTo>
                  <a:pt x="12358" y="4037"/>
                  <a:pt x="12377" y="3988"/>
                  <a:pt x="12374" y="3929"/>
                </a:cubicBezTo>
                <a:cubicBezTo>
                  <a:pt x="12371" y="3870"/>
                  <a:pt x="12347" y="3821"/>
                  <a:pt x="12321" y="3822"/>
                </a:cubicBezTo>
                <a:close/>
                <a:moveTo>
                  <a:pt x="12457" y="3822"/>
                </a:moveTo>
                <a:cubicBezTo>
                  <a:pt x="12431" y="3822"/>
                  <a:pt x="12411" y="3871"/>
                  <a:pt x="12414" y="3930"/>
                </a:cubicBezTo>
                <a:cubicBezTo>
                  <a:pt x="12417" y="3990"/>
                  <a:pt x="12441" y="4038"/>
                  <a:pt x="12468" y="4037"/>
                </a:cubicBezTo>
                <a:cubicBezTo>
                  <a:pt x="12494" y="4037"/>
                  <a:pt x="12514" y="3988"/>
                  <a:pt x="12511" y="3929"/>
                </a:cubicBezTo>
                <a:cubicBezTo>
                  <a:pt x="12508" y="3869"/>
                  <a:pt x="12484" y="3821"/>
                  <a:pt x="12457" y="3822"/>
                </a:cubicBezTo>
                <a:close/>
                <a:moveTo>
                  <a:pt x="12616" y="3822"/>
                </a:moveTo>
                <a:cubicBezTo>
                  <a:pt x="12588" y="3822"/>
                  <a:pt x="12568" y="3874"/>
                  <a:pt x="12571" y="3937"/>
                </a:cubicBezTo>
                <a:cubicBezTo>
                  <a:pt x="12574" y="3999"/>
                  <a:pt x="12600" y="4049"/>
                  <a:pt x="12628" y="4048"/>
                </a:cubicBezTo>
                <a:cubicBezTo>
                  <a:pt x="12656" y="4048"/>
                  <a:pt x="12676" y="3998"/>
                  <a:pt x="12672" y="3935"/>
                </a:cubicBezTo>
                <a:cubicBezTo>
                  <a:pt x="12669" y="3872"/>
                  <a:pt x="12644" y="3821"/>
                  <a:pt x="12616" y="3822"/>
                </a:cubicBezTo>
                <a:close/>
                <a:moveTo>
                  <a:pt x="8108" y="3872"/>
                </a:moveTo>
                <a:cubicBezTo>
                  <a:pt x="8080" y="3873"/>
                  <a:pt x="8056" y="3925"/>
                  <a:pt x="8054" y="3987"/>
                </a:cubicBezTo>
                <a:cubicBezTo>
                  <a:pt x="8053" y="4049"/>
                  <a:pt x="8074" y="4099"/>
                  <a:pt x="8103" y="4099"/>
                </a:cubicBezTo>
                <a:cubicBezTo>
                  <a:pt x="8131" y="4098"/>
                  <a:pt x="8155" y="4046"/>
                  <a:pt x="8156" y="3984"/>
                </a:cubicBezTo>
                <a:cubicBezTo>
                  <a:pt x="8158" y="3921"/>
                  <a:pt x="8136" y="3872"/>
                  <a:pt x="8108" y="3872"/>
                </a:cubicBezTo>
                <a:close/>
                <a:moveTo>
                  <a:pt x="8244" y="3872"/>
                </a:moveTo>
                <a:cubicBezTo>
                  <a:pt x="8216" y="3873"/>
                  <a:pt x="8193" y="3925"/>
                  <a:pt x="8191" y="3987"/>
                </a:cubicBezTo>
                <a:cubicBezTo>
                  <a:pt x="8190" y="4049"/>
                  <a:pt x="8211" y="4099"/>
                  <a:pt x="8239" y="4099"/>
                </a:cubicBezTo>
                <a:cubicBezTo>
                  <a:pt x="8268" y="4098"/>
                  <a:pt x="8292" y="4046"/>
                  <a:pt x="8293" y="3984"/>
                </a:cubicBezTo>
                <a:cubicBezTo>
                  <a:pt x="8295" y="3921"/>
                  <a:pt x="8272" y="3872"/>
                  <a:pt x="8244" y="3872"/>
                </a:cubicBezTo>
                <a:close/>
                <a:moveTo>
                  <a:pt x="8538" y="3872"/>
                </a:moveTo>
                <a:cubicBezTo>
                  <a:pt x="8510" y="3873"/>
                  <a:pt x="8486" y="3925"/>
                  <a:pt x="8484" y="3987"/>
                </a:cubicBezTo>
                <a:cubicBezTo>
                  <a:pt x="8483" y="4049"/>
                  <a:pt x="8505" y="4099"/>
                  <a:pt x="8533" y="4099"/>
                </a:cubicBezTo>
                <a:cubicBezTo>
                  <a:pt x="8561" y="4098"/>
                  <a:pt x="8585" y="4046"/>
                  <a:pt x="8586" y="3984"/>
                </a:cubicBezTo>
                <a:cubicBezTo>
                  <a:pt x="8587" y="3921"/>
                  <a:pt x="8566" y="3872"/>
                  <a:pt x="8538" y="3872"/>
                </a:cubicBezTo>
                <a:close/>
                <a:moveTo>
                  <a:pt x="9123" y="3872"/>
                </a:moveTo>
                <a:cubicBezTo>
                  <a:pt x="9095" y="3873"/>
                  <a:pt x="9071" y="3924"/>
                  <a:pt x="9071" y="3987"/>
                </a:cubicBezTo>
                <a:cubicBezTo>
                  <a:pt x="9070" y="4050"/>
                  <a:pt x="9093" y="4099"/>
                  <a:pt x="9121" y="4099"/>
                </a:cubicBezTo>
                <a:cubicBezTo>
                  <a:pt x="9149" y="4098"/>
                  <a:pt x="9173" y="4046"/>
                  <a:pt x="9173" y="3984"/>
                </a:cubicBezTo>
                <a:cubicBezTo>
                  <a:pt x="9173" y="3921"/>
                  <a:pt x="9151" y="3872"/>
                  <a:pt x="9123" y="3872"/>
                </a:cubicBezTo>
                <a:close/>
                <a:moveTo>
                  <a:pt x="9279" y="3872"/>
                </a:moveTo>
                <a:cubicBezTo>
                  <a:pt x="9251" y="3873"/>
                  <a:pt x="9228" y="3924"/>
                  <a:pt x="9227" y="3987"/>
                </a:cubicBezTo>
                <a:cubicBezTo>
                  <a:pt x="9227" y="4049"/>
                  <a:pt x="9250" y="4099"/>
                  <a:pt x="9278" y="4099"/>
                </a:cubicBezTo>
                <a:cubicBezTo>
                  <a:pt x="9306" y="4098"/>
                  <a:pt x="9329" y="4046"/>
                  <a:pt x="9329" y="3984"/>
                </a:cubicBezTo>
                <a:cubicBezTo>
                  <a:pt x="9330" y="3921"/>
                  <a:pt x="9307" y="3872"/>
                  <a:pt x="9279" y="3872"/>
                </a:cubicBezTo>
                <a:close/>
                <a:moveTo>
                  <a:pt x="9416" y="3872"/>
                </a:moveTo>
                <a:cubicBezTo>
                  <a:pt x="9387" y="3873"/>
                  <a:pt x="9364" y="3924"/>
                  <a:pt x="9364" y="3987"/>
                </a:cubicBezTo>
                <a:cubicBezTo>
                  <a:pt x="9364" y="4049"/>
                  <a:pt x="9387" y="4099"/>
                  <a:pt x="9415" y="4099"/>
                </a:cubicBezTo>
                <a:cubicBezTo>
                  <a:pt x="9443" y="4098"/>
                  <a:pt x="9466" y="4046"/>
                  <a:pt x="9466" y="3984"/>
                </a:cubicBezTo>
                <a:cubicBezTo>
                  <a:pt x="9466" y="3921"/>
                  <a:pt x="9444" y="3872"/>
                  <a:pt x="9416" y="3872"/>
                </a:cubicBezTo>
                <a:close/>
                <a:moveTo>
                  <a:pt x="4324" y="3923"/>
                </a:moveTo>
                <a:cubicBezTo>
                  <a:pt x="4296" y="3923"/>
                  <a:pt x="4268" y="3974"/>
                  <a:pt x="4263" y="4036"/>
                </a:cubicBezTo>
                <a:cubicBezTo>
                  <a:pt x="4257" y="4098"/>
                  <a:pt x="4275" y="4148"/>
                  <a:pt x="4303" y="4147"/>
                </a:cubicBezTo>
                <a:cubicBezTo>
                  <a:pt x="4331" y="4147"/>
                  <a:pt x="4359" y="4096"/>
                  <a:pt x="4364" y="4034"/>
                </a:cubicBezTo>
                <a:cubicBezTo>
                  <a:pt x="4370" y="3972"/>
                  <a:pt x="4352" y="3922"/>
                  <a:pt x="4324" y="3923"/>
                </a:cubicBezTo>
                <a:close/>
                <a:moveTo>
                  <a:pt x="4480" y="3923"/>
                </a:moveTo>
                <a:cubicBezTo>
                  <a:pt x="4452" y="3923"/>
                  <a:pt x="4425" y="3974"/>
                  <a:pt x="4419" y="4036"/>
                </a:cubicBezTo>
                <a:cubicBezTo>
                  <a:pt x="4414" y="4098"/>
                  <a:pt x="4432" y="4148"/>
                  <a:pt x="4460" y="4147"/>
                </a:cubicBezTo>
                <a:cubicBezTo>
                  <a:pt x="4488" y="4147"/>
                  <a:pt x="4515" y="4096"/>
                  <a:pt x="4521" y="4034"/>
                </a:cubicBezTo>
                <a:cubicBezTo>
                  <a:pt x="4526" y="3972"/>
                  <a:pt x="4508" y="3922"/>
                  <a:pt x="4480" y="3923"/>
                </a:cubicBezTo>
                <a:close/>
                <a:moveTo>
                  <a:pt x="4617" y="3923"/>
                </a:moveTo>
                <a:cubicBezTo>
                  <a:pt x="4588" y="3923"/>
                  <a:pt x="4561" y="3974"/>
                  <a:pt x="4556" y="4036"/>
                </a:cubicBezTo>
                <a:cubicBezTo>
                  <a:pt x="4551" y="4098"/>
                  <a:pt x="4569" y="4148"/>
                  <a:pt x="4597" y="4147"/>
                </a:cubicBezTo>
                <a:cubicBezTo>
                  <a:pt x="4625" y="4147"/>
                  <a:pt x="4652" y="4096"/>
                  <a:pt x="4658" y="4034"/>
                </a:cubicBezTo>
                <a:cubicBezTo>
                  <a:pt x="4663" y="3972"/>
                  <a:pt x="4645" y="3922"/>
                  <a:pt x="4617" y="3923"/>
                </a:cubicBezTo>
                <a:close/>
                <a:moveTo>
                  <a:pt x="4772" y="3923"/>
                </a:moveTo>
                <a:cubicBezTo>
                  <a:pt x="4744" y="3923"/>
                  <a:pt x="4717" y="3974"/>
                  <a:pt x="4712" y="4036"/>
                </a:cubicBezTo>
                <a:cubicBezTo>
                  <a:pt x="4707" y="4098"/>
                  <a:pt x="4726" y="4148"/>
                  <a:pt x="4754" y="4147"/>
                </a:cubicBezTo>
                <a:cubicBezTo>
                  <a:pt x="4782" y="4147"/>
                  <a:pt x="4809" y="4096"/>
                  <a:pt x="4814" y="4034"/>
                </a:cubicBezTo>
                <a:cubicBezTo>
                  <a:pt x="4819" y="3972"/>
                  <a:pt x="4800" y="3922"/>
                  <a:pt x="4772" y="3923"/>
                </a:cubicBezTo>
                <a:close/>
                <a:moveTo>
                  <a:pt x="4909" y="3923"/>
                </a:moveTo>
                <a:cubicBezTo>
                  <a:pt x="4881" y="3923"/>
                  <a:pt x="4854" y="3974"/>
                  <a:pt x="4849" y="4036"/>
                </a:cubicBezTo>
                <a:cubicBezTo>
                  <a:pt x="4844" y="4098"/>
                  <a:pt x="4863" y="4148"/>
                  <a:pt x="4891" y="4147"/>
                </a:cubicBezTo>
                <a:cubicBezTo>
                  <a:pt x="4919" y="4147"/>
                  <a:pt x="4946" y="4096"/>
                  <a:pt x="4951" y="4034"/>
                </a:cubicBezTo>
                <a:cubicBezTo>
                  <a:pt x="4956" y="3972"/>
                  <a:pt x="4937" y="3922"/>
                  <a:pt x="4909" y="3923"/>
                </a:cubicBezTo>
                <a:close/>
                <a:moveTo>
                  <a:pt x="5065" y="3923"/>
                </a:moveTo>
                <a:cubicBezTo>
                  <a:pt x="5037" y="3923"/>
                  <a:pt x="5010" y="3973"/>
                  <a:pt x="5005" y="4036"/>
                </a:cubicBezTo>
                <a:cubicBezTo>
                  <a:pt x="5000" y="4098"/>
                  <a:pt x="5019" y="4148"/>
                  <a:pt x="5047" y="4147"/>
                </a:cubicBezTo>
                <a:cubicBezTo>
                  <a:pt x="5075" y="4147"/>
                  <a:pt x="5102" y="4096"/>
                  <a:pt x="5107" y="4034"/>
                </a:cubicBezTo>
                <a:cubicBezTo>
                  <a:pt x="5112" y="3972"/>
                  <a:pt x="5093" y="3922"/>
                  <a:pt x="5065" y="3923"/>
                </a:cubicBezTo>
                <a:close/>
                <a:moveTo>
                  <a:pt x="5201" y="3923"/>
                </a:moveTo>
                <a:cubicBezTo>
                  <a:pt x="5173" y="3923"/>
                  <a:pt x="5147" y="3973"/>
                  <a:pt x="5142" y="4036"/>
                </a:cubicBezTo>
                <a:cubicBezTo>
                  <a:pt x="5137" y="4098"/>
                  <a:pt x="5157" y="4148"/>
                  <a:pt x="5185" y="4147"/>
                </a:cubicBezTo>
                <a:cubicBezTo>
                  <a:pt x="5213" y="4147"/>
                  <a:pt x="5239" y="4096"/>
                  <a:pt x="5244" y="4034"/>
                </a:cubicBezTo>
                <a:cubicBezTo>
                  <a:pt x="5249" y="3972"/>
                  <a:pt x="5229" y="3922"/>
                  <a:pt x="5201" y="3923"/>
                </a:cubicBezTo>
                <a:close/>
                <a:moveTo>
                  <a:pt x="5358" y="3923"/>
                </a:moveTo>
                <a:cubicBezTo>
                  <a:pt x="5330" y="3923"/>
                  <a:pt x="5303" y="3973"/>
                  <a:pt x="5298" y="4036"/>
                </a:cubicBezTo>
                <a:cubicBezTo>
                  <a:pt x="5294" y="4098"/>
                  <a:pt x="5313" y="4148"/>
                  <a:pt x="5341" y="4147"/>
                </a:cubicBezTo>
                <a:cubicBezTo>
                  <a:pt x="5369" y="4147"/>
                  <a:pt x="5396" y="4096"/>
                  <a:pt x="5400" y="4034"/>
                </a:cubicBezTo>
                <a:cubicBezTo>
                  <a:pt x="5405" y="3972"/>
                  <a:pt x="5386" y="3922"/>
                  <a:pt x="5358" y="3923"/>
                </a:cubicBezTo>
                <a:close/>
                <a:moveTo>
                  <a:pt x="1710" y="3973"/>
                </a:moveTo>
                <a:cubicBezTo>
                  <a:pt x="1682" y="3973"/>
                  <a:pt x="1653" y="4024"/>
                  <a:pt x="1644" y="4086"/>
                </a:cubicBezTo>
                <a:cubicBezTo>
                  <a:pt x="1636" y="4148"/>
                  <a:pt x="1652" y="4198"/>
                  <a:pt x="1680" y="4198"/>
                </a:cubicBezTo>
                <a:cubicBezTo>
                  <a:pt x="1708" y="4197"/>
                  <a:pt x="1737" y="4146"/>
                  <a:pt x="1746" y="4084"/>
                </a:cubicBezTo>
                <a:cubicBezTo>
                  <a:pt x="1754" y="4022"/>
                  <a:pt x="1738" y="3972"/>
                  <a:pt x="1710" y="3973"/>
                </a:cubicBezTo>
                <a:close/>
                <a:moveTo>
                  <a:pt x="1866" y="3973"/>
                </a:moveTo>
                <a:cubicBezTo>
                  <a:pt x="1838" y="3973"/>
                  <a:pt x="1809" y="4024"/>
                  <a:pt x="1801" y="4086"/>
                </a:cubicBezTo>
                <a:cubicBezTo>
                  <a:pt x="1792" y="4148"/>
                  <a:pt x="1808" y="4198"/>
                  <a:pt x="1836" y="4198"/>
                </a:cubicBezTo>
                <a:cubicBezTo>
                  <a:pt x="1864" y="4197"/>
                  <a:pt x="1894" y="4146"/>
                  <a:pt x="1902" y="4084"/>
                </a:cubicBezTo>
                <a:cubicBezTo>
                  <a:pt x="1910" y="4022"/>
                  <a:pt x="1894" y="3972"/>
                  <a:pt x="1866" y="3973"/>
                </a:cubicBezTo>
                <a:close/>
                <a:moveTo>
                  <a:pt x="2023" y="3973"/>
                </a:moveTo>
                <a:cubicBezTo>
                  <a:pt x="1994" y="3973"/>
                  <a:pt x="1965" y="4024"/>
                  <a:pt x="1957" y="4086"/>
                </a:cubicBezTo>
                <a:cubicBezTo>
                  <a:pt x="1948" y="4148"/>
                  <a:pt x="1965" y="4198"/>
                  <a:pt x="1993" y="4198"/>
                </a:cubicBezTo>
                <a:cubicBezTo>
                  <a:pt x="2021" y="4197"/>
                  <a:pt x="2050" y="4146"/>
                  <a:pt x="2059" y="4084"/>
                </a:cubicBezTo>
                <a:cubicBezTo>
                  <a:pt x="2067" y="4022"/>
                  <a:pt x="2051" y="3972"/>
                  <a:pt x="2023" y="3973"/>
                </a:cubicBezTo>
                <a:close/>
                <a:moveTo>
                  <a:pt x="2159" y="3973"/>
                </a:moveTo>
                <a:cubicBezTo>
                  <a:pt x="2131" y="3973"/>
                  <a:pt x="2101" y="4024"/>
                  <a:pt x="2093" y="4086"/>
                </a:cubicBezTo>
                <a:cubicBezTo>
                  <a:pt x="2085" y="4148"/>
                  <a:pt x="2102" y="4198"/>
                  <a:pt x="2130" y="4198"/>
                </a:cubicBezTo>
                <a:cubicBezTo>
                  <a:pt x="2158" y="4197"/>
                  <a:pt x="2188" y="4146"/>
                  <a:pt x="2195" y="4084"/>
                </a:cubicBezTo>
                <a:cubicBezTo>
                  <a:pt x="2203" y="4022"/>
                  <a:pt x="2187" y="3972"/>
                  <a:pt x="2159" y="3973"/>
                </a:cubicBezTo>
                <a:close/>
                <a:moveTo>
                  <a:pt x="2296" y="3973"/>
                </a:moveTo>
                <a:cubicBezTo>
                  <a:pt x="2268" y="3973"/>
                  <a:pt x="2238" y="4024"/>
                  <a:pt x="2230" y="4086"/>
                </a:cubicBezTo>
                <a:cubicBezTo>
                  <a:pt x="2222" y="4148"/>
                  <a:pt x="2239" y="4198"/>
                  <a:pt x="2267" y="4198"/>
                </a:cubicBezTo>
                <a:cubicBezTo>
                  <a:pt x="2295" y="4197"/>
                  <a:pt x="2325" y="4146"/>
                  <a:pt x="2332" y="4084"/>
                </a:cubicBezTo>
                <a:cubicBezTo>
                  <a:pt x="2340" y="4022"/>
                  <a:pt x="2324" y="3972"/>
                  <a:pt x="2296" y="3973"/>
                </a:cubicBezTo>
                <a:close/>
                <a:moveTo>
                  <a:pt x="2451" y="3973"/>
                </a:moveTo>
                <a:cubicBezTo>
                  <a:pt x="2423" y="3973"/>
                  <a:pt x="2394" y="4024"/>
                  <a:pt x="2387" y="4086"/>
                </a:cubicBezTo>
                <a:cubicBezTo>
                  <a:pt x="2379" y="4148"/>
                  <a:pt x="2396" y="4198"/>
                  <a:pt x="2424" y="4198"/>
                </a:cubicBezTo>
                <a:cubicBezTo>
                  <a:pt x="2452" y="4197"/>
                  <a:pt x="2481" y="4146"/>
                  <a:pt x="2489" y="4084"/>
                </a:cubicBezTo>
                <a:cubicBezTo>
                  <a:pt x="2496" y="4022"/>
                  <a:pt x="2479" y="3972"/>
                  <a:pt x="2451" y="3973"/>
                </a:cubicBezTo>
                <a:close/>
                <a:moveTo>
                  <a:pt x="2588" y="3973"/>
                </a:moveTo>
                <a:cubicBezTo>
                  <a:pt x="2560" y="3973"/>
                  <a:pt x="2531" y="4024"/>
                  <a:pt x="2523" y="4086"/>
                </a:cubicBezTo>
                <a:cubicBezTo>
                  <a:pt x="2516" y="4148"/>
                  <a:pt x="2533" y="4198"/>
                  <a:pt x="2561" y="4198"/>
                </a:cubicBezTo>
                <a:cubicBezTo>
                  <a:pt x="2589" y="4197"/>
                  <a:pt x="2618" y="4146"/>
                  <a:pt x="2626" y="4084"/>
                </a:cubicBezTo>
                <a:cubicBezTo>
                  <a:pt x="2633" y="4022"/>
                  <a:pt x="2616" y="3972"/>
                  <a:pt x="2588" y="3973"/>
                </a:cubicBezTo>
                <a:close/>
                <a:moveTo>
                  <a:pt x="2744" y="3973"/>
                </a:moveTo>
                <a:cubicBezTo>
                  <a:pt x="2716" y="3973"/>
                  <a:pt x="2687" y="4024"/>
                  <a:pt x="2680" y="4086"/>
                </a:cubicBezTo>
                <a:cubicBezTo>
                  <a:pt x="2673" y="4148"/>
                  <a:pt x="2690" y="4198"/>
                  <a:pt x="2718" y="4198"/>
                </a:cubicBezTo>
                <a:cubicBezTo>
                  <a:pt x="2746" y="4197"/>
                  <a:pt x="2774" y="4146"/>
                  <a:pt x="2781" y="4084"/>
                </a:cubicBezTo>
                <a:cubicBezTo>
                  <a:pt x="2789" y="4022"/>
                  <a:pt x="2772" y="3972"/>
                  <a:pt x="2744" y="3973"/>
                </a:cubicBezTo>
                <a:close/>
                <a:moveTo>
                  <a:pt x="2880" y="3973"/>
                </a:moveTo>
                <a:cubicBezTo>
                  <a:pt x="2852" y="3973"/>
                  <a:pt x="2824" y="4024"/>
                  <a:pt x="2817" y="4086"/>
                </a:cubicBezTo>
                <a:cubicBezTo>
                  <a:pt x="2810" y="4148"/>
                  <a:pt x="2826" y="4198"/>
                  <a:pt x="2855" y="4198"/>
                </a:cubicBezTo>
                <a:cubicBezTo>
                  <a:pt x="2883" y="4197"/>
                  <a:pt x="2911" y="4146"/>
                  <a:pt x="2918" y="4084"/>
                </a:cubicBezTo>
                <a:cubicBezTo>
                  <a:pt x="2925" y="4022"/>
                  <a:pt x="2908" y="3972"/>
                  <a:pt x="2880" y="3973"/>
                </a:cubicBezTo>
                <a:close/>
                <a:moveTo>
                  <a:pt x="3037" y="3973"/>
                </a:moveTo>
                <a:cubicBezTo>
                  <a:pt x="3009" y="3973"/>
                  <a:pt x="2980" y="4024"/>
                  <a:pt x="2973" y="4086"/>
                </a:cubicBezTo>
                <a:cubicBezTo>
                  <a:pt x="2966" y="4148"/>
                  <a:pt x="2983" y="4198"/>
                  <a:pt x="3011" y="4198"/>
                </a:cubicBezTo>
                <a:cubicBezTo>
                  <a:pt x="3039" y="4197"/>
                  <a:pt x="3068" y="4146"/>
                  <a:pt x="3075" y="4084"/>
                </a:cubicBezTo>
                <a:cubicBezTo>
                  <a:pt x="3082" y="4022"/>
                  <a:pt x="3065" y="3972"/>
                  <a:pt x="3037" y="3973"/>
                </a:cubicBezTo>
                <a:close/>
                <a:moveTo>
                  <a:pt x="3173" y="3973"/>
                </a:moveTo>
                <a:cubicBezTo>
                  <a:pt x="3145" y="3973"/>
                  <a:pt x="3116" y="4024"/>
                  <a:pt x="3109" y="4086"/>
                </a:cubicBezTo>
                <a:cubicBezTo>
                  <a:pt x="3102" y="4148"/>
                  <a:pt x="3120" y="4198"/>
                  <a:pt x="3148" y="4198"/>
                </a:cubicBezTo>
                <a:cubicBezTo>
                  <a:pt x="3176" y="4197"/>
                  <a:pt x="3205" y="4146"/>
                  <a:pt x="3211" y="4084"/>
                </a:cubicBezTo>
                <a:cubicBezTo>
                  <a:pt x="3218" y="4022"/>
                  <a:pt x="3201" y="3972"/>
                  <a:pt x="3173" y="3973"/>
                </a:cubicBezTo>
                <a:close/>
                <a:moveTo>
                  <a:pt x="3329" y="3973"/>
                </a:moveTo>
                <a:cubicBezTo>
                  <a:pt x="3301" y="3973"/>
                  <a:pt x="3273" y="4024"/>
                  <a:pt x="3266" y="4086"/>
                </a:cubicBezTo>
                <a:cubicBezTo>
                  <a:pt x="3259" y="4148"/>
                  <a:pt x="3277" y="4198"/>
                  <a:pt x="3305" y="4198"/>
                </a:cubicBezTo>
                <a:cubicBezTo>
                  <a:pt x="3333" y="4197"/>
                  <a:pt x="3361" y="4146"/>
                  <a:pt x="3368" y="4084"/>
                </a:cubicBezTo>
                <a:cubicBezTo>
                  <a:pt x="3374" y="4022"/>
                  <a:pt x="3357" y="3972"/>
                  <a:pt x="3329" y="3973"/>
                </a:cubicBezTo>
                <a:close/>
                <a:moveTo>
                  <a:pt x="3466" y="3973"/>
                </a:moveTo>
                <a:cubicBezTo>
                  <a:pt x="3438" y="3973"/>
                  <a:pt x="3409" y="4024"/>
                  <a:pt x="3403" y="4086"/>
                </a:cubicBezTo>
                <a:cubicBezTo>
                  <a:pt x="3396" y="4148"/>
                  <a:pt x="3414" y="4198"/>
                  <a:pt x="3442" y="4198"/>
                </a:cubicBezTo>
                <a:cubicBezTo>
                  <a:pt x="3470" y="4197"/>
                  <a:pt x="3498" y="4146"/>
                  <a:pt x="3505" y="4084"/>
                </a:cubicBezTo>
                <a:cubicBezTo>
                  <a:pt x="3511" y="4022"/>
                  <a:pt x="3494" y="3972"/>
                  <a:pt x="3466" y="3973"/>
                </a:cubicBezTo>
                <a:close/>
                <a:moveTo>
                  <a:pt x="3602" y="3973"/>
                </a:moveTo>
                <a:cubicBezTo>
                  <a:pt x="3574" y="3973"/>
                  <a:pt x="3546" y="4024"/>
                  <a:pt x="3539" y="4086"/>
                </a:cubicBezTo>
                <a:cubicBezTo>
                  <a:pt x="3533" y="4148"/>
                  <a:pt x="3551" y="4198"/>
                  <a:pt x="3579" y="4198"/>
                </a:cubicBezTo>
                <a:cubicBezTo>
                  <a:pt x="3607" y="4197"/>
                  <a:pt x="3635" y="4146"/>
                  <a:pt x="3642" y="4084"/>
                </a:cubicBezTo>
                <a:cubicBezTo>
                  <a:pt x="3648" y="4022"/>
                  <a:pt x="3630" y="3972"/>
                  <a:pt x="3602" y="3973"/>
                </a:cubicBezTo>
                <a:close/>
                <a:moveTo>
                  <a:pt x="3758" y="3973"/>
                </a:moveTo>
                <a:cubicBezTo>
                  <a:pt x="3730" y="3973"/>
                  <a:pt x="3702" y="4024"/>
                  <a:pt x="3696" y="4086"/>
                </a:cubicBezTo>
                <a:cubicBezTo>
                  <a:pt x="3690" y="4148"/>
                  <a:pt x="3707" y="4198"/>
                  <a:pt x="3736" y="4198"/>
                </a:cubicBezTo>
                <a:cubicBezTo>
                  <a:pt x="3764" y="4197"/>
                  <a:pt x="3792" y="4146"/>
                  <a:pt x="3798" y="4084"/>
                </a:cubicBezTo>
                <a:cubicBezTo>
                  <a:pt x="3804" y="4022"/>
                  <a:pt x="3786" y="3972"/>
                  <a:pt x="3758" y="3973"/>
                </a:cubicBezTo>
                <a:close/>
                <a:moveTo>
                  <a:pt x="4187" y="3973"/>
                </a:moveTo>
                <a:cubicBezTo>
                  <a:pt x="4159" y="3973"/>
                  <a:pt x="4132" y="4024"/>
                  <a:pt x="4126" y="4086"/>
                </a:cubicBezTo>
                <a:cubicBezTo>
                  <a:pt x="4120" y="4148"/>
                  <a:pt x="4138" y="4198"/>
                  <a:pt x="4166" y="4198"/>
                </a:cubicBezTo>
                <a:cubicBezTo>
                  <a:pt x="4194" y="4197"/>
                  <a:pt x="4222" y="4146"/>
                  <a:pt x="4228" y="4084"/>
                </a:cubicBezTo>
                <a:cubicBezTo>
                  <a:pt x="4234" y="4022"/>
                  <a:pt x="4215" y="3972"/>
                  <a:pt x="4187" y="3973"/>
                </a:cubicBezTo>
                <a:close/>
                <a:moveTo>
                  <a:pt x="1281" y="4023"/>
                </a:moveTo>
                <a:cubicBezTo>
                  <a:pt x="1253" y="4024"/>
                  <a:pt x="1223" y="4074"/>
                  <a:pt x="1214" y="4136"/>
                </a:cubicBezTo>
                <a:cubicBezTo>
                  <a:pt x="1205" y="4198"/>
                  <a:pt x="1221" y="4248"/>
                  <a:pt x="1249" y="4248"/>
                </a:cubicBezTo>
                <a:cubicBezTo>
                  <a:pt x="1277" y="4247"/>
                  <a:pt x="1307" y="4197"/>
                  <a:pt x="1316" y="4135"/>
                </a:cubicBezTo>
                <a:cubicBezTo>
                  <a:pt x="1325" y="4073"/>
                  <a:pt x="1309" y="4023"/>
                  <a:pt x="1281" y="4023"/>
                </a:cubicBezTo>
                <a:close/>
                <a:moveTo>
                  <a:pt x="1437" y="4023"/>
                </a:moveTo>
                <a:cubicBezTo>
                  <a:pt x="1409" y="4024"/>
                  <a:pt x="1379" y="4074"/>
                  <a:pt x="1371" y="4136"/>
                </a:cubicBezTo>
                <a:cubicBezTo>
                  <a:pt x="1362" y="4198"/>
                  <a:pt x="1377" y="4248"/>
                  <a:pt x="1405" y="4248"/>
                </a:cubicBezTo>
                <a:cubicBezTo>
                  <a:pt x="1434" y="4247"/>
                  <a:pt x="1464" y="4197"/>
                  <a:pt x="1473" y="4135"/>
                </a:cubicBezTo>
                <a:cubicBezTo>
                  <a:pt x="1481" y="4073"/>
                  <a:pt x="1465" y="4023"/>
                  <a:pt x="1437" y="4023"/>
                </a:cubicBezTo>
                <a:close/>
                <a:moveTo>
                  <a:pt x="1574" y="4023"/>
                </a:moveTo>
                <a:cubicBezTo>
                  <a:pt x="1546" y="4024"/>
                  <a:pt x="1516" y="4074"/>
                  <a:pt x="1507" y="4136"/>
                </a:cubicBezTo>
                <a:cubicBezTo>
                  <a:pt x="1499" y="4198"/>
                  <a:pt x="1515" y="4248"/>
                  <a:pt x="1543" y="4248"/>
                </a:cubicBezTo>
                <a:cubicBezTo>
                  <a:pt x="1571" y="4247"/>
                  <a:pt x="1601" y="4197"/>
                  <a:pt x="1610" y="4135"/>
                </a:cubicBezTo>
                <a:cubicBezTo>
                  <a:pt x="1618" y="4073"/>
                  <a:pt x="1602" y="4023"/>
                  <a:pt x="1574" y="4023"/>
                </a:cubicBezTo>
                <a:close/>
                <a:moveTo>
                  <a:pt x="16715" y="4023"/>
                </a:moveTo>
                <a:cubicBezTo>
                  <a:pt x="16687" y="4024"/>
                  <a:pt x="16670" y="4075"/>
                  <a:pt x="16678" y="4138"/>
                </a:cubicBezTo>
                <a:cubicBezTo>
                  <a:pt x="16685" y="4201"/>
                  <a:pt x="16715" y="4252"/>
                  <a:pt x="16743" y="4251"/>
                </a:cubicBezTo>
                <a:cubicBezTo>
                  <a:pt x="16771" y="4250"/>
                  <a:pt x="16788" y="4199"/>
                  <a:pt x="16780" y="4136"/>
                </a:cubicBezTo>
                <a:cubicBezTo>
                  <a:pt x="16773" y="4073"/>
                  <a:pt x="16743" y="4023"/>
                  <a:pt x="16715" y="4023"/>
                </a:cubicBezTo>
                <a:close/>
                <a:moveTo>
                  <a:pt x="14236" y="4073"/>
                </a:moveTo>
                <a:cubicBezTo>
                  <a:pt x="14208" y="4074"/>
                  <a:pt x="14189" y="4125"/>
                  <a:pt x="14194" y="4188"/>
                </a:cubicBezTo>
                <a:cubicBezTo>
                  <a:pt x="14199" y="4251"/>
                  <a:pt x="14226" y="4302"/>
                  <a:pt x="14254" y="4301"/>
                </a:cubicBezTo>
                <a:cubicBezTo>
                  <a:pt x="14282" y="4301"/>
                  <a:pt x="14301" y="4249"/>
                  <a:pt x="14296" y="4187"/>
                </a:cubicBezTo>
                <a:cubicBezTo>
                  <a:pt x="14291" y="4124"/>
                  <a:pt x="14264" y="4073"/>
                  <a:pt x="14236" y="4073"/>
                </a:cubicBezTo>
                <a:close/>
                <a:moveTo>
                  <a:pt x="14373" y="4073"/>
                </a:moveTo>
                <a:cubicBezTo>
                  <a:pt x="14344" y="4074"/>
                  <a:pt x="14325" y="4125"/>
                  <a:pt x="14331" y="4188"/>
                </a:cubicBezTo>
                <a:cubicBezTo>
                  <a:pt x="14336" y="4251"/>
                  <a:pt x="14363" y="4302"/>
                  <a:pt x="14392" y="4301"/>
                </a:cubicBezTo>
                <a:cubicBezTo>
                  <a:pt x="14420" y="4301"/>
                  <a:pt x="14438" y="4249"/>
                  <a:pt x="14433" y="4187"/>
                </a:cubicBezTo>
                <a:cubicBezTo>
                  <a:pt x="14428" y="4124"/>
                  <a:pt x="14401" y="4073"/>
                  <a:pt x="14373" y="4073"/>
                </a:cubicBezTo>
                <a:close/>
                <a:moveTo>
                  <a:pt x="14529" y="4073"/>
                </a:moveTo>
                <a:cubicBezTo>
                  <a:pt x="14500" y="4074"/>
                  <a:pt x="14482" y="4125"/>
                  <a:pt x="14488" y="4188"/>
                </a:cubicBezTo>
                <a:cubicBezTo>
                  <a:pt x="14493" y="4251"/>
                  <a:pt x="14520" y="4302"/>
                  <a:pt x="14548" y="4301"/>
                </a:cubicBezTo>
                <a:cubicBezTo>
                  <a:pt x="14576" y="4301"/>
                  <a:pt x="14595" y="4249"/>
                  <a:pt x="14590" y="4187"/>
                </a:cubicBezTo>
                <a:cubicBezTo>
                  <a:pt x="14584" y="4124"/>
                  <a:pt x="14557" y="4073"/>
                  <a:pt x="14529" y="4073"/>
                </a:cubicBezTo>
                <a:close/>
                <a:moveTo>
                  <a:pt x="14665" y="4073"/>
                </a:moveTo>
                <a:cubicBezTo>
                  <a:pt x="14637" y="4074"/>
                  <a:pt x="14619" y="4125"/>
                  <a:pt x="14624" y="4188"/>
                </a:cubicBezTo>
                <a:cubicBezTo>
                  <a:pt x="14630" y="4251"/>
                  <a:pt x="14657" y="4302"/>
                  <a:pt x="14686" y="4301"/>
                </a:cubicBezTo>
                <a:cubicBezTo>
                  <a:pt x="14714" y="4301"/>
                  <a:pt x="14732" y="4249"/>
                  <a:pt x="14726" y="4187"/>
                </a:cubicBezTo>
                <a:cubicBezTo>
                  <a:pt x="14721" y="4124"/>
                  <a:pt x="14694" y="4073"/>
                  <a:pt x="14665" y="4073"/>
                </a:cubicBezTo>
                <a:close/>
                <a:moveTo>
                  <a:pt x="14822" y="4073"/>
                </a:moveTo>
                <a:cubicBezTo>
                  <a:pt x="14794" y="4074"/>
                  <a:pt x="14775" y="4125"/>
                  <a:pt x="14781" y="4188"/>
                </a:cubicBezTo>
                <a:cubicBezTo>
                  <a:pt x="14786" y="4251"/>
                  <a:pt x="14814" y="4302"/>
                  <a:pt x="14842" y="4301"/>
                </a:cubicBezTo>
                <a:cubicBezTo>
                  <a:pt x="14870" y="4301"/>
                  <a:pt x="14889" y="4249"/>
                  <a:pt x="14883" y="4187"/>
                </a:cubicBezTo>
                <a:cubicBezTo>
                  <a:pt x="14877" y="4124"/>
                  <a:pt x="14850" y="4073"/>
                  <a:pt x="14822" y="4073"/>
                </a:cubicBezTo>
                <a:close/>
                <a:moveTo>
                  <a:pt x="14958" y="4073"/>
                </a:moveTo>
                <a:cubicBezTo>
                  <a:pt x="14930" y="4074"/>
                  <a:pt x="14912" y="4125"/>
                  <a:pt x="14918" y="4188"/>
                </a:cubicBezTo>
                <a:cubicBezTo>
                  <a:pt x="14923" y="4251"/>
                  <a:pt x="14951" y="4302"/>
                  <a:pt x="14979" y="4301"/>
                </a:cubicBezTo>
                <a:cubicBezTo>
                  <a:pt x="15008" y="4301"/>
                  <a:pt x="15026" y="4249"/>
                  <a:pt x="15020" y="4187"/>
                </a:cubicBezTo>
                <a:cubicBezTo>
                  <a:pt x="15014" y="4124"/>
                  <a:pt x="14986" y="4073"/>
                  <a:pt x="14958" y="4073"/>
                </a:cubicBezTo>
                <a:close/>
                <a:moveTo>
                  <a:pt x="15114" y="4073"/>
                </a:moveTo>
                <a:cubicBezTo>
                  <a:pt x="15086" y="4074"/>
                  <a:pt x="15068" y="4125"/>
                  <a:pt x="15074" y="4188"/>
                </a:cubicBezTo>
                <a:cubicBezTo>
                  <a:pt x="15080" y="4251"/>
                  <a:pt x="15107" y="4302"/>
                  <a:pt x="15136" y="4301"/>
                </a:cubicBezTo>
                <a:cubicBezTo>
                  <a:pt x="15164" y="4301"/>
                  <a:pt x="15183" y="4249"/>
                  <a:pt x="15177" y="4187"/>
                </a:cubicBezTo>
                <a:cubicBezTo>
                  <a:pt x="15171" y="4124"/>
                  <a:pt x="15143" y="4073"/>
                  <a:pt x="15114" y="4073"/>
                </a:cubicBezTo>
                <a:close/>
                <a:moveTo>
                  <a:pt x="15251" y="4073"/>
                </a:moveTo>
                <a:cubicBezTo>
                  <a:pt x="15222" y="4074"/>
                  <a:pt x="15205" y="4125"/>
                  <a:pt x="15211" y="4188"/>
                </a:cubicBezTo>
                <a:cubicBezTo>
                  <a:pt x="15217" y="4251"/>
                  <a:pt x="15245" y="4302"/>
                  <a:pt x="15273" y="4301"/>
                </a:cubicBezTo>
                <a:cubicBezTo>
                  <a:pt x="15302" y="4301"/>
                  <a:pt x="15320" y="4249"/>
                  <a:pt x="15314" y="4187"/>
                </a:cubicBezTo>
                <a:cubicBezTo>
                  <a:pt x="15307" y="4124"/>
                  <a:pt x="15279" y="4073"/>
                  <a:pt x="15251" y="4073"/>
                </a:cubicBezTo>
                <a:close/>
                <a:moveTo>
                  <a:pt x="15407" y="4073"/>
                </a:moveTo>
                <a:cubicBezTo>
                  <a:pt x="15379" y="4074"/>
                  <a:pt x="15361" y="4125"/>
                  <a:pt x="15367" y="4188"/>
                </a:cubicBezTo>
                <a:cubicBezTo>
                  <a:pt x="15374" y="4251"/>
                  <a:pt x="15402" y="4302"/>
                  <a:pt x="15430" y="4301"/>
                </a:cubicBezTo>
                <a:cubicBezTo>
                  <a:pt x="15459" y="4301"/>
                  <a:pt x="15476" y="4249"/>
                  <a:pt x="15470" y="4187"/>
                </a:cubicBezTo>
                <a:cubicBezTo>
                  <a:pt x="15464" y="4124"/>
                  <a:pt x="15435" y="4073"/>
                  <a:pt x="15407" y="4073"/>
                </a:cubicBezTo>
                <a:close/>
                <a:moveTo>
                  <a:pt x="15544" y="4073"/>
                </a:moveTo>
                <a:cubicBezTo>
                  <a:pt x="15516" y="4074"/>
                  <a:pt x="15498" y="4125"/>
                  <a:pt x="15504" y="4188"/>
                </a:cubicBezTo>
                <a:cubicBezTo>
                  <a:pt x="15511" y="4251"/>
                  <a:pt x="15539" y="4302"/>
                  <a:pt x="15567" y="4301"/>
                </a:cubicBezTo>
                <a:cubicBezTo>
                  <a:pt x="15595" y="4301"/>
                  <a:pt x="15613" y="4249"/>
                  <a:pt x="15607" y="4187"/>
                </a:cubicBezTo>
                <a:cubicBezTo>
                  <a:pt x="15600" y="4124"/>
                  <a:pt x="15572" y="4073"/>
                  <a:pt x="15544" y="4073"/>
                </a:cubicBezTo>
                <a:close/>
                <a:moveTo>
                  <a:pt x="15700" y="4073"/>
                </a:moveTo>
                <a:cubicBezTo>
                  <a:pt x="15671" y="4074"/>
                  <a:pt x="15654" y="4125"/>
                  <a:pt x="15661" y="4188"/>
                </a:cubicBezTo>
                <a:cubicBezTo>
                  <a:pt x="15667" y="4251"/>
                  <a:pt x="15696" y="4302"/>
                  <a:pt x="15724" y="4301"/>
                </a:cubicBezTo>
                <a:cubicBezTo>
                  <a:pt x="15752" y="4301"/>
                  <a:pt x="15770" y="4249"/>
                  <a:pt x="15763" y="4187"/>
                </a:cubicBezTo>
                <a:cubicBezTo>
                  <a:pt x="15757" y="4124"/>
                  <a:pt x="15728" y="4073"/>
                  <a:pt x="15700" y="4073"/>
                </a:cubicBezTo>
                <a:close/>
                <a:moveTo>
                  <a:pt x="15837" y="4073"/>
                </a:moveTo>
                <a:cubicBezTo>
                  <a:pt x="15808" y="4074"/>
                  <a:pt x="15791" y="4125"/>
                  <a:pt x="15797" y="4188"/>
                </a:cubicBezTo>
                <a:cubicBezTo>
                  <a:pt x="15804" y="4251"/>
                  <a:pt x="15833" y="4302"/>
                  <a:pt x="15861" y="4301"/>
                </a:cubicBezTo>
                <a:cubicBezTo>
                  <a:pt x="15889" y="4301"/>
                  <a:pt x="15907" y="4249"/>
                  <a:pt x="15900" y="4187"/>
                </a:cubicBezTo>
                <a:cubicBezTo>
                  <a:pt x="15893" y="4124"/>
                  <a:pt x="15865" y="4073"/>
                  <a:pt x="15837" y="4073"/>
                </a:cubicBezTo>
                <a:close/>
                <a:moveTo>
                  <a:pt x="15993" y="4073"/>
                </a:moveTo>
                <a:cubicBezTo>
                  <a:pt x="15965" y="4074"/>
                  <a:pt x="15947" y="4125"/>
                  <a:pt x="15954" y="4188"/>
                </a:cubicBezTo>
                <a:cubicBezTo>
                  <a:pt x="15961" y="4251"/>
                  <a:pt x="15990" y="4302"/>
                  <a:pt x="16018" y="4301"/>
                </a:cubicBezTo>
                <a:cubicBezTo>
                  <a:pt x="16046" y="4301"/>
                  <a:pt x="16064" y="4249"/>
                  <a:pt x="16056" y="4187"/>
                </a:cubicBezTo>
                <a:cubicBezTo>
                  <a:pt x="16050" y="4124"/>
                  <a:pt x="16021" y="4073"/>
                  <a:pt x="15993" y="4073"/>
                </a:cubicBezTo>
                <a:close/>
                <a:moveTo>
                  <a:pt x="16129" y="4073"/>
                </a:moveTo>
                <a:cubicBezTo>
                  <a:pt x="16101" y="4074"/>
                  <a:pt x="16084" y="4125"/>
                  <a:pt x="16091" y="4188"/>
                </a:cubicBezTo>
                <a:cubicBezTo>
                  <a:pt x="16098" y="4251"/>
                  <a:pt x="16127" y="4302"/>
                  <a:pt x="16155" y="4301"/>
                </a:cubicBezTo>
                <a:cubicBezTo>
                  <a:pt x="16184" y="4301"/>
                  <a:pt x="16200" y="4250"/>
                  <a:pt x="16193" y="4187"/>
                </a:cubicBezTo>
                <a:cubicBezTo>
                  <a:pt x="16186" y="4124"/>
                  <a:pt x="16157" y="4073"/>
                  <a:pt x="16129" y="4073"/>
                </a:cubicBezTo>
                <a:close/>
                <a:moveTo>
                  <a:pt x="16286" y="4073"/>
                </a:moveTo>
                <a:cubicBezTo>
                  <a:pt x="16257" y="4074"/>
                  <a:pt x="16240" y="4125"/>
                  <a:pt x="16248" y="4188"/>
                </a:cubicBezTo>
                <a:cubicBezTo>
                  <a:pt x="16255" y="4251"/>
                  <a:pt x="16284" y="4302"/>
                  <a:pt x="16312" y="4301"/>
                </a:cubicBezTo>
                <a:cubicBezTo>
                  <a:pt x="16340" y="4301"/>
                  <a:pt x="16357" y="4249"/>
                  <a:pt x="16350" y="4187"/>
                </a:cubicBezTo>
                <a:cubicBezTo>
                  <a:pt x="16342" y="4124"/>
                  <a:pt x="16314" y="4073"/>
                  <a:pt x="16286" y="4073"/>
                </a:cubicBezTo>
                <a:close/>
                <a:moveTo>
                  <a:pt x="16422" y="4073"/>
                </a:moveTo>
                <a:cubicBezTo>
                  <a:pt x="16394" y="4074"/>
                  <a:pt x="16377" y="4125"/>
                  <a:pt x="16385" y="4188"/>
                </a:cubicBezTo>
                <a:cubicBezTo>
                  <a:pt x="16392" y="4251"/>
                  <a:pt x="16421" y="4302"/>
                  <a:pt x="16449" y="4301"/>
                </a:cubicBezTo>
                <a:cubicBezTo>
                  <a:pt x="16478" y="4301"/>
                  <a:pt x="16494" y="4249"/>
                  <a:pt x="16487" y="4187"/>
                </a:cubicBezTo>
                <a:cubicBezTo>
                  <a:pt x="16479" y="4124"/>
                  <a:pt x="16451" y="4073"/>
                  <a:pt x="16422" y="4073"/>
                </a:cubicBezTo>
                <a:close/>
                <a:moveTo>
                  <a:pt x="16578" y="4073"/>
                </a:moveTo>
                <a:cubicBezTo>
                  <a:pt x="16550" y="4074"/>
                  <a:pt x="16533" y="4125"/>
                  <a:pt x="16541" y="4188"/>
                </a:cubicBezTo>
                <a:cubicBezTo>
                  <a:pt x="16548" y="4251"/>
                  <a:pt x="16577" y="4302"/>
                  <a:pt x="16606" y="4301"/>
                </a:cubicBezTo>
                <a:cubicBezTo>
                  <a:pt x="16634" y="4301"/>
                  <a:pt x="16651" y="4250"/>
                  <a:pt x="16644" y="4187"/>
                </a:cubicBezTo>
                <a:cubicBezTo>
                  <a:pt x="16636" y="4124"/>
                  <a:pt x="16606" y="4073"/>
                  <a:pt x="16578" y="4073"/>
                </a:cubicBezTo>
                <a:close/>
                <a:moveTo>
                  <a:pt x="16852" y="4073"/>
                </a:moveTo>
                <a:cubicBezTo>
                  <a:pt x="16824" y="4074"/>
                  <a:pt x="16807" y="4125"/>
                  <a:pt x="16815" y="4188"/>
                </a:cubicBezTo>
                <a:cubicBezTo>
                  <a:pt x="16822" y="4251"/>
                  <a:pt x="16852" y="4302"/>
                  <a:pt x="16881" y="4301"/>
                </a:cubicBezTo>
                <a:cubicBezTo>
                  <a:pt x="16909" y="4301"/>
                  <a:pt x="16925" y="4250"/>
                  <a:pt x="16917" y="4187"/>
                </a:cubicBezTo>
                <a:cubicBezTo>
                  <a:pt x="16909" y="4124"/>
                  <a:pt x="16880" y="4073"/>
                  <a:pt x="16852" y="4073"/>
                </a:cubicBezTo>
                <a:close/>
                <a:moveTo>
                  <a:pt x="11601" y="4124"/>
                </a:moveTo>
                <a:cubicBezTo>
                  <a:pt x="11573" y="4124"/>
                  <a:pt x="11552" y="4176"/>
                  <a:pt x="11554" y="4238"/>
                </a:cubicBezTo>
                <a:cubicBezTo>
                  <a:pt x="11556" y="4301"/>
                  <a:pt x="11581" y="4351"/>
                  <a:pt x="11609" y="4350"/>
                </a:cubicBezTo>
                <a:cubicBezTo>
                  <a:pt x="11638" y="4349"/>
                  <a:pt x="11659" y="4299"/>
                  <a:pt x="11656" y="4237"/>
                </a:cubicBezTo>
                <a:cubicBezTo>
                  <a:pt x="11654" y="4174"/>
                  <a:pt x="11629" y="4123"/>
                  <a:pt x="11601" y="4124"/>
                </a:cubicBezTo>
                <a:close/>
                <a:moveTo>
                  <a:pt x="11757" y="4124"/>
                </a:moveTo>
                <a:cubicBezTo>
                  <a:pt x="11729" y="4124"/>
                  <a:pt x="11708" y="4176"/>
                  <a:pt x="11710" y="4238"/>
                </a:cubicBezTo>
                <a:cubicBezTo>
                  <a:pt x="11713" y="4301"/>
                  <a:pt x="11737" y="4351"/>
                  <a:pt x="11766" y="4350"/>
                </a:cubicBezTo>
                <a:cubicBezTo>
                  <a:pt x="11794" y="4349"/>
                  <a:pt x="11815" y="4299"/>
                  <a:pt x="11813" y="4237"/>
                </a:cubicBezTo>
                <a:cubicBezTo>
                  <a:pt x="11810" y="4174"/>
                  <a:pt x="11786" y="4123"/>
                  <a:pt x="11757" y="4124"/>
                </a:cubicBezTo>
                <a:close/>
                <a:moveTo>
                  <a:pt x="11894" y="4124"/>
                </a:moveTo>
                <a:cubicBezTo>
                  <a:pt x="11866" y="4124"/>
                  <a:pt x="11845" y="4176"/>
                  <a:pt x="11847" y="4238"/>
                </a:cubicBezTo>
                <a:cubicBezTo>
                  <a:pt x="11850" y="4301"/>
                  <a:pt x="11875" y="4351"/>
                  <a:pt x="11903" y="4350"/>
                </a:cubicBezTo>
                <a:cubicBezTo>
                  <a:pt x="11932" y="4350"/>
                  <a:pt x="11952" y="4299"/>
                  <a:pt x="11950" y="4237"/>
                </a:cubicBezTo>
                <a:cubicBezTo>
                  <a:pt x="11947" y="4174"/>
                  <a:pt x="11922" y="4123"/>
                  <a:pt x="11894" y="4124"/>
                </a:cubicBezTo>
                <a:close/>
                <a:moveTo>
                  <a:pt x="12050" y="4124"/>
                </a:moveTo>
                <a:cubicBezTo>
                  <a:pt x="12022" y="4124"/>
                  <a:pt x="12001" y="4176"/>
                  <a:pt x="12003" y="4238"/>
                </a:cubicBezTo>
                <a:cubicBezTo>
                  <a:pt x="12006" y="4301"/>
                  <a:pt x="12031" y="4351"/>
                  <a:pt x="12060" y="4350"/>
                </a:cubicBezTo>
                <a:cubicBezTo>
                  <a:pt x="12088" y="4350"/>
                  <a:pt x="12109" y="4299"/>
                  <a:pt x="12106" y="4237"/>
                </a:cubicBezTo>
                <a:cubicBezTo>
                  <a:pt x="12103" y="4174"/>
                  <a:pt x="12078" y="4123"/>
                  <a:pt x="12050" y="4124"/>
                </a:cubicBezTo>
                <a:close/>
                <a:moveTo>
                  <a:pt x="12187" y="4124"/>
                </a:moveTo>
                <a:cubicBezTo>
                  <a:pt x="12159" y="4124"/>
                  <a:pt x="12138" y="4176"/>
                  <a:pt x="12140" y="4238"/>
                </a:cubicBezTo>
                <a:cubicBezTo>
                  <a:pt x="12143" y="4301"/>
                  <a:pt x="12169" y="4351"/>
                  <a:pt x="12197" y="4350"/>
                </a:cubicBezTo>
                <a:cubicBezTo>
                  <a:pt x="12225" y="4349"/>
                  <a:pt x="12246" y="4299"/>
                  <a:pt x="12243" y="4237"/>
                </a:cubicBezTo>
                <a:cubicBezTo>
                  <a:pt x="12240" y="4174"/>
                  <a:pt x="12215" y="4123"/>
                  <a:pt x="12187" y="4124"/>
                </a:cubicBezTo>
                <a:close/>
                <a:moveTo>
                  <a:pt x="12321" y="4124"/>
                </a:moveTo>
                <a:cubicBezTo>
                  <a:pt x="12294" y="4124"/>
                  <a:pt x="12274" y="4173"/>
                  <a:pt x="12277" y="4232"/>
                </a:cubicBezTo>
                <a:cubicBezTo>
                  <a:pt x="12280" y="4292"/>
                  <a:pt x="12304" y="4339"/>
                  <a:pt x="12331" y="4339"/>
                </a:cubicBezTo>
                <a:cubicBezTo>
                  <a:pt x="12358" y="4338"/>
                  <a:pt x="12377" y="4290"/>
                  <a:pt x="12374" y="4231"/>
                </a:cubicBezTo>
                <a:cubicBezTo>
                  <a:pt x="12371" y="4171"/>
                  <a:pt x="12347" y="4123"/>
                  <a:pt x="12321" y="4124"/>
                </a:cubicBezTo>
                <a:close/>
                <a:moveTo>
                  <a:pt x="12477" y="4124"/>
                </a:moveTo>
                <a:cubicBezTo>
                  <a:pt x="12450" y="4124"/>
                  <a:pt x="12431" y="4173"/>
                  <a:pt x="12434" y="4232"/>
                </a:cubicBezTo>
                <a:cubicBezTo>
                  <a:pt x="12437" y="4292"/>
                  <a:pt x="12461" y="4340"/>
                  <a:pt x="12488" y="4339"/>
                </a:cubicBezTo>
                <a:cubicBezTo>
                  <a:pt x="12515" y="4339"/>
                  <a:pt x="12534" y="4290"/>
                  <a:pt x="12531" y="4231"/>
                </a:cubicBezTo>
                <a:cubicBezTo>
                  <a:pt x="12528" y="4171"/>
                  <a:pt x="12504" y="4123"/>
                  <a:pt x="12477" y="4124"/>
                </a:cubicBezTo>
                <a:close/>
                <a:moveTo>
                  <a:pt x="12616" y="4124"/>
                </a:moveTo>
                <a:cubicBezTo>
                  <a:pt x="12587" y="4124"/>
                  <a:pt x="12568" y="4176"/>
                  <a:pt x="12571" y="4238"/>
                </a:cubicBezTo>
                <a:cubicBezTo>
                  <a:pt x="12574" y="4301"/>
                  <a:pt x="12599" y="4352"/>
                  <a:pt x="12628" y="4352"/>
                </a:cubicBezTo>
                <a:cubicBezTo>
                  <a:pt x="12656" y="4351"/>
                  <a:pt x="12676" y="4300"/>
                  <a:pt x="12673" y="4237"/>
                </a:cubicBezTo>
                <a:cubicBezTo>
                  <a:pt x="12670" y="4174"/>
                  <a:pt x="12644" y="4123"/>
                  <a:pt x="12616" y="4124"/>
                </a:cubicBezTo>
                <a:close/>
                <a:moveTo>
                  <a:pt x="12772" y="4124"/>
                </a:moveTo>
                <a:cubicBezTo>
                  <a:pt x="12744" y="4124"/>
                  <a:pt x="12724" y="4176"/>
                  <a:pt x="12727" y="4238"/>
                </a:cubicBezTo>
                <a:cubicBezTo>
                  <a:pt x="12731" y="4301"/>
                  <a:pt x="12757" y="4352"/>
                  <a:pt x="12785" y="4352"/>
                </a:cubicBezTo>
                <a:cubicBezTo>
                  <a:pt x="12813" y="4351"/>
                  <a:pt x="12833" y="4300"/>
                  <a:pt x="12829" y="4237"/>
                </a:cubicBezTo>
                <a:cubicBezTo>
                  <a:pt x="12826" y="4174"/>
                  <a:pt x="12800" y="4123"/>
                  <a:pt x="12772" y="4124"/>
                </a:cubicBezTo>
                <a:close/>
                <a:moveTo>
                  <a:pt x="12909" y="4124"/>
                </a:moveTo>
                <a:cubicBezTo>
                  <a:pt x="12881" y="4124"/>
                  <a:pt x="12861" y="4176"/>
                  <a:pt x="12864" y="4238"/>
                </a:cubicBezTo>
                <a:cubicBezTo>
                  <a:pt x="12868" y="4301"/>
                  <a:pt x="12893" y="4352"/>
                  <a:pt x="12922" y="4352"/>
                </a:cubicBezTo>
                <a:cubicBezTo>
                  <a:pt x="12950" y="4351"/>
                  <a:pt x="12970" y="4300"/>
                  <a:pt x="12966" y="4237"/>
                </a:cubicBezTo>
                <a:cubicBezTo>
                  <a:pt x="12963" y="4174"/>
                  <a:pt x="12937" y="4123"/>
                  <a:pt x="12909" y="4124"/>
                </a:cubicBezTo>
                <a:close/>
                <a:moveTo>
                  <a:pt x="13065" y="4124"/>
                </a:moveTo>
                <a:cubicBezTo>
                  <a:pt x="13036" y="4124"/>
                  <a:pt x="13017" y="4176"/>
                  <a:pt x="13021" y="4238"/>
                </a:cubicBezTo>
                <a:cubicBezTo>
                  <a:pt x="13024" y="4301"/>
                  <a:pt x="13050" y="4352"/>
                  <a:pt x="13079" y="4352"/>
                </a:cubicBezTo>
                <a:cubicBezTo>
                  <a:pt x="13107" y="4351"/>
                  <a:pt x="13127" y="4300"/>
                  <a:pt x="13123" y="4237"/>
                </a:cubicBezTo>
                <a:cubicBezTo>
                  <a:pt x="13119" y="4174"/>
                  <a:pt x="13093" y="4123"/>
                  <a:pt x="13065" y="4124"/>
                </a:cubicBezTo>
                <a:close/>
                <a:moveTo>
                  <a:pt x="13202" y="4124"/>
                </a:moveTo>
                <a:cubicBezTo>
                  <a:pt x="13173" y="4124"/>
                  <a:pt x="13154" y="4176"/>
                  <a:pt x="13158" y="4238"/>
                </a:cubicBezTo>
                <a:cubicBezTo>
                  <a:pt x="13161" y="4301"/>
                  <a:pt x="13187" y="4352"/>
                  <a:pt x="13216" y="4352"/>
                </a:cubicBezTo>
                <a:cubicBezTo>
                  <a:pt x="13244" y="4351"/>
                  <a:pt x="13264" y="4300"/>
                  <a:pt x="13260" y="4237"/>
                </a:cubicBezTo>
                <a:cubicBezTo>
                  <a:pt x="13256" y="4174"/>
                  <a:pt x="13230" y="4123"/>
                  <a:pt x="13202" y="4124"/>
                </a:cubicBezTo>
                <a:close/>
                <a:moveTo>
                  <a:pt x="13358" y="4124"/>
                </a:moveTo>
                <a:cubicBezTo>
                  <a:pt x="13330" y="4124"/>
                  <a:pt x="13310" y="4176"/>
                  <a:pt x="13314" y="4238"/>
                </a:cubicBezTo>
                <a:cubicBezTo>
                  <a:pt x="13318" y="4301"/>
                  <a:pt x="13344" y="4352"/>
                  <a:pt x="13373" y="4352"/>
                </a:cubicBezTo>
                <a:cubicBezTo>
                  <a:pt x="13401" y="4351"/>
                  <a:pt x="13421" y="4300"/>
                  <a:pt x="13417" y="4237"/>
                </a:cubicBezTo>
                <a:cubicBezTo>
                  <a:pt x="13412" y="4174"/>
                  <a:pt x="13386" y="4123"/>
                  <a:pt x="13358" y="4124"/>
                </a:cubicBezTo>
                <a:close/>
                <a:moveTo>
                  <a:pt x="13494" y="4124"/>
                </a:moveTo>
                <a:cubicBezTo>
                  <a:pt x="13466" y="4124"/>
                  <a:pt x="13447" y="4176"/>
                  <a:pt x="13451" y="4238"/>
                </a:cubicBezTo>
                <a:cubicBezTo>
                  <a:pt x="13455" y="4301"/>
                  <a:pt x="13481" y="4352"/>
                  <a:pt x="13509" y="4352"/>
                </a:cubicBezTo>
                <a:cubicBezTo>
                  <a:pt x="13538" y="4351"/>
                  <a:pt x="13558" y="4300"/>
                  <a:pt x="13553" y="4237"/>
                </a:cubicBezTo>
                <a:cubicBezTo>
                  <a:pt x="13549" y="4174"/>
                  <a:pt x="13522" y="4123"/>
                  <a:pt x="13494" y="4124"/>
                </a:cubicBezTo>
                <a:close/>
                <a:moveTo>
                  <a:pt x="13651" y="4124"/>
                </a:moveTo>
                <a:cubicBezTo>
                  <a:pt x="13622" y="4124"/>
                  <a:pt x="13603" y="4176"/>
                  <a:pt x="13607" y="4238"/>
                </a:cubicBezTo>
                <a:cubicBezTo>
                  <a:pt x="13612" y="4301"/>
                  <a:pt x="13638" y="4352"/>
                  <a:pt x="13666" y="4352"/>
                </a:cubicBezTo>
                <a:cubicBezTo>
                  <a:pt x="13695" y="4351"/>
                  <a:pt x="13714" y="4300"/>
                  <a:pt x="13710" y="4237"/>
                </a:cubicBezTo>
                <a:cubicBezTo>
                  <a:pt x="13705" y="4174"/>
                  <a:pt x="13679" y="4123"/>
                  <a:pt x="13651" y="4124"/>
                </a:cubicBezTo>
                <a:close/>
                <a:moveTo>
                  <a:pt x="13787" y="4124"/>
                </a:moveTo>
                <a:cubicBezTo>
                  <a:pt x="13759" y="4124"/>
                  <a:pt x="13740" y="4176"/>
                  <a:pt x="13744" y="4238"/>
                </a:cubicBezTo>
                <a:cubicBezTo>
                  <a:pt x="13749" y="4301"/>
                  <a:pt x="13776" y="4352"/>
                  <a:pt x="13804" y="4352"/>
                </a:cubicBezTo>
                <a:cubicBezTo>
                  <a:pt x="13832" y="4351"/>
                  <a:pt x="13851" y="4300"/>
                  <a:pt x="13847" y="4237"/>
                </a:cubicBezTo>
                <a:cubicBezTo>
                  <a:pt x="13842" y="4174"/>
                  <a:pt x="13815" y="4123"/>
                  <a:pt x="13787" y="4124"/>
                </a:cubicBezTo>
                <a:close/>
                <a:moveTo>
                  <a:pt x="13943" y="4124"/>
                </a:moveTo>
                <a:cubicBezTo>
                  <a:pt x="13915" y="4124"/>
                  <a:pt x="13896" y="4176"/>
                  <a:pt x="13900" y="4238"/>
                </a:cubicBezTo>
                <a:cubicBezTo>
                  <a:pt x="13905" y="4301"/>
                  <a:pt x="13932" y="4352"/>
                  <a:pt x="13960" y="4352"/>
                </a:cubicBezTo>
                <a:cubicBezTo>
                  <a:pt x="13989" y="4351"/>
                  <a:pt x="14008" y="4300"/>
                  <a:pt x="14003" y="4237"/>
                </a:cubicBezTo>
                <a:cubicBezTo>
                  <a:pt x="13998" y="4174"/>
                  <a:pt x="13972" y="4123"/>
                  <a:pt x="13943" y="4124"/>
                </a:cubicBezTo>
                <a:close/>
                <a:moveTo>
                  <a:pt x="14080" y="4124"/>
                </a:moveTo>
                <a:cubicBezTo>
                  <a:pt x="14052" y="4124"/>
                  <a:pt x="14032" y="4176"/>
                  <a:pt x="14037" y="4238"/>
                </a:cubicBezTo>
                <a:cubicBezTo>
                  <a:pt x="14042" y="4301"/>
                  <a:pt x="14069" y="4352"/>
                  <a:pt x="14098" y="4352"/>
                </a:cubicBezTo>
                <a:cubicBezTo>
                  <a:pt x="14126" y="4351"/>
                  <a:pt x="14145" y="4300"/>
                  <a:pt x="14140" y="4237"/>
                </a:cubicBezTo>
                <a:cubicBezTo>
                  <a:pt x="14135" y="4174"/>
                  <a:pt x="14108" y="4123"/>
                  <a:pt x="14080" y="4124"/>
                </a:cubicBezTo>
                <a:close/>
                <a:moveTo>
                  <a:pt x="8538" y="4174"/>
                </a:moveTo>
                <a:cubicBezTo>
                  <a:pt x="8509" y="4175"/>
                  <a:pt x="8486" y="4226"/>
                  <a:pt x="8484" y="4289"/>
                </a:cubicBezTo>
                <a:cubicBezTo>
                  <a:pt x="8483" y="4351"/>
                  <a:pt x="8506" y="4401"/>
                  <a:pt x="8534" y="4400"/>
                </a:cubicBezTo>
                <a:cubicBezTo>
                  <a:pt x="8562" y="4400"/>
                  <a:pt x="8586" y="4348"/>
                  <a:pt x="8587" y="4286"/>
                </a:cubicBezTo>
                <a:cubicBezTo>
                  <a:pt x="8588" y="4223"/>
                  <a:pt x="8566" y="4173"/>
                  <a:pt x="8538" y="4174"/>
                </a:cubicBezTo>
                <a:close/>
                <a:moveTo>
                  <a:pt x="8830" y="4174"/>
                </a:moveTo>
                <a:cubicBezTo>
                  <a:pt x="8802" y="4175"/>
                  <a:pt x="8778" y="4226"/>
                  <a:pt x="8778" y="4289"/>
                </a:cubicBezTo>
                <a:cubicBezTo>
                  <a:pt x="8777" y="4351"/>
                  <a:pt x="8799" y="4401"/>
                  <a:pt x="8828" y="4400"/>
                </a:cubicBezTo>
                <a:cubicBezTo>
                  <a:pt x="8856" y="4400"/>
                  <a:pt x="8880" y="4348"/>
                  <a:pt x="8880" y="4286"/>
                </a:cubicBezTo>
                <a:cubicBezTo>
                  <a:pt x="8881" y="4223"/>
                  <a:pt x="8858" y="4173"/>
                  <a:pt x="8830" y="4174"/>
                </a:cubicBezTo>
                <a:close/>
                <a:moveTo>
                  <a:pt x="8967" y="4174"/>
                </a:moveTo>
                <a:cubicBezTo>
                  <a:pt x="8939" y="4175"/>
                  <a:pt x="8915" y="4226"/>
                  <a:pt x="8915" y="4289"/>
                </a:cubicBezTo>
                <a:cubicBezTo>
                  <a:pt x="8914" y="4351"/>
                  <a:pt x="8936" y="4401"/>
                  <a:pt x="8965" y="4400"/>
                </a:cubicBezTo>
                <a:cubicBezTo>
                  <a:pt x="8993" y="4400"/>
                  <a:pt x="9017" y="4348"/>
                  <a:pt x="9017" y="4286"/>
                </a:cubicBezTo>
                <a:cubicBezTo>
                  <a:pt x="9018" y="4223"/>
                  <a:pt x="8995" y="4173"/>
                  <a:pt x="8967" y="4174"/>
                </a:cubicBezTo>
                <a:close/>
                <a:moveTo>
                  <a:pt x="9123" y="4174"/>
                </a:moveTo>
                <a:cubicBezTo>
                  <a:pt x="9095" y="4175"/>
                  <a:pt x="9071" y="4226"/>
                  <a:pt x="9071" y="4289"/>
                </a:cubicBezTo>
                <a:cubicBezTo>
                  <a:pt x="9070" y="4351"/>
                  <a:pt x="9093" y="4401"/>
                  <a:pt x="9122" y="4400"/>
                </a:cubicBezTo>
                <a:cubicBezTo>
                  <a:pt x="9150" y="4400"/>
                  <a:pt x="9173" y="4348"/>
                  <a:pt x="9174" y="4286"/>
                </a:cubicBezTo>
                <a:cubicBezTo>
                  <a:pt x="9174" y="4223"/>
                  <a:pt x="9151" y="4173"/>
                  <a:pt x="9123" y="4174"/>
                </a:cubicBezTo>
                <a:close/>
                <a:moveTo>
                  <a:pt x="9279" y="4174"/>
                </a:moveTo>
                <a:cubicBezTo>
                  <a:pt x="9251" y="4175"/>
                  <a:pt x="9228" y="4226"/>
                  <a:pt x="9227" y="4289"/>
                </a:cubicBezTo>
                <a:cubicBezTo>
                  <a:pt x="9227" y="4351"/>
                  <a:pt x="9250" y="4401"/>
                  <a:pt x="9278" y="4400"/>
                </a:cubicBezTo>
                <a:cubicBezTo>
                  <a:pt x="9306" y="4400"/>
                  <a:pt x="9330" y="4348"/>
                  <a:pt x="9330" y="4286"/>
                </a:cubicBezTo>
                <a:cubicBezTo>
                  <a:pt x="9330" y="4223"/>
                  <a:pt x="9308" y="4173"/>
                  <a:pt x="9279" y="4174"/>
                </a:cubicBezTo>
                <a:close/>
                <a:moveTo>
                  <a:pt x="9416" y="4174"/>
                </a:moveTo>
                <a:cubicBezTo>
                  <a:pt x="9387" y="4175"/>
                  <a:pt x="9364" y="4226"/>
                  <a:pt x="9364" y="4289"/>
                </a:cubicBezTo>
                <a:cubicBezTo>
                  <a:pt x="9364" y="4351"/>
                  <a:pt x="9387" y="4401"/>
                  <a:pt x="9416" y="4400"/>
                </a:cubicBezTo>
                <a:cubicBezTo>
                  <a:pt x="9444" y="4400"/>
                  <a:pt x="9467" y="4348"/>
                  <a:pt x="9467" y="4286"/>
                </a:cubicBezTo>
                <a:cubicBezTo>
                  <a:pt x="9467" y="4223"/>
                  <a:pt x="9444" y="4174"/>
                  <a:pt x="9416" y="4174"/>
                </a:cubicBezTo>
                <a:close/>
                <a:moveTo>
                  <a:pt x="9552" y="4174"/>
                </a:moveTo>
                <a:cubicBezTo>
                  <a:pt x="9524" y="4175"/>
                  <a:pt x="9501" y="4226"/>
                  <a:pt x="9501" y="4289"/>
                </a:cubicBezTo>
                <a:cubicBezTo>
                  <a:pt x="9501" y="4351"/>
                  <a:pt x="9524" y="4401"/>
                  <a:pt x="9552" y="4400"/>
                </a:cubicBezTo>
                <a:cubicBezTo>
                  <a:pt x="9581" y="4400"/>
                  <a:pt x="9604" y="4348"/>
                  <a:pt x="9604" y="4286"/>
                </a:cubicBezTo>
                <a:cubicBezTo>
                  <a:pt x="9604" y="4223"/>
                  <a:pt x="9581" y="4173"/>
                  <a:pt x="9552" y="4174"/>
                </a:cubicBezTo>
                <a:close/>
                <a:moveTo>
                  <a:pt x="9708" y="4174"/>
                </a:moveTo>
                <a:cubicBezTo>
                  <a:pt x="9680" y="4175"/>
                  <a:pt x="9657" y="4226"/>
                  <a:pt x="9657" y="4289"/>
                </a:cubicBezTo>
                <a:cubicBezTo>
                  <a:pt x="9658" y="4351"/>
                  <a:pt x="9680" y="4401"/>
                  <a:pt x="9709" y="4400"/>
                </a:cubicBezTo>
                <a:cubicBezTo>
                  <a:pt x="9737" y="4400"/>
                  <a:pt x="9760" y="4348"/>
                  <a:pt x="9760" y="4286"/>
                </a:cubicBezTo>
                <a:cubicBezTo>
                  <a:pt x="9760" y="4223"/>
                  <a:pt x="9736" y="4173"/>
                  <a:pt x="9708" y="4174"/>
                </a:cubicBezTo>
                <a:close/>
                <a:moveTo>
                  <a:pt x="9845" y="4174"/>
                </a:moveTo>
                <a:cubicBezTo>
                  <a:pt x="9817" y="4175"/>
                  <a:pt x="9794" y="4226"/>
                  <a:pt x="9794" y="4289"/>
                </a:cubicBezTo>
                <a:cubicBezTo>
                  <a:pt x="9795" y="4351"/>
                  <a:pt x="9818" y="4401"/>
                  <a:pt x="9846" y="4400"/>
                </a:cubicBezTo>
                <a:cubicBezTo>
                  <a:pt x="9875" y="4400"/>
                  <a:pt x="9897" y="4348"/>
                  <a:pt x="9897" y="4286"/>
                </a:cubicBezTo>
                <a:cubicBezTo>
                  <a:pt x="9897" y="4223"/>
                  <a:pt x="9873" y="4173"/>
                  <a:pt x="9845" y="4174"/>
                </a:cubicBezTo>
                <a:close/>
                <a:moveTo>
                  <a:pt x="10001" y="4174"/>
                </a:moveTo>
                <a:cubicBezTo>
                  <a:pt x="9973" y="4175"/>
                  <a:pt x="9950" y="4226"/>
                  <a:pt x="9951" y="4289"/>
                </a:cubicBezTo>
                <a:cubicBezTo>
                  <a:pt x="9951" y="4351"/>
                  <a:pt x="9974" y="4401"/>
                  <a:pt x="10003" y="4400"/>
                </a:cubicBezTo>
                <a:cubicBezTo>
                  <a:pt x="10031" y="4400"/>
                  <a:pt x="10054" y="4348"/>
                  <a:pt x="10053" y="4286"/>
                </a:cubicBezTo>
                <a:cubicBezTo>
                  <a:pt x="10053" y="4223"/>
                  <a:pt x="10029" y="4173"/>
                  <a:pt x="10001" y="4174"/>
                </a:cubicBezTo>
                <a:close/>
                <a:moveTo>
                  <a:pt x="10138" y="4174"/>
                </a:moveTo>
                <a:cubicBezTo>
                  <a:pt x="10109" y="4175"/>
                  <a:pt x="10087" y="4226"/>
                  <a:pt x="10088" y="4289"/>
                </a:cubicBezTo>
                <a:cubicBezTo>
                  <a:pt x="10088" y="4351"/>
                  <a:pt x="10112" y="4401"/>
                  <a:pt x="10140" y="4400"/>
                </a:cubicBezTo>
                <a:cubicBezTo>
                  <a:pt x="10168" y="4400"/>
                  <a:pt x="10191" y="4348"/>
                  <a:pt x="10190" y="4286"/>
                </a:cubicBezTo>
                <a:cubicBezTo>
                  <a:pt x="10189" y="4223"/>
                  <a:pt x="10166" y="4173"/>
                  <a:pt x="10138" y="4174"/>
                </a:cubicBezTo>
                <a:close/>
                <a:moveTo>
                  <a:pt x="10293" y="4174"/>
                </a:moveTo>
                <a:cubicBezTo>
                  <a:pt x="10265" y="4175"/>
                  <a:pt x="10243" y="4226"/>
                  <a:pt x="10244" y="4289"/>
                </a:cubicBezTo>
                <a:cubicBezTo>
                  <a:pt x="10245" y="4351"/>
                  <a:pt x="10268" y="4401"/>
                  <a:pt x="10297" y="4400"/>
                </a:cubicBezTo>
                <a:cubicBezTo>
                  <a:pt x="10325" y="4400"/>
                  <a:pt x="10348" y="4348"/>
                  <a:pt x="10347" y="4286"/>
                </a:cubicBezTo>
                <a:cubicBezTo>
                  <a:pt x="10346" y="4223"/>
                  <a:pt x="10322" y="4173"/>
                  <a:pt x="10293" y="4174"/>
                </a:cubicBezTo>
                <a:close/>
                <a:moveTo>
                  <a:pt x="10430" y="4174"/>
                </a:moveTo>
                <a:cubicBezTo>
                  <a:pt x="10402" y="4175"/>
                  <a:pt x="10380" y="4226"/>
                  <a:pt x="10381" y="4289"/>
                </a:cubicBezTo>
                <a:cubicBezTo>
                  <a:pt x="10382" y="4351"/>
                  <a:pt x="10406" y="4401"/>
                  <a:pt x="10434" y="4400"/>
                </a:cubicBezTo>
                <a:cubicBezTo>
                  <a:pt x="10462" y="4400"/>
                  <a:pt x="10484" y="4348"/>
                  <a:pt x="10483" y="4286"/>
                </a:cubicBezTo>
                <a:cubicBezTo>
                  <a:pt x="10482" y="4223"/>
                  <a:pt x="10459" y="4173"/>
                  <a:pt x="10430" y="4174"/>
                </a:cubicBezTo>
                <a:close/>
                <a:moveTo>
                  <a:pt x="10586" y="4174"/>
                </a:moveTo>
                <a:cubicBezTo>
                  <a:pt x="10558" y="4175"/>
                  <a:pt x="10536" y="4226"/>
                  <a:pt x="10537" y="4289"/>
                </a:cubicBezTo>
                <a:cubicBezTo>
                  <a:pt x="10538" y="4351"/>
                  <a:pt x="10562" y="4401"/>
                  <a:pt x="10590" y="4400"/>
                </a:cubicBezTo>
                <a:cubicBezTo>
                  <a:pt x="10619" y="4400"/>
                  <a:pt x="10641" y="4348"/>
                  <a:pt x="10640" y="4286"/>
                </a:cubicBezTo>
                <a:cubicBezTo>
                  <a:pt x="10639" y="4223"/>
                  <a:pt x="10614" y="4173"/>
                  <a:pt x="10586" y="4174"/>
                </a:cubicBezTo>
                <a:close/>
                <a:moveTo>
                  <a:pt x="10723" y="4174"/>
                </a:moveTo>
                <a:cubicBezTo>
                  <a:pt x="10695" y="4175"/>
                  <a:pt x="10673" y="4226"/>
                  <a:pt x="10674" y="4289"/>
                </a:cubicBezTo>
                <a:cubicBezTo>
                  <a:pt x="10675" y="4351"/>
                  <a:pt x="10700" y="4401"/>
                  <a:pt x="10728" y="4400"/>
                </a:cubicBezTo>
                <a:cubicBezTo>
                  <a:pt x="10756" y="4400"/>
                  <a:pt x="10778" y="4350"/>
                  <a:pt x="10777" y="4287"/>
                </a:cubicBezTo>
                <a:cubicBezTo>
                  <a:pt x="10775" y="4225"/>
                  <a:pt x="10751" y="4173"/>
                  <a:pt x="10723" y="4174"/>
                </a:cubicBezTo>
                <a:close/>
                <a:moveTo>
                  <a:pt x="10879" y="4174"/>
                </a:moveTo>
                <a:cubicBezTo>
                  <a:pt x="10851" y="4175"/>
                  <a:pt x="10829" y="4226"/>
                  <a:pt x="10830" y="4289"/>
                </a:cubicBezTo>
                <a:cubicBezTo>
                  <a:pt x="10832" y="4351"/>
                  <a:pt x="10856" y="4401"/>
                  <a:pt x="10884" y="4400"/>
                </a:cubicBezTo>
                <a:cubicBezTo>
                  <a:pt x="10913" y="4400"/>
                  <a:pt x="10935" y="4350"/>
                  <a:pt x="10933" y="4287"/>
                </a:cubicBezTo>
                <a:cubicBezTo>
                  <a:pt x="10932" y="4225"/>
                  <a:pt x="10908" y="4173"/>
                  <a:pt x="10879" y="4174"/>
                </a:cubicBezTo>
                <a:close/>
                <a:moveTo>
                  <a:pt x="11016" y="4174"/>
                </a:moveTo>
                <a:cubicBezTo>
                  <a:pt x="10987" y="4175"/>
                  <a:pt x="10966" y="4226"/>
                  <a:pt x="10967" y="4289"/>
                </a:cubicBezTo>
                <a:cubicBezTo>
                  <a:pt x="10969" y="4351"/>
                  <a:pt x="10993" y="4401"/>
                  <a:pt x="11022" y="4400"/>
                </a:cubicBezTo>
                <a:cubicBezTo>
                  <a:pt x="11050" y="4400"/>
                  <a:pt x="11072" y="4350"/>
                  <a:pt x="11070" y="4287"/>
                </a:cubicBezTo>
                <a:cubicBezTo>
                  <a:pt x="11068" y="4225"/>
                  <a:pt x="11044" y="4173"/>
                  <a:pt x="11016" y="4174"/>
                </a:cubicBezTo>
                <a:close/>
                <a:moveTo>
                  <a:pt x="11172" y="4174"/>
                </a:moveTo>
                <a:cubicBezTo>
                  <a:pt x="11144" y="4175"/>
                  <a:pt x="11122" y="4226"/>
                  <a:pt x="11124" y="4289"/>
                </a:cubicBezTo>
                <a:cubicBezTo>
                  <a:pt x="11125" y="4351"/>
                  <a:pt x="11150" y="4401"/>
                  <a:pt x="11178" y="4400"/>
                </a:cubicBezTo>
                <a:cubicBezTo>
                  <a:pt x="11206" y="4400"/>
                  <a:pt x="11228" y="4350"/>
                  <a:pt x="11226" y="4287"/>
                </a:cubicBezTo>
                <a:cubicBezTo>
                  <a:pt x="11225" y="4225"/>
                  <a:pt x="11200" y="4173"/>
                  <a:pt x="11172" y="4174"/>
                </a:cubicBezTo>
                <a:close/>
                <a:moveTo>
                  <a:pt x="11308" y="4174"/>
                </a:moveTo>
                <a:cubicBezTo>
                  <a:pt x="11280" y="4175"/>
                  <a:pt x="11259" y="4226"/>
                  <a:pt x="11261" y="4289"/>
                </a:cubicBezTo>
                <a:cubicBezTo>
                  <a:pt x="11262" y="4351"/>
                  <a:pt x="11287" y="4401"/>
                  <a:pt x="11316" y="4400"/>
                </a:cubicBezTo>
                <a:cubicBezTo>
                  <a:pt x="11344" y="4400"/>
                  <a:pt x="11365" y="4350"/>
                  <a:pt x="11363" y="4287"/>
                </a:cubicBezTo>
                <a:cubicBezTo>
                  <a:pt x="11361" y="4225"/>
                  <a:pt x="11336" y="4173"/>
                  <a:pt x="11308" y="4174"/>
                </a:cubicBezTo>
                <a:close/>
                <a:moveTo>
                  <a:pt x="11465" y="4174"/>
                </a:moveTo>
                <a:cubicBezTo>
                  <a:pt x="11436" y="4175"/>
                  <a:pt x="11415" y="4226"/>
                  <a:pt x="11417" y="4289"/>
                </a:cubicBezTo>
                <a:cubicBezTo>
                  <a:pt x="11419" y="4351"/>
                  <a:pt x="11444" y="4401"/>
                  <a:pt x="11472" y="4400"/>
                </a:cubicBezTo>
                <a:cubicBezTo>
                  <a:pt x="11500" y="4400"/>
                  <a:pt x="11522" y="4350"/>
                  <a:pt x="11520" y="4287"/>
                </a:cubicBezTo>
                <a:cubicBezTo>
                  <a:pt x="11517" y="4225"/>
                  <a:pt x="11493" y="4173"/>
                  <a:pt x="11465" y="4174"/>
                </a:cubicBezTo>
                <a:close/>
                <a:moveTo>
                  <a:pt x="8089" y="4224"/>
                </a:moveTo>
                <a:cubicBezTo>
                  <a:pt x="8061" y="4225"/>
                  <a:pt x="8036" y="4277"/>
                  <a:pt x="8035" y="4339"/>
                </a:cubicBezTo>
                <a:cubicBezTo>
                  <a:pt x="8033" y="4401"/>
                  <a:pt x="8055" y="4451"/>
                  <a:pt x="8083" y="4451"/>
                </a:cubicBezTo>
                <a:cubicBezTo>
                  <a:pt x="8111" y="4450"/>
                  <a:pt x="8136" y="4398"/>
                  <a:pt x="8137" y="4336"/>
                </a:cubicBezTo>
                <a:cubicBezTo>
                  <a:pt x="8139" y="4273"/>
                  <a:pt x="8117" y="4224"/>
                  <a:pt x="8089" y="4224"/>
                </a:cubicBezTo>
                <a:close/>
                <a:moveTo>
                  <a:pt x="8382" y="4224"/>
                </a:moveTo>
                <a:cubicBezTo>
                  <a:pt x="8354" y="4225"/>
                  <a:pt x="8329" y="4277"/>
                  <a:pt x="8328" y="4339"/>
                </a:cubicBezTo>
                <a:cubicBezTo>
                  <a:pt x="8327" y="4401"/>
                  <a:pt x="8349" y="4451"/>
                  <a:pt x="8377" y="4451"/>
                </a:cubicBezTo>
                <a:cubicBezTo>
                  <a:pt x="8405" y="4450"/>
                  <a:pt x="8430" y="4398"/>
                  <a:pt x="8431" y="4336"/>
                </a:cubicBezTo>
                <a:cubicBezTo>
                  <a:pt x="8432" y="4273"/>
                  <a:pt x="8410" y="4224"/>
                  <a:pt x="8382" y="4224"/>
                </a:cubicBezTo>
                <a:close/>
                <a:moveTo>
                  <a:pt x="2842" y="4275"/>
                </a:moveTo>
                <a:cubicBezTo>
                  <a:pt x="2814" y="4275"/>
                  <a:pt x="2785" y="4326"/>
                  <a:pt x="2778" y="4388"/>
                </a:cubicBezTo>
                <a:cubicBezTo>
                  <a:pt x="2770" y="4450"/>
                  <a:pt x="2787" y="4500"/>
                  <a:pt x="2816" y="4499"/>
                </a:cubicBezTo>
                <a:cubicBezTo>
                  <a:pt x="2844" y="4499"/>
                  <a:pt x="2873" y="4448"/>
                  <a:pt x="2880" y="4386"/>
                </a:cubicBezTo>
                <a:cubicBezTo>
                  <a:pt x="2887" y="4324"/>
                  <a:pt x="2870" y="4274"/>
                  <a:pt x="2842" y="4275"/>
                </a:cubicBezTo>
                <a:close/>
                <a:moveTo>
                  <a:pt x="2998" y="4275"/>
                </a:moveTo>
                <a:cubicBezTo>
                  <a:pt x="2969" y="4275"/>
                  <a:pt x="2941" y="4326"/>
                  <a:pt x="2934" y="4388"/>
                </a:cubicBezTo>
                <a:cubicBezTo>
                  <a:pt x="2927" y="4450"/>
                  <a:pt x="2944" y="4500"/>
                  <a:pt x="2973" y="4499"/>
                </a:cubicBezTo>
                <a:cubicBezTo>
                  <a:pt x="3001" y="4499"/>
                  <a:pt x="3029" y="4448"/>
                  <a:pt x="3036" y="4386"/>
                </a:cubicBezTo>
                <a:cubicBezTo>
                  <a:pt x="3043" y="4324"/>
                  <a:pt x="3026" y="4274"/>
                  <a:pt x="2998" y="4275"/>
                </a:cubicBezTo>
                <a:close/>
                <a:moveTo>
                  <a:pt x="3134" y="4275"/>
                </a:moveTo>
                <a:cubicBezTo>
                  <a:pt x="3106" y="4275"/>
                  <a:pt x="3077" y="4326"/>
                  <a:pt x="3070" y="4388"/>
                </a:cubicBezTo>
                <a:cubicBezTo>
                  <a:pt x="3063" y="4450"/>
                  <a:pt x="3081" y="4500"/>
                  <a:pt x="3109" y="4499"/>
                </a:cubicBezTo>
                <a:cubicBezTo>
                  <a:pt x="3138" y="4499"/>
                  <a:pt x="3166" y="4448"/>
                  <a:pt x="3173" y="4386"/>
                </a:cubicBezTo>
                <a:cubicBezTo>
                  <a:pt x="3180" y="4324"/>
                  <a:pt x="3162" y="4274"/>
                  <a:pt x="3134" y="4275"/>
                </a:cubicBezTo>
                <a:close/>
                <a:moveTo>
                  <a:pt x="3290" y="4275"/>
                </a:moveTo>
                <a:cubicBezTo>
                  <a:pt x="3262" y="4275"/>
                  <a:pt x="3233" y="4326"/>
                  <a:pt x="3227" y="4388"/>
                </a:cubicBezTo>
                <a:cubicBezTo>
                  <a:pt x="3220" y="4450"/>
                  <a:pt x="3237" y="4500"/>
                  <a:pt x="3266" y="4499"/>
                </a:cubicBezTo>
                <a:cubicBezTo>
                  <a:pt x="3294" y="4499"/>
                  <a:pt x="3323" y="4448"/>
                  <a:pt x="3329" y="4386"/>
                </a:cubicBezTo>
                <a:cubicBezTo>
                  <a:pt x="3336" y="4324"/>
                  <a:pt x="3318" y="4274"/>
                  <a:pt x="3290" y="4275"/>
                </a:cubicBezTo>
                <a:close/>
                <a:moveTo>
                  <a:pt x="3426" y="4275"/>
                </a:moveTo>
                <a:cubicBezTo>
                  <a:pt x="3398" y="4275"/>
                  <a:pt x="3370" y="4326"/>
                  <a:pt x="3364" y="4388"/>
                </a:cubicBezTo>
                <a:cubicBezTo>
                  <a:pt x="3357" y="4450"/>
                  <a:pt x="3375" y="4500"/>
                  <a:pt x="3403" y="4499"/>
                </a:cubicBezTo>
                <a:cubicBezTo>
                  <a:pt x="3432" y="4499"/>
                  <a:pt x="3460" y="4448"/>
                  <a:pt x="3466" y="4386"/>
                </a:cubicBezTo>
                <a:cubicBezTo>
                  <a:pt x="3473" y="4324"/>
                  <a:pt x="3455" y="4274"/>
                  <a:pt x="3426" y="4275"/>
                </a:cubicBezTo>
                <a:close/>
                <a:moveTo>
                  <a:pt x="3563" y="4275"/>
                </a:moveTo>
                <a:cubicBezTo>
                  <a:pt x="3535" y="4275"/>
                  <a:pt x="3507" y="4326"/>
                  <a:pt x="3500" y="4388"/>
                </a:cubicBezTo>
                <a:cubicBezTo>
                  <a:pt x="3494" y="4450"/>
                  <a:pt x="3512" y="4500"/>
                  <a:pt x="3540" y="4499"/>
                </a:cubicBezTo>
                <a:cubicBezTo>
                  <a:pt x="3568" y="4499"/>
                  <a:pt x="3597" y="4448"/>
                  <a:pt x="3603" y="4386"/>
                </a:cubicBezTo>
                <a:cubicBezTo>
                  <a:pt x="3609" y="4324"/>
                  <a:pt x="3592" y="4274"/>
                  <a:pt x="3563" y="4275"/>
                </a:cubicBezTo>
                <a:close/>
                <a:moveTo>
                  <a:pt x="3719" y="4275"/>
                </a:moveTo>
                <a:cubicBezTo>
                  <a:pt x="3691" y="4275"/>
                  <a:pt x="3663" y="4326"/>
                  <a:pt x="3657" y="4388"/>
                </a:cubicBezTo>
                <a:cubicBezTo>
                  <a:pt x="3650" y="4450"/>
                  <a:pt x="3668" y="4500"/>
                  <a:pt x="3696" y="4499"/>
                </a:cubicBezTo>
                <a:cubicBezTo>
                  <a:pt x="3725" y="4499"/>
                  <a:pt x="3753" y="4448"/>
                  <a:pt x="3759" y="4386"/>
                </a:cubicBezTo>
                <a:cubicBezTo>
                  <a:pt x="3766" y="4324"/>
                  <a:pt x="3747" y="4274"/>
                  <a:pt x="3719" y="4275"/>
                </a:cubicBezTo>
                <a:close/>
                <a:moveTo>
                  <a:pt x="4149" y="4275"/>
                </a:moveTo>
                <a:cubicBezTo>
                  <a:pt x="4120" y="4275"/>
                  <a:pt x="4093" y="4326"/>
                  <a:pt x="4087" y="4388"/>
                </a:cubicBezTo>
                <a:cubicBezTo>
                  <a:pt x="4081" y="4450"/>
                  <a:pt x="4099" y="4500"/>
                  <a:pt x="4128" y="4499"/>
                </a:cubicBezTo>
                <a:cubicBezTo>
                  <a:pt x="4156" y="4499"/>
                  <a:pt x="4183" y="4448"/>
                  <a:pt x="4189" y="4386"/>
                </a:cubicBezTo>
                <a:cubicBezTo>
                  <a:pt x="4195" y="4324"/>
                  <a:pt x="4177" y="4274"/>
                  <a:pt x="4149" y="4275"/>
                </a:cubicBezTo>
                <a:close/>
                <a:moveTo>
                  <a:pt x="4304" y="4275"/>
                </a:moveTo>
                <a:cubicBezTo>
                  <a:pt x="4276" y="4275"/>
                  <a:pt x="4249" y="4326"/>
                  <a:pt x="4243" y="4388"/>
                </a:cubicBezTo>
                <a:cubicBezTo>
                  <a:pt x="4238" y="4450"/>
                  <a:pt x="4256" y="4500"/>
                  <a:pt x="4284" y="4499"/>
                </a:cubicBezTo>
                <a:cubicBezTo>
                  <a:pt x="4313" y="4499"/>
                  <a:pt x="4340" y="4448"/>
                  <a:pt x="4345" y="4386"/>
                </a:cubicBezTo>
                <a:cubicBezTo>
                  <a:pt x="4351" y="4324"/>
                  <a:pt x="4333" y="4274"/>
                  <a:pt x="4304" y="4275"/>
                </a:cubicBezTo>
                <a:close/>
                <a:moveTo>
                  <a:pt x="4441" y="4275"/>
                </a:moveTo>
                <a:cubicBezTo>
                  <a:pt x="4413" y="4275"/>
                  <a:pt x="4386" y="4326"/>
                  <a:pt x="4380" y="4388"/>
                </a:cubicBezTo>
                <a:cubicBezTo>
                  <a:pt x="4375" y="4450"/>
                  <a:pt x="4393" y="4500"/>
                  <a:pt x="4421" y="4499"/>
                </a:cubicBezTo>
                <a:cubicBezTo>
                  <a:pt x="4449" y="4499"/>
                  <a:pt x="4477" y="4448"/>
                  <a:pt x="4482" y="4386"/>
                </a:cubicBezTo>
                <a:cubicBezTo>
                  <a:pt x="4488" y="4324"/>
                  <a:pt x="4469" y="4274"/>
                  <a:pt x="4441" y="4275"/>
                </a:cubicBezTo>
                <a:close/>
                <a:moveTo>
                  <a:pt x="4597" y="4275"/>
                </a:moveTo>
                <a:cubicBezTo>
                  <a:pt x="4569" y="4275"/>
                  <a:pt x="4542" y="4326"/>
                  <a:pt x="4537" y="4388"/>
                </a:cubicBezTo>
                <a:cubicBezTo>
                  <a:pt x="4531" y="4450"/>
                  <a:pt x="4550" y="4500"/>
                  <a:pt x="4578" y="4499"/>
                </a:cubicBezTo>
                <a:cubicBezTo>
                  <a:pt x="4606" y="4499"/>
                  <a:pt x="4633" y="4448"/>
                  <a:pt x="4639" y="4386"/>
                </a:cubicBezTo>
                <a:cubicBezTo>
                  <a:pt x="4644" y="4324"/>
                  <a:pt x="4625" y="4274"/>
                  <a:pt x="4597" y="4275"/>
                </a:cubicBezTo>
                <a:close/>
                <a:moveTo>
                  <a:pt x="4733" y="4275"/>
                </a:moveTo>
                <a:cubicBezTo>
                  <a:pt x="4705" y="4275"/>
                  <a:pt x="4678" y="4326"/>
                  <a:pt x="4673" y="4388"/>
                </a:cubicBezTo>
                <a:cubicBezTo>
                  <a:pt x="4668" y="4450"/>
                  <a:pt x="4687" y="4500"/>
                  <a:pt x="4715" y="4499"/>
                </a:cubicBezTo>
                <a:cubicBezTo>
                  <a:pt x="4743" y="4499"/>
                  <a:pt x="4770" y="4448"/>
                  <a:pt x="4775" y="4386"/>
                </a:cubicBezTo>
                <a:cubicBezTo>
                  <a:pt x="4780" y="4324"/>
                  <a:pt x="4762" y="4274"/>
                  <a:pt x="4733" y="4275"/>
                </a:cubicBezTo>
                <a:close/>
                <a:moveTo>
                  <a:pt x="4890" y="4275"/>
                </a:moveTo>
                <a:cubicBezTo>
                  <a:pt x="4861" y="4275"/>
                  <a:pt x="4834" y="4326"/>
                  <a:pt x="4829" y="4388"/>
                </a:cubicBezTo>
                <a:cubicBezTo>
                  <a:pt x="4824" y="4450"/>
                  <a:pt x="4843" y="4500"/>
                  <a:pt x="4871" y="4499"/>
                </a:cubicBezTo>
                <a:cubicBezTo>
                  <a:pt x="4900" y="4499"/>
                  <a:pt x="4927" y="4448"/>
                  <a:pt x="4932" y="4386"/>
                </a:cubicBezTo>
                <a:cubicBezTo>
                  <a:pt x="4937" y="4324"/>
                  <a:pt x="4918" y="4274"/>
                  <a:pt x="4890" y="4275"/>
                </a:cubicBezTo>
                <a:close/>
                <a:moveTo>
                  <a:pt x="5026" y="4275"/>
                </a:moveTo>
                <a:cubicBezTo>
                  <a:pt x="4998" y="4275"/>
                  <a:pt x="4971" y="4326"/>
                  <a:pt x="4966" y="4388"/>
                </a:cubicBezTo>
                <a:cubicBezTo>
                  <a:pt x="4961" y="4450"/>
                  <a:pt x="4980" y="4500"/>
                  <a:pt x="5009" y="4499"/>
                </a:cubicBezTo>
                <a:cubicBezTo>
                  <a:pt x="5037" y="4499"/>
                  <a:pt x="5064" y="4448"/>
                  <a:pt x="5069" y="4386"/>
                </a:cubicBezTo>
                <a:cubicBezTo>
                  <a:pt x="5073" y="4324"/>
                  <a:pt x="5054" y="4274"/>
                  <a:pt x="5026" y="4275"/>
                </a:cubicBezTo>
                <a:close/>
                <a:moveTo>
                  <a:pt x="5182" y="4275"/>
                </a:moveTo>
                <a:cubicBezTo>
                  <a:pt x="5154" y="4275"/>
                  <a:pt x="5127" y="4325"/>
                  <a:pt x="5122" y="4388"/>
                </a:cubicBezTo>
                <a:cubicBezTo>
                  <a:pt x="5118" y="4450"/>
                  <a:pt x="5137" y="4500"/>
                  <a:pt x="5165" y="4499"/>
                </a:cubicBezTo>
                <a:cubicBezTo>
                  <a:pt x="5194" y="4499"/>
                  <a:pt x="5220" y="4448"/>
                  <a:pt x="5225" y="4386"/>
                </a:cubicBezTo>
                <a:cubicBezTo>
                  <a:pt x="5230" y="4324"/>
                  <a:pt x="5211" y="4274"/>
                  <a:pt x="5182" y="4275"/>
                </a:cubicBezTo>
                <a:close/>
                <a:moveTo>
                  <a:pt x="5319" y="4275"/>
                </a:moveTo>
                <a:cubicBezTo>
                  <a:pt x="5290" y="4275"/>
                  <a:pt x="5264" y="4326"/>
                  <a:pt x="5259" y="4388"/>
                </a:cubicBezTo>
                <a:cubicBezTo>
                  <a:pt x="5255" y="4450"/>
                  <a:pt x="5274" y="4500"/>
                  <a:pt x="5303" y="4499"/>
                </a:cubicBezTo>
                <a:cubicBezTo>
                  <a:pt x="5331" y="4499"/>
                  <a:pt x="5357" y="4448"/>
                  <a:pt x="5362" y="4386"/>
                </a:cubicBezTo>
                <a:cubicBezTo>
                  <a:pt x="5366" y="4324"/>
                  <a:pt x="5347" y="4274"/>
                  <a:pt x="5319" y="4275"/>
                </a:cubicBezTo>
                <a:close/>
                <a:moveTo>
                  <a:pt x="1242" y="4325"/>
                </a:moveTo>
                <a:cubicBezTo>
                  <a:pt x="1214" y="4325"/>
                  <a:pt x="1184" y="4376"/>
                  <a:pt x="1175" y="4438"/>
                </a:cubicBezTo>
                <a:cubicBezTo>
                  <a:pt x="1166" y="4500"/>
                  <a:pt x="1182" y="4550"/>
                  <a:pt x="1211" y="4550"/>
                </a:cubicBezTo>
                <a:cubicBezTo>
                  <a:pt x="1239" y="4549"/>
                  <a:pt x="1269" y="4499"/>
                  <a:pt x="1278" y="4436"/>
                </a:cubicBezTo>
                <a:cubicBezTo>
                  <a:pt x="1287" y="4375"/>
                  <a:pt x="1271" y="4324"/>
                  <a:pt x="1242" y="4325"/>
                </a:cubicBezTo>
                <a:close/>
                <a:moveTo>
                  <a:pt x="1379" y="4325"/>
                </a:moveTo>
                <a:cubicBezTo>
                  <a:pt x="1351" y="4325"/>
                  <a:pt x="1321" y="4376"/>
                  <a:pt x="1312" y="4438"/>
                </a:cubicBezTo>
                <a:cubicBezTo>
                  <a:pt x="1303" y="4500"/>
                  <a:pt x="1319" y="4550"/>
                  <a:pt x="1347" y="4550"/>
                </a:cubicBezTo>
                <a:cubicBezTo>
                  <a:pt x="1376" y="4549"/>
                  <a:pt x="1406" y="4499"/>
                  <a:pt x="1415" y="4436"/>
                </a:cubicBezTo>
                <a:cubicBezTo>
                  <a:pt x="1423" y="4375"/>
                  <a:pt x="1407" y="4324"/>
                  <a:pt x="1379" y="4325"/>
                </a:cubicBezTo>
                <a:close/>
                <a:moveTo>
                  <a:pt x="1535" y="4325"/>
                </a:moveTo>
                <a:cubicBezTo>
                  <a:pt x="1507" y="4325"/>
                  <a:pt x="1477" y="4376"/>
                  <a:pt x="1468" y="4438"/>
                </a:cubicBezTo>
                <a:cubicBezTo>
                  <a:pt x="1460" y="4500"/>
                  <a:pt x="1476" y="4550"/>
                  <a:pt x="1504" y="4550"/>
                </a:cubicBezTo>
                <a:cubicBezTo>
                  <a:pt x="1532" y="4549"/>
                  <a:pt x="1562" y="4498"/>
                  <a:pt x="1570" y="4436"/>
                </a:cubicBezTo>
                <a:cubicBezTo>
                  <a:pt x="1579" y="4375"/>
                  <a:pt x="1563" y="4324"/>
                  <a:pt x="1535" y="4325"/>
                </a:cubicBezTo>
                <a:close/>
                <a:moveTo>
                  <a:pt x="1671" y="4325"/>
                </a:moveTo>
                <a:cubicBezTo>
                  <a:pt x="1643" y="4325"/>
                  <a:pt x="1614" y="4376"/>
                  <a:pt x="1605" y="4438"/>
                </a:cubicBezTo>
                <a:cubicBezTo>
                  <a:pt x="1597" y="4500"/>
                  <a:pt x="1613" y="4550"/>
                  <a:pt x="1641" y="4550"/>
                </a:cubicBezTo>
                <a:cubicBezTo>
                  <a:pt x="1670" y="4549"/>
                  <a:pt x="1699" y="4499"/>
                  <a:pt x="1707" y="4436"/>
                </a:cubicBezTo>
                <a:cubicBezTo>
                  <a:pt x="1716" y="4375"/>
                  <a:pt x="1699" y="4324"/>
                  <a:pt x="1671" y="4325"/>
                </a:cubicBezTo>
                <a:close/>
                <a:moveTo>
                  <a:pt x="1828" y="4325"/>
                </a:moveTo>
                <a:cubicBezTo>
                  <a:pt x="1799" y="4325"/>
                  <a:pt x="1770" y="4376"/>
                  <a:pt x="1762" y="4438"/>
                </a:cubicBezTo>
                <a:cubicBezTo>
                  <a:pt x="1753" y="4500"/>
                  <a:pt x="1769" y="4550"/>
                  <a:pt x="1798" y="4550"/>
                </a:cubicBezTo>
                <a:cubicBezTo>
                  <a:pt x="1826" y="4549"/>
                  <a:pt x="1855" y="4499"/>
                  <a:pt x="1864" y="4436"/>
                </a:cubicBezTo>
                <a:cubicBezTo>
                  <a:pt x="1872" y="4375"/>
                  <a:pt x="1856" y="4324"/>
                  <a:pt x="1828" y="4325"/>
                </a:cubicBezTo>
                <a:close/>
                <a:moveTo>
                  <a:pt x="1964" y="4325"/>
                </a:moveTo>
                <a:cubicBezTo>
                  <a:pt x="1936" y="4325"/>
                  <a:pt x="1906" y="4376"/>
                  <a:pt x="1898" y="4438"/>
                </a:cubicBezTo>
                <a:cubicBezTo>
                  <a:pt x="1890" y="4500"/>
                  <a:pt x="1906" y="4550"/>
                  <a:pt x="1935" y="4550"/>
                </a:cubicBezTo>
                <a:cubicBezTo>
                  <a:pt x="1963" y="4549"/>
                  <a:pt x="1992" y="4499"/>
                  <a:pt x="2001" y="4436"/>
                </a:cubicBezTo>
                <a:cubicBezTo>
                  <a:pt x="2009" y="4375"/>
                  <a:pt x="1992" y="4324"/>
                  <a:pt x="1964" y="4325"/>
                </a:cubicBezTo>
                <a:close/>
                <a:moveTo>
                  <a:pt x="2120" y="4325"/>
                </a:moveTo>
                <a:cubicBezTo>
                  <a:pt x="2092" y="4325"/>
                  <a:pt x="2062" y="4376"/>
                  <a:pt x="2054" y="4438"/>
                </a:cubicBezTo>
                <a:cubicBezTo>
                  <a:pt x="2046" y="4500"/>
                  <a:pt x="2063" y="4550"/>
                  <a:pt x="2092" y="4550"/>
                </a:cubicBezTo>
                <a:cubicBezTo>
                  <a:pt x="2120" y="4549"/>
                  <a:pt x="2149" y="4499"/>
                  <a:pt x="2157" y="4436"/>
                </a:cubicBezTo>
                <a:cubicBezTo>
                  <a:pt x="2165" y="4375"/>
                  <a:pt x="2148" y="4324"/>
                  <a:pt x="2120" y="4325"/>
                </a:cubicBezTo>
                <a:close/>
                <a:moveTo>
                  <a:pt x="2256" y="4325"/>
                </a:moveTo>
                <a:cubicBezTo>
                  <a:pt x="2228" y="4325"/>
                  <a:pt x="2199" y="4376"/>
                  <a:pt x="2191" y="4438"/>
                </a:cubicBezTo>
                <a:cubicBezTo>
                  <a:pt x="2183" y="4500"/>
                  <a:pt x="2200" y="4550"/>
                  <a:pt x="2228" y="4550"/>
                </a:cubicBezTo>
                <a:cubicBezTo>
                  <a:pt x="2257" y="4549"/>
                  <a:pt x="2286" y="4499"/>
                  <a:pt x="2294" y="4436"/>
                </a:cubicBezTo>
                <a:cubicBezTo>
                  <a:pt x="2301" y="4374"/>
                  <a:pt x="2285" y="4324"/>
                  <a:pt x="2256" y="4325"/>
                </a:cubicBezTo>
                <a:close/>
                <a:moveTo>
                  <a:pt x="2412" y="4325"/>
                </a:moveTo>
                <a:cubicBezTo>
                  <a:pt x="2384" y="4325"/>
                  <a:pt x="2355" y="4376"/>
                  <a:pt x="2348" y="4438"/>
                </a:cubicBezTo>
                <a:cubicBezTo>
                  <a:pt x="2340" y="4500"/>
                  <a:pt x="2356" y="4550"/>
                  <a:pt x="2385" y="4550"/>
                </a:cubicBezTo>
                <a:cubicBezTo>
                  <a:pt x="2413" y="4549"/>
                  <a:pt x="2443" y="4499"/>
                  <a:pt x="2450" y="4436"/>
                </a:cubicBezTo>
                <a:cubicBezTo>
                  <a:pt x="2458" y="4374"/>
                  <a:pt x="2441" y="4324"/>
                  <a:pt x="2412" y="4325"/>
                </a:cubicBezTo>
                <a:close/>
                <a:moveTo>
                  <a:pt x="2549" y="4325"/>
                </a:moveTo>
                <a:cubicBezTo>
                  <a:pt x="2521" y="4325"/>
                  <a:pt x="2492" y="4376"/>
                  <a:pt x="2484" y="4438"/>
                </a:cubicBezTo>
                <a:cubicBezTo>
                  <a:pt x="2477" y="4500"/>
                  <a:pt x="2494" y="4550"/>
                  <a:pt x="2522" y="4550"/>
                </a:cubicBezTo>
                <a:cubicBezTo>
                  <a:pt x="2551" y="4549"/>
                  <a:pt x="2580" y="4499"/>
                  <a:pt x="2587" y="4436"/>
                </a:cubicBezTo>
                <a:cubicBezTo>
                  <a:pt x="2594" y="4374"/>
                  <a:pt x="2577" y="4324"/>
                  <a:pt x="2549" y="4325"/>
                </a:cubicBezTo>
                <a:close/>
                <a:moveTo>
                  <a:pt x="2705" y="4325"/>
                </a:moveTo>
                <a:cubicBezTo>
                  <a:pt x="2677" y="4325"/>
                  <a:pt x="2648" y="4376"/>
                  <a:pt x="2641" y="4438"/>
                </a:cubicBezTo>
                <a:cubicBezTo>
                  <a:pt x="2633" y="4500"/>
                  <a:pt x="2650" y="4550"/>
                  <a:pt x="2679" y="4550"/>
                </a:cubicBezTo>
                <a:cubicBezTo>
                  <a:pt x="2707" y="4549"/>
                  <a:pt x="2736" y="4499"/>
                  <a:pt x="2743" y="4436"/>
                </a:cubicBezTo>
                <a:cubicBezTo>
                  <a:pt x="2750" y="4374"/>
                  <a:pt x="2733" y="4324"/>
                  <a:pt x="2705" y="4325"/>
                </a:cubicBezTo>
                <a:close/>
                <a:moveTo>
                  <a:pt x="17047" y="4325"/>
                </a:moveTo>
                <a:cubicBezTo>
                  <a:pt x="17019" y="4325"/>
                  <a:pt x="17002" y="4377"/>
                  <a:pt x="17010" y="4440"/>
                </a:cubicBezTo>
                <a:cubicBezTo>
                  <a:pt x="17018" y="4503"/>
                  <a:pt x="17048" y="4553"/>
                  <a:pt x="17076" y="4553"/>
                </a:cubicBezTo>
                <a:cubicBezTo>
                  <a:pt x="17105" y="4552"/>
                  <a:pt x="17121" y="4501"/>
                  <a:pt x="17113" y="4438"/>
                </a:cubicBezTo>
                <a:cubicBezTo>
                  <a:pt x="17105" y="4375"/>
                  <a:pt x="17076" y="4324"/>
                  <a:pt x="17047" y="4325"/>
                </a:cubicBezTo>
                <a:close/>
                <a:moveTo>
                  <a:pt x="15134" y="4375"/>
                </a:moveTo>
                <a:cubicBezTo>
                  <a:pt x="15106" y="4376"/>
                  <a:pt x="15088" y="4427"/>
                  <a:pt x="15094" y="4490"/>
                </a:cubicBezTo>
                <a:cubicBezTo>
                  <a:pt x="15100" y="4553"/>
                  <a:pt x="15128" y="4604"/>
                  <a:pt x="15156" y="4603"/>
                </a:cubicBezTo>
                <a:cubicBezTo>
                  <a:pt x="15184" y="4603"/>
                  <a:pt x="15202" y="4551"/>
                  <a:pt x="15196" y="4488"/>
                </a:cubicBezTo>
                <a:cubicBezTo>
                  <a:pt x="15190" y="4425"/>
                  <a:pt x="15162" y="4375"/>
                  <a:pt x="15134" y="4375"/>
                </a:cubicBezTo>
                <a:close/>
                <a:moveTo>
                  <a:pt x="15290" y="4375"/>
                </a:moveTo>
                <a:cubicBezTo>
                  <a:pt x="15262" y="4376"/>
                  <a:pt x="15244" y="4427"/>
                  <a:pt x="15250" y="4490"/>
                </a:cubicBezTo>
                <a:cubicBezTo>
                  <a:pt x="15256" y="4553"/>
                  <a:pt x="15284" y="4604"/>
                  <a:pt x="15313" y="4603"/>
                </a:cubicBezTo>
                <a:cubicBezTo>
                  <a:pt x="15341" y="4603"/>
                  <a:pt x="15360" y="4551"/>
                  <a:pt x="15353" y="4488"/>
                </a:cubicBezTo>
                <a:cubicBezTo>
                  <a:pt x="15347" y="4425"/>
                  <a:pt x="15319" y="4375"/>
                  <a:pt x="15290" y="4375"/>
                </a:cubicBezTo>
                <a:close/>
                <a:moveTo>
                  <a:pt x="15427" y="4375"/>
                </a:moveTo>
                <a:cubicBezTo>
                  <a:pt x="15398" y="4376"/>
                  <a:pt x="15381" y="4427"/>
                  <a:pt x="15387" y="4490"/>
                </a:cubicBezTo>
                <a:cubicBezTo>
                  <a:pt x="15393" y="4553"/>
                  <a:pt x="15421" y="4604"/>
                  <a:pt x="15450" y="4603"/>
                </a:cubicBezTo>
                <a:cubicBezTo>
                  <a:pt x="15478" y="4603"/>
                  <a:pt x="15497" y="4551"/>
                  <a:pt x="15490" y="4488"/>
                </a:cubicBezTo>
                <a:cubicBezTo>
                  <a:pt x="15484" y="4425"/>
                  <a:pt x="15455" y="4375"/>
                  <a:pt x="15427" y="4375"/>
                </a:cubicBezTo>
                <a:close/>
                <a:moveTo>
                  <a:pt x="15583" y="4375"/>
                </a:moveTo>
                <a:cubicBezTo>
                  <a:pt x="15555" y="4376"/>
                  <a:pt x="15537" y="4427"/>
                  <a:pt x="15543" y="4490"/>
                </a:cubicBezTo>
                <a:cubicBezTo>
                  <a:pt x="15550" y="4553"/>
                  <a:pt x="15578" y="4604"/>
                  <a:pt x="15607" y="4603"/>
                </a:cubicBezTo>
                <a:cubicBezTo>
                  <a:pt x="15635" y="4603"/>
                  <a:pt x="15653" y="4551"/>
                  <a:pt x="15647" y="4488"/>
                </a:cubicBezTo>
                <a:cubicBezTo>
                  <a:pt x="15640" y="4425"/>
                  <a:pt x="15611" y="4375"/>
                  <a:pt x="15583" y="4375"/>
                </a:cubicBezTo>
                <a:close/>
                <a:moveTo>
                  <a:pt x="15739" y="4375"/>
                </a:moveTo>
                <a:cubicBezTo>
                  <a:pt x="15711" y="4376"/>
                  <a:pt x="15693" y="4427"/>
                  <a:pt x="15700" y="4490"/>
                </a:cubicBezTo>
                <a:cubicBezTo>
                  <a:pt x="15706" y="4553"/>
                  <a:pt x="15735" y="4604"/>
                  <a:pt x="15763" y="4603"/>
                </a:cubicBezTo>
                <a:cubicBezTo>
                  <a:pt x="15792" y="4603"/>
                  <a:pt x="15810" y="4551"/>
                  <a:pt x="15803" y="4488"/>
                </a:cubicBezTo>
                <a:cubicBezTo>
                  <a:pt x="15796" y="4425"/>
                  <a:pt x="15768" y="4375"/>
                  <a:pt x="15739" y="4375"/>
                </a:cubicBezTo>
                <a:close/>
                <a:moveTo>
                  <a:pt x="15876" y="4375"/>
                </a:moveTo>
                <a:cubicBezTo>
                  <a:pt x="15848" y="4376"/>
                  <a:pt x="15830" y="4427"/>
                  <a:pt x="15837" y="4490"/>
                </a:cubicBezTo>
                <a:cubicBezTo>
                  <a:pt x="15843" y="4553"/>
                  <a:pt x="15872" y="4604"/>
                  <a:pt x="15901" y="4603"/>
                </a:cubicBezTo>
                <a:cubicBezTo>
                  <a:pt x="15929" y="4603"/>
                  <a:pt x="15947" y="4551"/>
                  <a:pt x="15940" y="4488"/>
                </a:cubicBezTo>
                <a:cubicBezTo>
                  <a:pt x="15933" y="4425"/>
                  <a:pt x="15905" y="4375"/>
                  <a:pt x="15876" y="4375"/>
                </a:cubicBezTo>
                <a:close/>
                <a:moveTo>
                  <a:pt x="16032" y="4375"/>
                </a:moveTo>
                <a:cubicBezTo>
                  <a:pt x="16004" y="4376"/>
                  <a:pt x="15986" y="4427"/>
                  <a:pt x="15993" y="4490"/>
                </a:cubicBezTo>
                <a:cubicBezTo>
                  <a:pt x="16000" y="4553"/>
                  <a:pt x="16029" y="4604"/>
                  <a:pt x="16057" y="4603"/>
                </a:cubicBezTo>
                <a:cubicBezTo>
                  <a:pt x="16086" y="4603"/>
                  <a:pt x="16103" y="4551"/>
                  <a:pt x="16096" y="4488"/>
                </a:cubicBezTo>
                <a:cubicBezTo>
                  <a:pt x="16089" y="4425"/>
                  <a:pt x="16060" y="4375"/>
                  <a:pt x="16032" y="4375"/>
                </a:cubicBezTo>
                <a:close/>
                <a:moveTo>
                  <a:pt x="16169" y="4375"/>
                </a:moveTo>
                <a:cubicBezTo>
                  <a:pt x="16140" y="4376"/>
                  <a:pt x="16123" y="4427"/>
                  <a:pt x="16130" y="4490"/>
                </a:cubicBezTo>
                <a:cubicBezTo>
                  <a:pt x="16137" y="4553"/>
                  <a:pt x="16166" y="4604"/>
                  <a:pt x="16195" y="4603"/>
                </a:cubicBezTo>
                <a:cubicBezTo>
                  <a:pt x="16223" y="4603"/>
                  <a:pt x="16240" y="4551"/>
                  <a:pt x="16233" y="4488"/>
                </a:cubicBezTo>
                <a:cubicBezTo>
                  <a:pt x="16226" y="4425"/>
                  <a:pt x="16197" y="4375"/>
                  <a:pt x="16169" y="4375"/>
                </a:cubicBezTo>
                <a:close/>
                <a:moveTo>
                  <a:pt x="16325" y="4375"/>
                </a:moveTo>
                <a:cubicBezTo>
                  <a:pt x="16296" y="4376"/>
                  <a:pt x="16280" y="4427"/>
                  <a:pt x="16287" y="4490"/>
                </a:cubicBezTo>
                <a:cubicBezTo>
                  <a:pt x="16294" y="4553"/>
                  <a:pt x="16322" y="4604"/>
                  <a:pt x="16351" y="4603"/>
                </a:cubicBezTo>
                <a:cubicBezTo>
                  <a:pt x="16379" y="4603"/>
                  <a:pt x="16397" y="4551"/>
                  <a:pt x="16389" y="4488"/>
                </a:cubicBezTo>
                <a:cubicBezTo>
                  <a:pt x="16382" y="4425"/>
                  <a:pt x="16353" y="4375"/>
                  <a:pt x="16325" y="4375"/>
                </a:cubicBezTo>
                <a:close/>
                <a:moveTo>
                  <a:pt x="16462" y="4375"/>
                </a:moveTo>
                <a:cubicBezTo>
                  <a:pt x="16433" y="4376"/>
                  <a:pt x="16416" y="4427"/>
                  <a:pt x="16424" y="4490"/>
                </a:cubicBezTo>
                <a:cubicBezTo>
                  <a:pt x="16431" y="4553"/>
                  <a:pt x="16460" y="4604"/>
                  <a:pt x="16488" y="4603"/>
                </a:cubicBezTo>
                <a:cubicBezTo>
                  <a:pt x="16517" y="4603"/>
                  <a:pt x="16534" y="4551"/>
                  <a:pt x="16526" y="4488"/>
                </a:cubicBezTo>
                <a:cubicBezTo>
                  <a:pt x="16519" y="4425"/>
                  <a:pt x="16490" y="4375"/>
                  <a:pt x="16462" y="4375"/>
                </a:cubicBezTo>
                <a:close/>
                <a:moveTo>
                  <a:pt x="16618" y="4375"/>
                </a:moveTo>
                <a:cubicBezTo>
                  <a:pt x="16590" y="4376"/>
                  <a:pt x="16573" y="4427"/>
                  <a:pt x="16580" y="4490"/>
                </a:cubicBezTo>
                <a:cubicBezTo>
                  <a:pt x="16588" y="4553"/>
                  <a:pt x="16617" y="4604"/>
                  <a:pt x="16645" y="4603"/>
                </a:cubicBezTo>
                <a:cubicBezTo>
                  <a:pt x="16674" y="4603"/>
                  <a:pt x="16690" y="4551"/>
                  <a:pt x="16683" y="4488"/>
                </a:cubicBezTo>
                <a:cubicBezTo>
                  <a:pt x="16675" y="4425"/>
                  <a:pt x="16646" y="4375"/>
                  <a:pt x="16618" y="4375"/>
                </a:cubicBezTo>
                <a:close/>
                <a:moveTo>
                  <a:pt x="16754" y="4375"/>
                </a:moveTo>
                <a:cubicBezTo>
                  <a:pt x="16726" y="4376"/>
                  <a:pt x="16709" y="4427"/>
                  <a:pt x="16717" y="4490"/>
                </a:cubicBezTo>
                <a:cubicBezTo>
                  <a:pt x="16725" y="4553"/>
                  <a:pt x="16754" y="4604"/>
                  <a:pt x="16782" y="4603"/>
                </a:cubicBezTo>
                <a:cubicBezTo>
                  <a:pt x="16811" y="4602"/>
                  <a:pt x="16828" y="4551"/>
                  <a:pt x="16820" y="4488"/>
                </a:cubicBezTo>
                <a:cubicBezTo>
                  <a:pt x="16812" y="4425"/>
                  <a:pt x="16783" y="4375"/>
                  <a:pt x="16754" y="4375"/>
                </a:cubicBezTo>
                <a:close/>
                <a:moveTo>
                  <a:pt x="11914" y="4425"/>
                </a:moveTo>
                <a:cubicBezTo>
                  <a:pt x="11885" y="4426"/>
                  <a:pt x="11864" y="4477"/>
                  <a:pt x="11867" y="4540"/>
                </a:cubicBezTo>
                <a:cubicBezTo>
                  <a:pt x="11869" y="4603"/>
                  <a:pt x="11894" y="4652"/>
                  <a:pt x="11923" y="4652"/>
                </a:cubicBezTo>
                <a:cubicBezTo>
                  <a:pt x="11951" y="4651"/>
                  <a:pt x="11973" y="4600"/>
                  <a:pt x="11970" y="4537"/>
                </a:cubicBezTo>
                <a:cubicBezTo>
                  <a:pt x="11967" y="4474"/>
                  <a:pt x="11942" y="4425"/>
                  <a:pt x="11914" y="4425"/>
                </a:cubicBezTo>
                <a:close/>
                <a:moveTo>
                  <a:pt x="12051" y="4425"/>
                </a:moveTo>
                <a:cubicBezTo>
                  <a:pt x="12022" y="4426"/>
                  <a:pt x="12001" y="4477"/>
                  <a:pt x="12003" y="4540"/>
                </a:cubicBezTo>
                <a:cubicBezTo>
                  <a:pt x="12006" y="4603"/>
                  <a:pt x="12032" y="4652"/>
                  <a:pt x="12060" y="4652"/>
                </a:cubicBezTo>
                <a:cubicBezTo>
                  <a:pt x="12089" y="4651"/>
                  <a:pt x="12110" y="4600"/>
                  <a:pt x="12107" y="4537"/>
                </a:cubicBezTo>
                <a:cubicBezTo>
                  <a:pt x="12104" y="4474"/>
                  <a:pt x="12079" y="4425"/>
                  <a:pt x="12051" y="4425"/>
                </a:cubicBezTo>
                <a:close/>
                <a:moveTo>
                  <a:pt x="12206" y="4425"/>
                </a:moveTo>
                <a:cubicBezTo>
                  <a:pt x="12178" y="4426"/>
                  <a:pt x="12157" y="4477"/>
                  <a:pt x="12160" y="4540"/>
                </a:cubicBezTo>
                <a:cubicBezTo>
                  <a:pt x="12163" y="4603"/>
                  <a:pt x="12188" y="4652"/>
                  <a:pt x="12217" y="4652"/>
                </a:cubicBezTo>
                <a:cubicBezTo>
                  <a:pt x="12245" y="4651"/>
                  <a:pt x="12266" y="4601"/>
                  <a:pt x="12263" y="4539"/>
                </a:cubicBezTo>
                <a:cubicBezTo>
                  <a:pt x="12260" y="4476"/>
                  <a:pt x="12235" y="4425"/>
                  <a:pt x="12206" y="4425"/>
                </a:cubicBezTo>
                <a:close/>
                <a:moveTo>
                  <a:pt x="12343" y="4425"/>
                </a:moveTo>
                <a:cubicBezTo>
                  <a:pt x="12315" y="4426"/>
                  <a:pt x="12294" y="4477"/>
                  <a:pt x="12297" y="4540"/>
                </a:cubicBezTo>
                <a:cubicBezTo>
                  <a:pt x="12300" y="4603"/>
                  <a:pt x="12326" y="4652"/>
                  <a:pt x="12354" y="4652"/>
                </a:cubicBezTo>
                <a:cubicBezTo>
                  <a:pt x="12383" y="4651"/>
                  <a:pt x="12403" y="4601"/>
                  <a:pt x="12400" y="4539"/>
                </a:cubicBezTo>
                <a:cubicBezTo>
                  <a:pt x="12397" y="4476"/>
                  <a:pt x="12372" y="4425"/>
                  <a:pt x="12343" y="4425"/>
                </a:cubicBezTo>
                <a:close/>
                <a:moveTo>
                  <a:pt x="12499" y="4425"/>
                </a:moveTo>
                <a:cubicBezTo>
                  <a:pt x="12471" y="4426"/>
                  <a:pt x="12451" y="4477"/>
                  <a:pt x="12454" y="4540"/>
                </a:cubicBezTo>
                <a:cubicBezTo>
                  <a:pt x="12457" y="4603"/>
                  <a:pt x="12482" y="4652"/>
                  <a:pt x="12511" y="4652"/>
                </a:cubicBezTo>
                <a:cubicBezTo>
                  <a:pt x="12539" y="4651"/>
                  <a:pt x="12560" y="4601"/>
                  <a:pt x="12556" y="4539"/>
                </a:cubicBezTo>
                <a:cubicBezTo>
                  <a:pt x="12553" y="4476"/>
                  <a:pt x="12527" y="4425"/>
                  <a:pt x="12499" y="4425"/>
                </a:cubicBezTo>
                <a:close/>
                <a:moveTo>
                  <a:pt x="12636" y="4425"/>
                </a:moveTo>
                <a:cubicBezTo>
                  <a:pt x="12607" y="4426"/>
                  <a:pt x="12587" y="4477"/>
                  <a:pt x="12591" y="4540"/>
                </a:cubicBezTo>
                <a:cubicBezTo>
                  <a:pt x="12594" y="4603"/>
                  <a:pt x="12620" y="4652"/>
                  <a:pt x="12648" y="4652"/>
                </a:cubicBezTo>
                <a:cubicBezTo>
                  <a:pt x="12676" y="4651"/>
                  <a:pt x="12697" y="4601"/>
                  <a:pt x="12693" y="4539"/>
                </a:cubicBezTo>
                <a:cubicBezTo>
                  <a:pt x="12690" y="4476"/>
                  <a:pt x="12664" y="4425"/>
                  <a:pt x="12636" y="4425"/>
                </a:cubicBezTo>
                <a:close/>
                <a:moveTo>
                  <a:pt x="12792" y="4425"/>
                </a:moveTo>
                <a:cubicBezTo>
                  <a:pt x="12764" y="4426"/>
                  <a:pt x="12744" y="4477"/>
                  <a:pt x="12747" y="4540"/>
                </a:cubicBezTo>
                <a:cubicBezTo>
                  <a:pt x="12750" y="4603"/>
                  <a:pt x="12776" y="4652"/>
                  <a:pt x="12804" y="4652"/>
                </a:cubicBezTo>
                <a:cubicBezTo>
                  <a:pt x="12833" y="4651"/>
                  <a:pt x="12853" y="4601"/>
                  <a:pt x="12850" y="4539"/>
                </a:cubicBezTo>
                <a:cubicBezTo>
                  <a:pt x="12846" y="4476"/>
                  <a:pt x="12821" y="4425"/>
                  <a:pt x="12792" y="4425"/>
                </a:cubicBezTo>
                <a:close/>
                <a:moveTo>
                  <a:pt x="12928" y="4425"/>
                </a:moveTo>
                <a:cubicBezTo>
                  <a:pt x="12900" y="4426"/>
                  <a:pt x="12880" y="4477"/>
                  <a:pt x="12884" y="4540"/>
                </a:cubicBezTo>
                <a:cubicBezTo>
                  <a:pt x="12887" y="4603"/>
                  <a:pt x="12913" y="4654"/>
                  <a:pt x="12942" y="4653"/>
                </a:cubicBezTo>
                <a:cubicBezTo>
                  <a:pt x="12970" y="4653"/>
                  <a:pt x="12990" y="4601"/>
                  <a:pt x="12986" y="4539"/>
                </a:cubicBezTo>
                <a:cubicBezTo>
                  <a:pt x="12983" y="4476"/>
                  <a:pt x="12957" y="4425"/>
                  <a:pt x="12928" y="4425"/>
                </a:cubicBezTo>
                <a:close/>
                <a:moveTo>
                  <a:pt x="13085" y="4425"/>
                </a:moveTo>
                <a:cubicBezTo>
                  <a:pt x="13056" y="4426"/>
                  <a:pt x="13037" y="4477"/>
                  <a:pt x="13040" y="4540"/>
                </a:cubicBezTo>
                <a:cubicBezTo>
                  <a:pt x="13044" y="4603"/>
                  <a:pt x="13070" y="4652"/>
                  <a:pt x="13098" y="4652"/>
                </a:cubicBezTo>
                <a:cubicBezTo>
                  <a:pt x="13127" y="4651"/>
                  <a:pt x="13147" y="4601"/>
                  <a:pt x="13143" y="4539"/>
                </a:cubicBezTo>
                <a:cubicBezTo>
                  <a:pt x="13139" y="4476"/>
                  <a:pt x="13113" y="4425"/>
                  <a:pt x="13085" y="4425"/>
                </a:cubicBezTo>
                <a:close/>
                <a:moveTo>
                  <a:pt x="13221" y="4425"/>
                </a:moveTo>
                <a:cubicBezTo>
                  <a:pt x="13193" y="4426"/>
                  <a:pt x="13173" y="4477"/>
                  <a:pt x="13177" y="4540"/>
                </a:cubicBezTo>
                <a:cubicBezTo>
                  <a:pt x="13181" y="4603"/>
                  <a:pt x="13207" y="4654"/>
                  <a:pt x="13236" y="4653"/>
                </a:cubicBezTo>
                <a:cubicBezTo>
                  <a:pt x="13264" y="4653"/>
                  <a:pt x="13284" y="4601"/>
                  <a:pt x="13280" y="4539"/>
                </a:cubicBezTo>
                <a:cubicBezTo>
                  <a:pt x="13276" y="4476"/>
                  <a:pt x="13249" y="4425"/>
                  <a:pt x="13221" y="4425"/>
                </a:cubicBezTo>
                <a:close/>
                <a:moveTo>
                  <a:pt x="13377" y="4425"/>
                </a:moveTo>
                <a:cubicBezTo>
                  <a:pt x="13349" y="4426"/>
                  <a:pt x="13329" y="4477"/>
                  <a:pt x="13334" y="4540"/>
                </a:cubicBezTo>
                <a:cubicBezTo>
                  <a:pt x="13338" y="4603"/>
                  <a:pt x="13364" y="4654"/>
                  <a:pt x="13392" y="4653"/>
                </a:cubicBezTo>
                <a:cubicBezTo>
                  <a:pt x="13421" y="4653"/>
                  <a:pt x="13441" y="4601"/>
                  <a:pt x="13437" y="4539"/>
                </a:cubicBezTo>
                <a:cubicBezTo>
                  <a:pt x="13433" y="4476"/>
                  <a:pt x="13406" y="4425"/>
                  <a:pt x="13377" y="4425"/>
                </a:cubicBezTo>
                <a:close/>
                <a:moveTo>
                  <a:pt x="13514" y="4425"/>
                </a:moveTo>
                <a:cubicBezTo>
                  <a:pt x="13486" y="4426"/>
                  <a:pt x="13466" y="4477"/>
                  <a:pt x="13470" y="4540"/>
                </a:cubicBezTo>
                <a:cubicBezTo>
                  <a:pt x="13475" y="4603"/>
                  <a:pt x="13501" y="4654"/>
                  <a:pt x="13530" y="4653"/>
                </a:cubicBezTo>
                <a:cubicBezTo>
                  <a:pt x="13558" y="4653"/>
                  <a:pt x="13577" y="4601"/>
                  <a:pt x="13573" y="4539"/>
                </a:cubicBezTo>
                <a:cubicBezTo>
                  <a:pt x="13569" y="4476"/>
                  <a:pt x="13543" y="4425"/>
                  <a:pt x="13514" y="4425"/>
                </a:cubicBezTo>
                <a:close/>
                <a:moveTo>
                  <a:pt x="13670" y="4425"/>
                </a:moveTo>
                <a:cubicBezTo>
                  <a:pt x="13642" y="4426"/>
                  <a:pt x="13622" y="4477"/>
                  <a:pt x="13627" y="4540"/>
                </a:cubicBezTo>
                <a:cubicBezTo>
                  <a:pt x="13631" y="4603"/>
                  <a:pt x="13658" y="4654"/>
                  <a:pt x="13686" y="4653"/>
                </a:cubicBezTo>
                <a:cubicBezTo>
                  <a:pt x="13715" y="4653"/>
                  <a:pt x="13734" y="4601"/>
                  <a:pt x="13729" y="4539"/>
                </a:cubicBezTo>
                <a:cubicBezTo>
                  <a:pt x="13725" y="4476"/>
                  <a:pt x="13698" y="4425"/>
                  <a:pt x="13670" y="4425"/>
                </a:cubicBezTo>
                <a:close/>
                <a:moveTo>
                  <a:pt x="13807" y="4425"/>
                </a:moveTo>
                <a:cubicBezTo>
                  <a:pt x="13779" y="4426"/>
                  <a:pt x="13759" y="4477"/>
                  <a:pt x="13764" y="4540"/>
                </a:cubicBezTo>
                <a:cubicBezTo>
                  <a:pt x="13768" y="4603"/>
                  <a:pt x="13795" y="4654"/>
                  <a:pt x="13823" y="4653"/>
                </a:cubicBezTo>
                <a:cubicBezTo>
                  <a:pt x="13852" y="4653"/>
                  <a:pt x="13872" y="4601"/>
                  <a:pt x="13867" y="4539"/>
                </a:cubicBezTo>
                <a:cubicBezTo>
                  <a:pt x="13862" y="4476"/>
                  <a:pt x="13835" y="4425"/>
                  <a:pt x="13807" y="4425"/>
                </a:cubicBezTo>
                <a:close/>
                <a:moveTo>
                  <a:pt x="13963" y="4425"/>
                </a:moveTo>
                <a:cubicBezTo>
                  <a:pt x="13934" y="4426"/>
                  <a:pt x="13915" y="4477"/>
                  <a:pt x="13920" y="4540"/>
                </a:cubicBezTo>
                <a:cubicBezTo>
                  <a:pt x="13925" y="4603"/>
                  <a:pt x="13951" y="4654"/>
                  <a:pt x="13980" y="4653"/>
                </a:cubicBezTo>
                <a:cubicBezTo>
                  <a:pt x="14008" y="4653"/>
                  <a:pt x="14028" y="4601"/>
                  <a:pt x="14023" y="4539"/>
                </a:cubicBezTo>
                <a:cubicBezTo>
                  <a:pt x="14018" y="4476"/>
                  <a:pt x="13991" y="4425"/>
                  <a:pt x="13963" y="4425"/>
                </a:cubicBezTo>
                <a:close/>
                <a:moveTo>
                  <a:pt x="14119" y="4425"/>
                </a:moveTo>
                <a:cubicBezTo>
                  <a:pt x="14091" y="4426"/>
                  <a:pt x="14072" y="4477"/>
                  <a:pt x="14076" y="4540"/>
                </a:cubicBezTo>
                <a:cubicBezTo>
                  <a:pt x="14081" y="4603"/>
                  <a:pt x="14108" y="4654"/>
                  <a:pt x="14137" y="4653"/>
                </a:cubicBezTo>
                <a:cubicBezTo>
                  <a:pt x="14165" y="4653"/>
                  <a:pt x="14185" y="4601"/>
                  <a:pt x="14180" y="4539"/>
                </a:cubicBezTo>
                <a:cubicBezTo>
                  <a:pt x="14175" y="4476"/>
                  <a:pt x="14148" y="4425"/>
                  <a:pt x="14119" y="4425"/>
                </a:cubicBezTo>
                <a:close/>
                <a:moveTo>
                  <a:pt x="14256" y="4425"/>
                </a:moveTo>
                <a:cubicBezTo>
                  <a:pt x="14228" y="4426"/>
                  <a:pt x="14208" y="4478"/>
                  <a:pt x="14213" y="4540"/>
                </a:cubicBezTo>
                <a:cubicBezTo>
                  <a:pt x="14218" y="4603"/>
                  <a:pt x="14246" y="4654"/>
                  <a:pt x="14274" y="4653"/>
                </a:cubicBezTo>
                <a:cubicBezTo>
                  <a:pt x="14303" y="4653"/>
                  <a:pt x="14322" y="4601"/>
                  <a:pt x="14317" y="4539"/>
                </a:cubicBezTo>
                <a:cubicBezTo>
                  <a:pt x="14311" y="4476"/>
                  <a:pt x="14284" y="4425"/>
                  <a:pt x="14256" y="4425"/>
                </a:cubicBezTo>
                <a:close/>
                <a:moveTo>
                  <a:pt x="14412" y="4425"/>
                </a:moveTo>
                <a:cubicBezTo>
                  <a:pt x="14383" y="4426"/>
                  <a:pt x="14365" y="4477"/>
                  <a:pt x="14370" y="4540"/>
                </a:cubicBezTo>
                <a:cubicBezTo>
                  <a:pt x="14375" y="4603"/>
                  <a:pt x="14402" y="4654"/>
                  <a:pt x="14431" y="4653"/>
                </a:cubicBezTo>
                <a:cubicBezTo>
                  <a:pt x="14459" y="4653"/>
                  <a:pt x="14478" y="4601"/>
                  <a:pt x="14473" y="4539"/>
                </a:cubicBezTo>
                <a:cubicBezTo>
                  <a:pt x="14468" y="4476"/>
                  <a:pt x="14440" y="4425"/>
                  <a:pt x="14412" y="4425"/>
                </a:cubicBezTo>
                <a:close/>
                <a:moveTo>
                  <a:pt x="14549" y="4425"/>
                </a:moveTo>
                <a:cubicBezTo>
                  <a:pt x="14520" y="4426"/>
                  <a:pt x="14501" y="4477"/>
                  <a:pt x="14507" y="4540"/>
                </a:cubicBezTo>
                <a:cubicBezTo>
                  <a:pt x="14512" y="4603"/>
                  <a:pt x="14540" y="4654"/>
                  <a:pt x="14568" y="4653"/>
                </a:cubicBezTo>
                <a:cubicBezTo>
                  <a:pt x="14597" y="4653"/>
                  <a:pt x="14615" y="4601"/>
                  <a:pt x="14610" y="4539"/>
                </a:cubicBezTo>
                <a:cubicBezTo>
                  <a:pt x="14604" y="4476"/>
                  <a:pt x="14577" y="4425"/>
                  <a:pt x="14549" y="4425"/>
                </a:cubicBezTo>
                <a:close/>
                <a:moveTo>
                  <a:pt x="14704" y="4425"/>
                </a:moveTo>
                <a:cubicBezTo>
                  <a:pt x="14676" y="4426"/>
                  <a:pt x="14658" y="4477"/>
                  <a:pt x="14664" y="4540"/>
                </a:cubicBezTo>
                <a:cubicBezTo>
                  <a:pt x="14669" y="4603"/>
                  <a:pt x="14696" y="4654"/>
                  <a:pt x="14725" y="4653"/>
                </a:cubicBezTo>
                <a:cubicBezTo>
                  <a:pt x="14753" y="4653"/>
                  <a:pt x="14772" y="4601"/>
                  <a:pt x="14766" y="4539"/>
                </a:cubicBezTo>
                <a:cubicBezTo>
                  <a:pt x="14761" y="4476"/>
                  <a:pt x="14733" y="4425"/>
                  <a:pt x="14704" y="4425"/>
                </a:cubicBezTo>
                <a:close/>
                <a:moveTo>
                  <a:pt x="14841" y="4425"/>
                </a:moveTo>
                <a:cubicBezTo>
                  <a:pt x="14813" y="4426"/>
                  <a:pt x="14795" y="4477"/>
                  <a:pt x="14800" y="4540"/>
                </a:cubicBezTo>
                <a:cubicBezTo>
                  <a:pt x="14806" y="4603"/>
                  <a:pt x="14834" y="4654"/>
                  <a:pt x="14862" y="4653"/>
                </a:cubicBezTo>
                <a:cubicBezTo>
                  <a:pt x="14891" y="4653"/>
                  <a:pt x="14909" y="4601"/>
                  <a:pt x="14903" y="4539"/>
                </a:cubicBezTo>
                <a:cubicBezTo>
                  <a:pt x="14897" y="4476"/>
                  <a:pt x="14870" y="4425"/>
                  <a:pt x="14841" y="4425"/>
                </a:cubicBezTo>
                <a:close/>
                <a:moveTo>
                  <a:pt x="14998" y="4425"/>
                </a:moveTo>
                <a:cubicBezTo>
                  <a:pt x="14969" y="4426"/>
                  <a:pt x="14951" y="4477"/>
                  <a:pt x="14957" y="4540"/>
                </a:cubicBezTo>
                <a:cubicBezTo>
                  <a:pt x="14963" y="4603"/>
                  <a:pt x="14991" y="4654"/>
                  <a:pt x="15019" y="4653"/>
                </a:cubicBezTo>
                <a:cubicBezTo>
                  <a:pt x="15048" y="4653"/>
                  <a:pt x="15065" y="4602"/>
                  <a:pt x="15059" y="4539"/>
                </a:cubicBezTo>
                <a:cubicBezTo>
                  <a:pt x="15054" y="4476"/>
                  <a:pt x="15026" y="4425"/>
                  <a:pt x="14998" y="4425"/>
                </a:cubicBezTo>
                <a:close/>
                <a:moveTo>
                  <a:pt x="9123" y="4476"/>
                </a:moveTo>
                <a:cubicBezTo>
                  <a:pt x="9095" y="4476"/>
                  <a:pt x="9071" y="4528"/>
                  <a:pt x="9071" y="4590"/>
                </a:cubicBezTo>
                <a:cubicBezTo>
                  <a:pt x="9070" y="4653"/>
                  <a:pt x="9093" y="4703"/>
                  <a:pt x="9122" y="4702"/>
                </a:cubicBezTo>
                <a:cubicBezTo>
                  <a:pt x="9150" y="4702"/>
                  <a:pt x="9174" y="4650"/>
                  <a:pt x="9174" y="4587"/>
                </a:cubicBezTo>
                <a:cubicBezTo>
                  <a:pt x="9175" y="4525"/>
                  <a:pt x="9151" y="4475"/>
                  <a:pt x="9123" y="4476"/>
                </a:cubicBezTo>
                <a:close/>
                <a:moveTo>
                  <a:pt x="9260" y="4476"/>
                </a:moveTo>
                <a:cubicBezTo>
                  <a:pt x="9231" y="4476"/>
                  <a:pt x="9208" y="4528"/>
                  <a:pt x="9208" y="4590"/>
                </a:cubicBezTo>
                <a:cubicBezTo>
                  <a:pt x="9207" y="4653"/>
                  <a:pt x="9231" y="4703"/>
                  <a:pt x="9259" y="4702"/>
                </a:cubicBezTo>
                <a:cubicBezTo>
                  <a:pt x="9288" y="4702"/>
                  <a:pt x="9310" y="4650"/>
                  <a:pt x="9310" y="4587"/>
                </a:cubicBezTo>
                <a:cubicBezTo>
                  <a:pt x="9311" y="4525"/>
                  <a:pt x="9288" y="4475"/>
                  <a:pt x="9260" y="4476"/>
                </a:cubicBezTo>
                <a:close/>
                <a:moveTo>
                  <a:pt x="9416" y="4476"/>
                </a:moveTo>
                <a:cubicBezTo>
                  <a:pt x="9388" y="4476"/>
                  <a:pt x="9364" y="4528"/>
                  <a:pt x="9364" y="4590"/>
                </a:cubicBezTo>
                <a:cubicBezTo>
                  <a:pt x="9364" y="4653"/>
                  <a:pt x="9387" y="4703"/>
                  <a:pt x="9416" y="4702"/>
                </a:cubicBezTo>
                <a:cubicBezTo>
                  <a:pt x="9444" y="4702"/>
                  <a:pt x="9467" y="4650"/>
                  <a:pt x="9467" y="4587"/>
                </a:cubicBezTo>
                <a:cubicBezTo>
                  <a:pt x="9467" y="4525"/>
                  <a:pt x="9444" y="4475"/>
                  <a:pt x="9416" y="4476"/>
                </a:cubicBezTo>
                <a:close/>
                <a:moveTo>
                  <a:pt x="9552" y="4476"/>
                </a:moveTo>
                <a:cubicBezTo>
                  <a:pt x="9524" y="4476"/>
                  <a:pt x="9501" y="4528"/>
                  <a:pt x="9501" y="4590"/>
                </a:cubicBezTo>
                <a:cubicBezTo>
                  <a:pt x="9501" y="4653"/>
                  <a:pt x="9524" y="4703"/>
                  <a:pt x="9552" y="4702"/>
                </a:cubicBezTo>
                <a:cubicBezTo>
                  <a:pt x="9581" y="4702"/>
                  <a:pt x="9604" y="4650"/>
                  <a:pt x="9604" y="4587"/>
                </a:cubicBezTo>
                <a:cubicBezTo>
                  <a:pt x="9604" y="4525"/>
                  <a:pt x="9581" y="4475"/>
                  <a:pt x="9552" y="4476"/>
                </a:cubicBezTo>
                <a:close/>
                <a:moveTo>
                  <a:pt x="9709" y="4476"/>
                </a:moveTo>
                <a:cubicBezTo>
                  <a:pt x="9680" y="4476"/>
                  <a:pt x="9657" y="4528"/>
                  <a:pt x="9657" y="4590"/>
                </a:cubicBezTo>
                <a:cubicBezTo>
                  <a:pt x="9658" y="4653"/>
                  <a:pt x="9681" y="4703"/>
                  <a:pt x="9709" y="4702"/>
                </a:cubicBezTo>
                <a:cubicBezTo>
                  <a:pt x="9738" y="4702"/>
                  <a:pt x="9760" y="4650"/>
                  <a:pt x="9760" y="4587"/>
                </a:cubicBezTo>
                <a:cubicBezTo>
                  <a:pt x="9760" y="4525"/>
                  <a:pt x="9737" y="4475"/>
                  <a:pt x="9709" y="4476"/>
                </a:cubicBezTo>
                <a:close/>
                <a:moveTo>
                  <a:pt x="9845" y="4476"/>
                </a:moveTo>
                <a:cubicBezTo>
                  <a:pt x="9817" y="4476"/>
                  <a:pt x="9794" y="4528"/>
                  <a:pt x="9794" y="4590"/>
                </a:cubicBezTo>
                <a:cubicBezTo>
                  <a:pt x="9795" y="4653"/>
                  <a:pt x="9818" y="4703"/>
                  <a:pt x="9846" y="4702"/>
                </a:cubicBezTo>
                <a:cubicBezTo>
                  <a:pt x="9875" y="4702"/>
                  <a:pt x="9898" y="4650"/>
                  <a:pt x="9898" y="4587"/>
                </a:cubicBezTo>
                <a:cubicBezTo>
                  <a:pt x="9897" y="4525"/>
                  <a:pt x="9873" y="4475"/>
                  <a:pt x="9845" y="4476"/>
                </a:cubicBezTo>
                <a:close/>
                <a:moveTo>
                  <a:pt x="10001" y="4476"/>
                </a:moveTo>
                <a:cubicBezTo>
                  <a:pt x="9973" y="4476"/>
                  <a:pt x="9950" y="4528"/>
                  <a:pt x="9951" y="4590"/>
                </a:cubicBezTo>
                <a:cubicBezTo>
                  <a:pt x="9951" y="4653"/>
                  <a:pt x="9975" y="4703"/>
                  <a:pt x="10003" y="4702"/>
                </a:cubicBezTo>
                <a:cubicBezTo>
                  <a:pt x="10032" y="4702"/>
                  <a:pt x="10055" y="4650"/>
                  <a:pt x="10054" y="4587"/>
                </a:cubicBezTo>
                <a:cubicBezTo>
                  <a:pt x="10053" y="4525"/>
                  <a:pt x="10030" y="4475"/>
                  <a:pt x="10001" y="4476"/>
                </a:cubicBezTo>
                <a:close/>
                <a:moveTo>
                  <a:pt x="10138" y="4476"/>
                </a:moveTo>
                <a:cubicBezTo>
                  <a:pt x="10109" y="4476"/>
                  <a:pt x="10087" y="4528"/>
                  <a:pt x="10088" y="4590"/>
                </a:cubicBezTo>
                <a:cubicBezTo>
                  <a:pt x="10088" y="4653"/>
                  <a:pt x="10112" y="4703"/>
                  <a:pt x="10140" y="4702"/>
                </a:cubicBezTo>
                <a:cubicBezTo>
                  <a:pt x="10169" y="4702"/>
                  <a:pt x="10192" y="4650"/>
                  <a:pt x="10191" y="4587"/>
                </a:cubicBezTo>
                <a:cubicBezTo>
                  <a:pt x="10190" y="4525"/>
                  <a:pt x="10166" y="4475"/>
                  <a:pt x="10138" y="4476"/>
                </a:cubicBezTo>
                <a:close/>
                <a:moveTo>
                  <a:pt x="10294" y="4476"/>
                </a:moveTo>
                <a:cubicBezTo>
                  <a:pt x="10266" y="4476"/>
                  <a:pt x="10243" y="4528"/>
                  <a:pt x="10244" y="4590"/>
                </a:cubicBezTo>
                <a:cubicBezTo>
                  <a:pt x="10245" y="4653"/>
                  <a:pt x="10269" y="4703"/>
                  <a:pt x="10297" y="4702"/>
                </a:cubicBezTo>
                <a:cubicBezTo>
                  <a:pt x="10326" y="4702"/>
                  <a:pt x="10348" y="4650"/>
                  <a:pt x="10347" y="4587"/>
                </a:cubicBezTo>
                <a:cubicBezTo>
                  <a:pt x="10346" y="4525"/>
                  <a:pt x="10322" y="4475"/>
                  <a:pt x="10294" y="4476"/>
                </a:cubicBezTo>
                <a:close/>
                <a:moveTo>
                  <a:pt x="10430" y="4476"/>
                </a:moveTo>
                <a:cubicBezTo>
                  <a:pt x="10402" y="4476"/>
                  <a:pt x="10380" y="4528"/>
                  <a:pt x="10381" y="4590"/>
                </a:cubicBezTo>
                <a:cubicBezTo>
                  <a:pt x="10382" y="4653"/>
                  <a:pt x="10406" y="4703"/>
                  <a:pt x="10434" y="4702"/>
                </a:cubicBezTo>
                <a:cubicBezTo>
                  <a:pt x="10462" y="4702"/>
                  <a:pt x="10485" y="4650"/>
                  <a:pt x="10483" y="4587"/>
                </a:cubicBezTo>
                <a:cubicBezTo>
                  <a:pt x="10482" y="4525"/>
                  <a:pt x="10459" y="4475"/>
                  <a:pt x="10430" y="4476"/>
                </a:cubicBezTo>
                <a:close/>
                <a:moveTo>
                  <a:pt x="10587" y="4476"/>
                </a:moveTo>
                <a:cubicBezTo>
                  <a:pt x="10558" y="4476"/>
                  <a:pt x="10536" y="4528"/>
                  <a:pt x="10537" y="4590"/>
                </a:cubicBezTo>
                <a:cubicBezTo>
                  <a:pt x="10538" y="4653"/>
                  <a:pt x="10563" y="4703"/>
                  <a:pt x="10591" y="4702"/>
                </a:cubicBezTo>
                <a:cubicBezTo>
                  <a:pt x="10620" y="4702"/>
                  <a:pt x="10642" y="4650"/>
                  <a:pt x="10640" y="4587"/>
                </a:cubicBezTo>
                <a:cubicBezTo>
                  <a:pt x="10639" y="4525"/>
                  <a:pt x="10615" y="4475"/>
                  <a:pt x="10587" y="4476"/>
                </a:cubicBezTo>
                <a:close/>
                <a:moveTo>
                  <a:pt x="10742" y="4476"/>
                </a:moveTo>
                <a:cubicBezTo>
                  <a:pt x="10714" y="4476"/>
                  <a:pt x="10692" y="4528"/>
                  <a:pt x="10694" y="4590"/>
                </a:cubicBezTo>
                <a:cubicBezTo>
                  <a:pt x="10695" y="4653"/>
                  <a:pt x="10719" y="4703"/>
                  <a:pt x="10747" y="4702"/>
                </a:cubicBezTo>
                <a:cubicBezTo>
                  <a:pt x="10776" y="4702"/>
                  <a:pt x="10798" y="4650"/>
                  <a:pt x="10797" y="4587"/>
                </a:cubicBezTo>
                <a:cubicBezTo>
                  <a:pt x="10795" y="4525"/>
                  <a:pt x="10771" y="4475"/>
                  <a:pt x="10742" y="4476"/>
                </a:cubicBezTo>
                <a:close/>
                <a:moveTo>
                  <a:pt x="10879" y="4476"/>
                </a:moveTo>
                <a:cubicBezTo>
                  <a:pt x="10851" y="4476"/>
                  <a:pt x="10829" y="4528"/>
                  <a:pt x="10830" y="4590"/>
                </a:cubicBezTo>
                <a:cubicBezTo>
                  <a:pt x="10832" y="4653"/>
                  <a:pt x="10856" y="4703"/>
                  <a:pt x="10885" y="4702"/>
                </a:cubicBezTo>
                <a:cubicBezTo>
                  <a:pt x="10913" y="4702"/>
                  <a:pt x="10935" y="4650"/>
                  <a:pt x="10934" y="4587"/>
                </a:cubicBezTo>
                <a:cubicBezTo>
                  <a:pt x="10932" y="4525"/>
                  <a:pt x="10908" y="4475"/>
                  <a:pt x="10879" y="4476"/>
                </a:cubicBezTo>
                <a:close/>
                <a:moveTo>
                  <a:pt x="11036" y="4476"/>
                </a:moveTo>
                <a:cubicBezTo>
                  <a:pt x="11007" y="4476"/>
                  <a:pt x="10985" y="4528"/>
                  <a:pt x="10987" y="4590"/>
                </a:cubicBezTo>
                <a:cubicBezTo>
                  <a:pt x="10988" y="4653"/>
                  <a:pt x="11013" y="4703"/>
                  <a:pt x="11041" y="4702"/>
                </a:cubicBezTo>
                <a:cubicBezTo>
                  <a:pt x="11070" y="4702"/>
                  <a:pt x="11092" y="4650"/>
                  <a:pt x="11090" y="4587"/>
                </a:cubicBezTo>
                <a:cubicBezTo>
                  <a:pt x="11088" y="4525"/>
                  <a:pt x="11064" y="4475"/>
                  <a:pt x="11036" y="4476"/>
                </a:cubicBezTo>
                <a:close/>
                <a:moveTo>
                  <a:pt x="11172" y="4476"/>
                </a:moveTo>
                <a:cubicBezTo>
                  <a:pt x="11144" y="4476"/>
                  <a:pt x="11122" y="4528"/>
                  <a:pt x="11124" y="4590"/>
                </a:cubicBezTo>
                <a:cubicBezTo>
                  <a:pt x="11125" y="4653"/>
                  <a:pt x="11150" y="4703"/>
                  <a:pt x="11179" y="4702"/>
                </a:cubicBezTo>
                <a:cubicBezTo>
                  <a:pt x="11207" y="4702"/>
                  <a:pt x="11229" y="4650"/>
                  <a:pt x="11227" y="4587"/>
                </a:cubicBezTo>
                <a:cubicBezTo>
                  <a:pt x="11225" y="4525"/>
                  <a:pt x="11200" y="4475"/>
                  <a:pt x="11172" y="4476"/>
                </a:cubicBezTo>
                <a:close/>
                <a:moveTo>
                  <a:pt x="11328" y="4476"/>
                </a:moveTo>
                <a:cubicBezTo>
                  <a:pt x="11300" y="4476"/>
                  <a:pt x="11278" y="4528"/>
                  <a:pt x="11280" y="4590"/>
                </a:cubicBezTo>
                <a:cubicBezTo>
                  <a:pt x="11282" y="4653"/>
                  <a:pt x="11307" y="4703"/>
                  <a:pt x="11335" y="4702"/>
                </a:cubicBezTo>
                <a:cubicBezTo>
                  <a:pt x="11364" y="4702"/>
                  <a:pt x="11385" y="4650"/>
                  <a:pt x="11383" y="4587"/>
                </a:cubicBezTo>
                <a:cubicBezTo>
                  <a:pt x="11381" y="4525"/>
                  <a:pt x="11357" y="4475"/>
                  <a:pt x="11328" y="4476"/>
                </a:cubicBezTo>
                <a:close/>
                <a:moveTo>
                  <a:pt x="11465" y="4476"/>
                </a:moveTo>
                <a:cubicBezTo>
                  <a:pt x="11436" y="4476"/>
                  <a:pt x="11415" y="4528"/>
                  <a:pt x="11417" y="4590"/>
                </a:cubicBezTo>
                <a:cubicBezTo>
                  <a:pt x="11419" y="4653"/>
                  <a:pt x="11444" y="4703"/>
                  <a:pt x="11473" y="4702"/>
                </a:cubicBezTo>
                <a:cubicBezTo>
                  <a:pt x="11501" y="4702"/>
                  <a:pt x="11522" y="4650"/>
                  <a:pt x="11520" y="4587"/>
                </a:cubicBezTo>
                <a:cubicBezTo>
                  <a:pt x="11518" y="4525"/>
                  <a:pt x="11493" y="4475"/>
                  <a:pt x="11465" y="4476"/>
                </a:cubicBezTo>
                <a:close/>
                <a:moveTo>
                  <a:pt x="11621" y="4476"/>
                </a:moveTo>
                <a:cubicBezTo>
                  <a:pt x="11593" y="4476"/>
                  <a:pt x="11571" y="4528"/>
                  <a:pt x="11573" y="4590"/>
                </a:cubicBezTo>
                <a:cubicBezTo>
                  <a:pt x="11576" y="4653"/>
                  <a:pt x="11600" y="4703"/>
                  <a:pt x="11629" y="4702"/>
                </a:cubicBezTo>
                <a:cubicBezTo>
                  <a:pt x="11657" y="4702"/>
                  <a:pt x="11679" y="4650"/>
                  <a:pt x="11677" y="4587"/>
                </a:cubicBezTo>
                <a:cubicBezTo>
                  <a:pt x="11674" y="4525"/>
                  <a:pt x="11649" y="4475"/>
                  <a:pt x="11621" y="4476"/>
                </a:cubicBezTo>
                <a:close/>
                <a:moveTo>
                  <a:pt x="11758" y="4476"/>
                </a:moveTo>
                <a:cubicBezTo>
                  <a:pt x="11730" y="4476"/>
                  <a:pt x="11708" y="4528"/>
                  <a:pt x="11710" y="4590"/>
                </a:cubicBezTo>
                <a:cubicBezTo>
                  <a:pt x="11713" y="4653"/>
                  <a:pt x="11738" y="4703"/>
                  <a:pt x="11766" y="4702"/>
                </a:cubicBezTo>
                <a:cubicBezTo>
                  <a:pt x="11795" y="4702"/>
                  <a:pt x="11816" y="4650"/>
                  <a:pt x="11813" y="4587"/>
                </a:cubicBezTo>
                <a:cubicBezTo>
                  <a:pt x="11811" y="4525"/>
                  <a:pt x="11786" y="4475"/>
                  <a:pt x="11758" y="4476"/>
                </a:cubicBezTo>
                <a:close/>
                <a:moveTo>
                  <a:pt x="8674" y="4526"/>
                </a:moveTo>
                <a:cubicBezTo>
                  <a:pt x="8646" y="4527"/>
                  <a:pt x="8622" y="4578"/>
                  <a:pt x="8621" y="4641"/>
                </a:cubicBezTo>
                <a:cubicBezTo>
                  <a:pt x="8620" y="4703"/>
                  <a:pt x="8643" y="4753"/>
                  <a:pt x="8671" y="4752"/>
                </a:cubicBezTo>
                <a:cubicBezTo>
                  <a:pt x="8700" y="4752"/>
                  <a:pt x="8724" y="4700"/>
                  <a:pt x="8725" y="4638"/>
                </a:cubicBezTo>
                <a:cubicBezTo>
                  <a:pt x="8725" y="4575"/>
                  <a:pt x="8703" y="4526"/>
                  <a:pt x="8674" y="4526"/>
                </a:cubicBezTo>
                <a:close/>
                <a:moveTo>
                  <a:pt x="8811" y="4526"/>
                </a:moveTo>
                <a:cubicBezTo>
                  <a:pt x="8782" y="4527"/>
                  <a:pt x="8759" y="4578"/>
                  <a:pt x="8758" y="4641"/>
                </a:cubicBezTo>
                <a:cubicBezTo>
                  <a:pt x="8757" y="4703"/>
                  <a:pt x="8780" y="4753"/>
                  <a:pt x="8808" y="4752"/>
                </a:cubicBezTo>
                <a:cubicBezTo>
                  <a:pt x="8837" y="4752"/>
                  <a:pt x="8861" y="4700"/>
                  <a:pt x="8861" y="4638"/>
                </a:cubicBezTo>
                <a:cubicBezTo>
                  <a:pt x="8862" y="4575"/>
                  <a:pt x="8839" y="4525"/>
                  <a:pt x="8811" y="4526"/>
                </a:cubicBezTo>
                <a:close/>
                <a:moveTo>
                  <a:pt x="8967" y="4526"/>
                </a:moveTo>
                <a:cubicBezTo>
                  <a:pt x="8939" y="4527"/>
                  <a:pt x="8915" y="4578"/>
                  <a:pt x="8915" y="4641"/>
                </a:cubicBezTo>
                <a:cubicBezTo>
                  <a:pt x="8914" y="4703"/>
                  <a:pt x="8937" y="4753"/>
                  <a:pt x="8965" y="4752"/>
                </a:cubicBezTo>
                <a:cubicBezTo>
                  <a:pt x="8994" y="4752"/>
                  <a:pt x="9017" y="4700"/>
                  <a:pt x="9018" y="4638"/>
                </a:cubicBezTo>
                <a:cubicBezTo>
                  <a:pt x="9018" y="4575"/>
                  <a:pt x="8995" y="4526"/>
                  <a:pt x="8967" y="4526"/>
                </a:cubicBezTo>
                <a:close/>
                <a:moveTo>
                  <a:pt x="5163" y="4576"/>
                </a:moveTo>
                <a:cubicBezTo>
                  <a:pt x="5134" y="4577"/>
                  <a:pt x="5108" y="4627"/>
                  <a:pt x="5103" y="4689"/>
                </a:cubicBezTo>
                <a:cubicBezTo>
                  <a:pt x="5098" y="4752"/>
                  <a:pt x="5118" y="4802"/>
                  <a:pt x="5146" y="4801"/>
                </a:cubicBezTo>
                <a:cubicBezTo>
                  <a:pt x="5175" y="4801"/>
                  <a:pt x="5202" y="4750"/>
                  <a:pt x="5206" y="4688"/>
                </a:cubicBezTo>
                <a:cubicBezTo>
                  <a:pt x="5211" y="4626"/>
                  <a:pt x="5191" y="4576"/>
                  <a:pt x="5163" y="4576"/>
                </a:cubicBezTo>
                <a:close/>
                <a:moveTo>
                  <a:pt x="2081" y="4627"/>
                </a:moveTo>
                <a:cubicBezTo>
                  <a:pt x="2053" y="4627"/>
                  <a:pt x="2023" y="4678"/>
                  <a:pt x="2015" y="4740"/>
                </a:cubicBezTo>
                <a:cubicBezTo>
                  <a:pt x="2007" y="4802"/>
                  <a:pt x="2024" y="4852"/>
                  <a:pt x="2052" y="4851"/>
                </a:cubicBezTo>
                <a:cubicBezTo>
                  <a:pt x="2081" y="4851"/>
                  <a:pt x="2111" y="4800"/>
                  <a:pt x="2118" y="4738"/>
                </a:cubicBezTo>
                <a:cubicBezTo>
                  <a:pt x="2126" y="4676"/>
                  <a:pt x="2109" y="4626"/>
                  <a:pt x="2081" y="4627"/>
                </a:cubicBezTo>
                <a:close/>
                <a:moveTo>
                  <a:pt x="2218" y="4627"/>
                </a:moveTo>
                <a:cubicBezTo>
                  <a:pt x="2190" y="4627"/>
                  <a:pt x="2160" y="4678"/>
                  <a:pt x="2152" y="4740"/>
                </a:cubicBezTo>
                <a:cubicBezTo>
                  <a:pt x="2144" y="4802"/>
                  <a:pt x="2161" y="4852"/>
                  <a:pt x="2189" y="4851"/>
                </a:cubicBezTo>
                <a:cubicBezTo>
                  <a:pt x="2218" y="4851"/>
                  <a:pt x="2248" y="4800"/>
                  <a:pt x="2255" y="4738"/>
                </a:cubicBezTo>
                <a:cubicBezTo>
                  <a:pt x="2263" y="4676"/>
                  <a:pt x="2246" y="4626"/>
                  <a:pt x="2218" y="4627"/>
                </a:cubicBezTo>
                <a:close/>
                <a:moveTo>
                  <a:pt x="2374" y="4627"/>
                </a:moveTo>
                <a:cubicBezTo>
                  <a:pt x="2345" y="4627"/>
                  <a:pt x="2316" y="4678"/>
                  <a:pt x="2308" y="4740"/>
                </a:cubicBezTo>
                <a:cubicBezTo>
                  <a:pt x="2301" y="4802"/>
                  <a:pt x="2318" y="4852"/>
                  <a:pt x="2346" y="4851"/>
                </a:cubicBezTo>
                <a:cubicBezTo>
                  <a:pt x="2375" y="4851"/>
                  <a:pt x="2404" y="4800"/>
                  <a:pt x="2412" y="4738"/>
                </a:cubicBezTo>
                <a:cubicBezTo>
                  <a:pt x="2419" y="4676"/>
                  <a:pt x="2402" y="4626"/>
                  <a:pt x="2374" y="4627"/>
                </a:cubicBezTo>
                <a:close/>
                <a:moveTo>
                  <a:pt x="2510" y="4627"/>
                </a:moveTo>
                <a:cubicBezTo>
                  <a:pt x="2482" y="4627"/>
                  <a:pt x="2453" y="4678"/>
                  <a:pt x="2445" y="4740"/>
                </a:cubicBezTo>
                <a:cubicBezTo>
                  <a:pt x="2438" y="4802"/>
                  <a:pt x="2455" y="4852"/>
                  <a:pt x="2483" y="4851"/>
                </a:cubicBezTo>
                <a:cubicBezTo>
                  <a:pt x="2512" y="4851"/>
                  <a:pt x="2541" y="4800"/>
                  <a:pt x="2549" y="4738"/>
                </a:cubicBezTo>
                <a:cubicBezTo>
                  <a:pt x="2556" y="4676"/>
                  <a:pt x="2538" y="4626"/>
                  <a:pt x="2510" y="4627"/>
                </a:cubicBezTo>
                <a:close/>
                <a:moveTo>
                  <a:pt x="2666" y="4627"/>
                </a:moveTo>
                <a:cubicBezTo>
                  <a:pt x="2638" y="4627"/>
                  <a:pt x="2609" y="4678"/>
                  <a:pt x="2602" y="4740"/>
                </a:cubicBezTo>
                <a:cubicBezTo>
                  <a:pt x="2594" y="4802"/>
                  <a:pt x="2611" y="4852"/>
                  <a:pt x="2640" y="4851"/>
                </a:cubicBezTo>
                <a:cubicBezTo>
                  <a:pt x="2668" y="4851"/>
                  <a:pt x="2697" y="4800"/>
                  <a:pt x="2704" y="4738"/>
                </a:cubicBezTo>
                <a:cubicBezTo>
                  <a:pt x="2712" y="4676"/>
                  <a:pt x="2695" y="4626"/>
                  <a:pt x="2666" y="4627"/>
                </a:cubicBezTo>
                <a:close/>
                <a:moveTo>
                  <a:pt x="2803" y="4627"/>
                </a:moveTo>
                <a:cubicBezTo>
                  <a:pt x="2774" y="4627"/>
                  <a:pt x="2746" y="4678"/>
                  <a:pt x="2739" y="4740"/>
                </a:cubicBezTo>
                <a:cubicBezTo>
                  <a:pt x="2731" y="4802"/>
                  <a:pt x="2748" y="4852"/>
                  <a:pt x="2777" y="4851"/>
                </a:cubicBezTo>
                <a:cubicBezTo>
                  <a:pt x="2805" y="4851"/>
                  <a:pt x="2834" y="4800"/>
                  <a:pt x="2841" y="4738"/>
                </a:cubicBezTo>
                <a:cubicBezTo>
                  <a:pt x="2848" y="4676"/>
                  <a:pt x="2831" y="4626"/>
                  <a:pt x="2803" y="4627"/>
                </a:cubicBezTo>
                <a:close/>
                <a:moveTo>
                  <a:pt x="2959" y="4627"/>
                </a:moveTo>
                <a:cubicBezTo>
                  <a:pt x="2931" y="4627"/>
                  <a:pt x="2902" y="4678"/>
                  <a:pt x="2895" y="4740"/>
                </a:cubicBezTo>
                <a:cubicBezTo>
                  <a:pt x="2888" y="4802"/>
                  <a:pt x="2905" y="4852"/>
                  <a:pt x="2933" y="4851"/>
                </a:cubicBezTo>
                <a:cubicBezTo>
                  <a:pt x="2962" y="4851"/>
                  <a:pt x="2991" y="4800"/>
                  <a:pt x="2998" y="4738"/>
                </a:cubicBezTo>
                <a:cubicBezTo>
                  <a:pt x="3005" y="4676"/>
                  <a:pt x="2987" y="4626"/>
                  <a:pt x="2959" y="4627"/>
                </a:cubicBezTo>
                <a:close/>
                <a:moveTo>
                  <a:pt x="3095" y="4627"/>
                </a:moveTo>
                <a:cubicBezTo>
                  <a:pt x="3067" y="4627"/>
                  <a:pt x="3038" y="4678"/>
                  <a:pt x="3031" y="4740"/>
                </a:cubicBezTo>
                <a:cubicBezTo>
                  <a:pt x="3024" y="4802"/>
                  <a:pt x="3042" y="4852"/>
                  <a:pt x="3070" y="4851"/>
                </a:cubicBezTo>
                <a:cubicBezTo>
                  <a:pt x="3099" y="4851"/>
                  <a:pt x="3128" y="4800"/>
                  <a:pt x="3134" y="4738"/>
                </a:cubicBezTo>
                <a:cubicBezTo>
                  <a:pt x="3141" y="4676"/>
                  <a:pt x="3124" y="4626"/>
                  <a:pt x="3095" y="4627"/>
                </a:cubicBezTo>
                <a:close/>
                <a:moveTo>
                  <a:pt x="3251" y="4627"/>
                </a:moveTo>
                <a:cubicBezTo>
                  <a:pt x="3223" y="4627"/>
                  <a:pt x="3194" y="4678"/>
                  <a:pt x="3188" y="4740"/>
                </a:cubicBezTo>
                <a:cubicBezTo>
                  <a:pt x="3181" y="4802"/>
                  <a:pt x="3199" y="4852"/>
                  <a:pt x="3227" y="4851"/>
                </a:cubicBezTo>
                <a:cubicBezTo>
                  <a:pt x="3256" y="4851"/>
                  <a:pt x="3284" y="4800"/>
                  <a:pt x="3291" y="4738"/>
                </a:cubicBezTo>
                <a:cubicBezTo>
                  <a:pt x="3297" y="4676"/>
                  <a:pt x="3280" y="4626"/>
                  <a:pt x="3251" y="4627"/>
                </a:cubicBezTo>
                <a:close/>
                <a:moveTo>
                  <a:pt x="3388" y="4627"/>
                </a:moveTo>
                <a:cubicBezTo>
                  <a:pt x="3360" y="4627"/>
                  <a:pt x="3331" y="4678"/>
                  <a:pt x="3324" y="4740"/>
                </a:cubicBezTo>
                <a:cubicBezTo>
                  <a:pt x="3318" y="4802"/>
                  <a:pt x="3336" y="4852"/>
                  <a:pt x="3364" y="4851"/>
                </a:cubicBezTo>
                <a:cubicBezTo>
                  <a:pt x="3393" y="4851"/>
                  <a:pt x="3421" y="4800"/>
                  <a:pt x="3428" y="4738"/>
                </a:cubicBezTo>
                <a:cubicBezTo>
                  <a:pt x="3434" y="4676"/>
                  <a:pt x="3416" y="4626"/>
                  <a:pt x="3388" y="4627"/>
                </a:cubicBezTo>
                <a:close/>
                <a:moveTo>
                  <a:pt x="3544" y="4627"/>
                </a:moveTo>
                <a:cubicBezTo>
                  <a:pt x="3515" y="4627"/>
                  <a:pt x="3487" y="4678"/>
                  <a:pt x="3481" y="4740"/>
                </a:cubicBezTo>
                <a:cubicBezTo>
                  <a:pt x="3474" y="4802"/>
                  <a:pt x="3493" y="4852"/>
                  <a:pt x="3521" y="4851"/>
                </a:cubicBezTo>
                <a:cubicBezTo>
                  <a:pt x="3550" y="4851"/>
                  <a:pt x="3578" y="4800"/>
                  <a:pt x="3584" y="4738"/>
                </a:cubicBezTo>
                <a:cubicBezTo>
                  <a:pt x="3590" y="4676"/>
                  <a:pt x="3572" y="4626"/>
                  <a:pt x="3544" y="4627"/>
                </a:cubicBezTo>
                <a:close/>
                <a:moveTo>
                  <a:pt x="3681" y="4627"/>
                </a:moveTo>
                <a:cubicBezTo>
                  <a:pt x="3652" y="4627"/>
                  <a:pt x="3624" y="4678"/>
                  <a:pt x="3618" y="4740"/>
                </a:cubicBezTo>
                <a:cubicBezTo>
                  <a:pt x="3611" y="4802"/>
                  <a:pt x="3630" y="4852"/>
                  <a:pt x="3658" y="4851"/>
                </a:cubicBezTo>
                <a:cubicBezTo>
                  <a:pt x="3687" y="4851"/>
                  <a:pt x="3715" y="4800"/>
                  <a:pt x="3721" y="4738"/>
                </a:cubicBezTo>
                <a:cubicBezTo>
                  <a:pt x="3727" y="4676"/>
                  <a:pt x="3709" y="4626"/>
                  <a:pt x="3681" y="4627"/>
                </a:cubicBezTo>
                <a:close/>
                <a:moveTo>
                  <a:pt x="3836" y="4627"/>
                </a:moveTo>
                <a:cubicBezTo>
                  <a:pt x="3808" y="4627"/>
                  <a:pt x="3780" y="4678"/>
                  <a:pt x="3774" y="4740"/>
                </a:cubicBezTo>
                <a:cubicBezTo>
                  <a:pt x="3768" y="4802"/>
                  <a:pt x="3786" y="4852"/>
                  <a:pt x="3814" y="4851"/>
                </a:cubicBezTo>
                <a:cubicBezTo>
                  <a:pt x="3843" y="4851"/>
                  <a:pt x="3871" y="4800"/>
                  <a:pt x="3877" y="4738"/>
                </a:cubicBezTo>
                <a:cubicBezTo>
                  <a:pt x="3883" y="4676"/>
                  <a:pt x="3865" y="4626"/>
                  <a:pt x="3836" y="4627"/>
                </a:cubicBezTo>
                <a:close/>
                <a:moveTo>
                  <a:pt x="3973" y="4627"/>
                </a:moveTo>
                <a:cubicBezTo>
                  <a:pt x="3945" y="4627"/>
                  <a:pt x="3917" y="4678"/>
                  <a:pt x="3911" y="4740"/>
                </a:cubicBezTo>
                <a:cubicBezTo>
                  <a:pt x="3905" y="4802"/>
                  <a:pt x="3923" y="4852"/>
                  <a:pt x="3952" y="4851"/>
                </a:cubicBezTo>
                <a:cubicBezTo>
                  <a:pt x="3980" y="4851"/>
                  <a:pt x="4008" y="4800"/>
                  <a:pt x="4014" y="4738"/>
                </a:cubicBezTo>
                <a:cubicBezTo>
                  <a:pt x="4019" y="4676"/>
                  <a:pt x="4002" y="4626"/>
                  <a:pt x="3973" y="4627"/>
                </a:cubicBezTo>
                <a:close/>
                <a:moveTo>
                  <a:pt x="4129" y="4627"/>
                </a:moveTo>
                <a:cubicBezTo>
                  <a:pt x="4101" y="4627"/>
                  <a:pt x="4073" y="4678"/>
                  <a:pt x="4067" y="4740"/>
                </a:cubicBezTo>
                <a:cubicBezTo>
                  <a:pt x="4062" y="4802"/>
                  <a:pt x="4080" y="4852"/>
                  <a:pt x="4108" y="4851"/>
                </a:cubicBezTo>
                <a:cubicBezTo>
                  <a:pt x="4137" y="4851"/>
                  <a:pt x="4164" y="4800"/>
                  <a:pt x="4170" y="4738"/>
                </a:cubicBezTo>
                <a:cubicBezTo>
                  <a:pt x="4176" y="4676"/>
                  <a:pt x="4157" y="4626"/>
                  <a:pt x="4129" y="4627"/>
                </a:cubicBezTo>
                <a:close/>
                <a:moveTo>
                  <a:pt x="4266" y="4627"/>
                </a:moveTo>
                <a:cubicBezTo>
                  <a:pt x="4237" y="4627"/>
                  <a:pt x="4210" y="4678"/>
                  <a:pt x="4204" y="4740"/>
                </a:cubicBezTo>
                <a:cubicBezTo>
                  <a:pt x="4199" y="4802"/>
                  <a:pt x="4217" y="4852"/>
                  <a:pt x="4245" y="4851"/>
                </a:cubicBezTo>
                <a:cubicBezTo>
                  <a:pt x="4274" y="4851"/>
                  <a:pt x="4301" y="4800"/>
                  <a:pt x="4307" y="4738"/>
                </a:cubicBezTo>
                <a:cubicBezTo>
                  <a:pt x="4312" y="4676"/>
                  <a:pt x="4294" y="4626"/>
                  <a:pt x="4266" y="4627"/>
                </a:cubicBezTo>
                <a:close/>
                <a:moveTo>
                  <a:pt x="4422" y="4627"/>
                </a:moveTo>
                <a:cubicBezTo>
                  <a:pt x="4393" y="4627"/>
                  <a:pt x="4366" y="4678"/>
                  <a:pt x="4361" y="4740"/>
                </a:cubicBezTo>
                <a:cubicBezTo>
                  <a:pt x="4355" y="4802"/>
                  <a:pt x="4374" y="4852"/>
                  <a:pt x="4402" y="4851"/>
                </a:cubicBezTo>
                <a:cubicBezTo>
                  <a:pt x="4431" y="4851"/>
                  <a:pt x="4458" y="4800"/>
                  <a:pt x="4463" y="4738"/>
                </a:cubicBezTo>
                <a:cubicBezTo>
                  <a:pt x="4469" y="4676"/>
                  <a:pt x="4450" y="4626"/>
                  <a:pt x="4422" y="4627"/>
                </a:cubicBezTo>
                <a:close/>
                <a:moveTo>
                  <a:pt x="4558" y="4627"/>
                </a:moveTo>
                <a:cubicBezTo>
                  <a:pt x="4530" y="4627"/>
                  <a:pt x="4502" y="4678"/>
                  <a:pt x="4497" y="4740"/>
                </a:cubicBezTo>
                <a:cubicBezTo>
                  <a:pt x="4491" y="4802"/>
                  <a:pt x="4510" y="4852"/>
                  <a:pt x="4539" y="4851"/>
                </a:cubicBezTo>
                <a:cubicBezTo>
                  <a:pt x="4567" y="4851"/>
                  <a:pt x="4595" y="4800"/>
                  <a:pt x="4600" y="4738"/>
                </a:cubicBezTo>
                <a:cubicBezTo>
                  <a:pt x="4605" y="4676"/>
                  <a:pt x="4586" y="4626"/>
                  <a:pt x="4558" y="4627"/>
                </a:cubicBezTo>
                <a:close/>
                <a:moveTo>
                  <a:pt x="1184" y="4677"/>
                </a:moveTo>
                <a:cubicBezTo>
                  <a:pt x="1156" y="4677"/>
                  <a:pt x="1125" y="4728"/>
                  <a:pt x="1116" y="4790"/>
                </a:cubicBezTo>
                <a:cubicBezTo>
                  <a:pt x="1108" y="4852"/>
                  <a:pt x="1123" y="4902"/>
                  <a:pt x="1152" y="4902"/>
                </a:cubicBezTo>
                <a:cubicBezTo>
                  <a:pt x="1180" y="4901"/>
                  <a:pt x="1211" y="4850"/>
                  <a:pt x="1220" y="4789"/>
                </a:cubicBezTo>
                <a:cubicBezTo>
                  <a:pt x="1229" y="4727"/>
                  <a:pt x="1213" y="4676"/>
                  <a:pt x="1184" y="4677"/>
                </a:cubicBezTo>
                <a:close/>
                <a:moveTo>
                  <a:pt x="1340" y="4677"/>
                </a:moveTo>
                <a:cubicBezTo>
                  <a:pt x="1312" y="4677"/>
                  <a:pt x="1282" y="4728"/>
                  <a:pt x="1273" y="4790"/>
                </a:cubicBezTo>
                <a:cubicBezTo>
                  <a:pt x="1264" y="4852"/>
                  <a:pt x="1280" y="4902"/>
                  <a:pt x="1308" y="4902"/>
                </a:cubicBezTo>
                <a:cubicBezTo>
                  <a:pt x="1337" y="4901"/>
                  <a:pt x="1367" y="4850"/>
                  <a:pt x="1376" y="4789"/>
                </a:cubicBezTo>
                <a:cubicBezTo>
                  <a:pt x="1385" y="4727"/>
                  <a:pt x="1368" y="4676"/>
                  <a:pt x="1340" y="4677"/>
                </a:cubicBezTo>
                <a:close/>
                <a:moveTo>
                  <a:pt x="1477" y="4677"/>
                </a:moveTo>
                <a:cubicBezTo>
                  <a:pt x="1449" y="4677"/>
                  <a:pt x="1418" y="4728"/>
                  <a:pt x="1410" y="4790"/>
                </a:cubicBezTo>
                <a:cubicBezTo>
                  <a:pt x="1401" y="4852"/>
                  <a:pt x="1417" y="4902"/>
                  <a:pt x="1446" y="4902"/>
                </a:cubicBezTo>
                <a:cubicBezTo>
                  <a:pt x="1474" y="4901"/>
                  <a:pt x="1504" y="4850"/>
                  <a:pt x="1512" y="4789"/>
                </a:cubicBezTo>
                <a:cubicBezTo>
                  <a:pt x="1521" y="4727"/>
                  <a:pt x="1505" y="4676"/>
                  <a:pt x="1477" y="4677"/>
                </a:cubicBezTo>
                <a:close/>
                <a:moveTo>
                  <a:pt x="1633" y="4677"/>
                </a:moveTo>
                <a:cubicBezTo>
                  <a:pt x="1604" y="4677"/>
                  <a:pt x="1575" y="4728"/>
                  <a:pt x="1566" y="4790"/>
                </a:cubicBezTo>
                <a:cubicBezTo>
                  <a:pt x="1558" y="4852"/>
                  <a:pt x="1574" y="4902"/>
                  <a:pt x="1602" y="4902"/>
                </a:cubicBezTo>
                <a:cubicBezTo>
                  <a:pt x="1631" y="4901"/>
                  <a:pt x="1660" y="4851"/>
                  <a:pt x="1669" y="4789"/>
                </a:cubicBezTo>
                <a:cubicBezTo>
                  <a:pt x="1677" y="4727"/>
                  <a:pt x="1661" y="4676"/>
                  <a:pt x="1633" y="4677"/>
                </a:cubicBezTo>
                <a:close/>
                <a:moveTo>
                  <a:pt x="1769" y="4677"/>
                </a:moveTo>
                <a:cubicBezTo>
                  <a:pt x="1741" y="4677"/>
                  <a:pt x="1711" y="4728"/>
                  <a:pt x="1703" y="4790"/>
                </a:cubicBezTo>
                <a:cubicBezTo>
                  <a:pt x="1695" y="4852"/>
                  <a:pt x="1711" y="4902"/>
                  <a:pt x="1739" y="4902"/>
                </a:cubicBezTo>
                <a:cubicBezTo>
                  <a:pt x="1768" y="4901"/>
                  <a:pt x="1797" y="4850"/>
                  <a:pt x="1806" y="4789"/>
                </a:cubicBezTo>
                <a:cubicBezTo>
                  <a:pt x="1814" y="4727"/>
                  <a:pt x="1797" y="4676"/>
                  <a:pt x="1769" y="4677"/>
                </a:cubicBezTo>
                <a:close/>
                <a:moveTo>
                  <a:pt x="1925" y="4677"/>
                </a:moveTo>
                <a:cubicBezTo>
                  <a:pt x="1897" y="4677"/>
                  <a:pt x="1867" y="4728"/>
                  <a:pt x="1859" y="4790"/>
                </a:cubicBezTo>
                <a:cubicBezTo>
                  <a:pt x="1851" y="4852"/>
                  <a:pt x="1868" y="4902"/>
                  <a:pt x="1896" y="4902"/>
                </a:cubicBezTo>
                <a:cubicBezTo>
                  <a:pt x="1925" y="4901"/>
                  <a:pt x="1954" y="4850"/>
                  <a:pt x="1962" y="4789"/>
                </a:cubicBezTo>
                <a:cubicBezTo>
                  <a:pt x="1970" y="4727"/>
                  <a:pt x="1954" y="4676"/>
                  <a:pt x="1925" y="4677"/>
                </a:cubicBezTo>
                <a:close/>
                <a:moveTo>
                  <a:pt x="15759" y="4677"/>
                </a:moveTo>
                <a:cubicBezTo>
                  <a:pt x="15730" y="4677"/>
                  <a:pt x="15713" y="4729"/>
                  <a:pt x="15719" y="4792"/>
                </a:cubicBezTo>
                <a:cubicBezTo>
                  <a:pt x="15726" y="4854"/>
                  <a:pt x="15755" y="4905"/>
                  <a:pt x="15783" y="4905"/>
                </a:cubicBezTo>
                <a:cubicBezTo>
                  <a:pt x="15812" y="4904"/>
                  <a:pt x="15830" y="4853"/>
                  <a:pt x="15823" y="4790"/>
                </a:cubicBezTo>
                <a:cubicBezTo>
                  <a:pt x="15816" y="4727"/>
                  <a:pt x="15787" y="4676"/>
                  <a:pt x="15759" y="4677"/>
                </a:cubicBezTo>
                <a:close/>
                <a:moveTo>
                  <a:pt x="15915" y="4677"/>
                </a:moveTo>
                <a:cubicBezTo>
                  <a:pt x="15887" y="4677"/>
                  <a:pt x="15869" y="4729"/>
                  <a:pt x="15876" y="4792"/>
                </a:cubicBezTo>
                <a:cubicBezTo>
                  <a:pt x="15882" y="4855"/>
                  <a:pt x="15911" y="4905"/>
                  <a:pt x="15940" y="4905"/>
                </a:cubicBezTo>
                <a:cubicBezTo>
                  <a:pt x="15968" y="4904"/>
                  <a:pt x="15986" y="4853"/>
                  <a:pt x="15980" y="4790"/>
                </a:cubicBezTo>
                <a:cubicBezTo>
                  <a:pt x="15973" y="4727"/>
                  <a:pt x="15944" y="4676"/>
                  <a:pt x="15915" y="4677"/>
                </a:cubicBezTo>
                <a:close/>
                <a:moveTo>
                  <a:pt x="16052" y="4677"/>
                </a:moveTo>
                <a:cubicBezTo>
                  <a:pt x="16024" y="4677"/>
                  <a:pt x="16006" y="4729"/>
                  <a:pt x="16012" y="4792"/>
                </a:cubicBezTo>
                <a:cubicBezTo>
                  <a:pt x="16019" y="4854"/>
                  <a:pt x="16049" y="4905"/>
                  <a:pt x="16077" y="4905"/>
                </a:cubicBezTo>
                <a:cubicBezTo>
                  <a:pt x="16106" y="4904"/>
                  <a:pt x="16123" y="4853"/>
                  <a:pt x="16116" y="4790"/>
                </a:cubicBezTo>
                <a:cubicBezTo>
                  <a:pt x="16109" y="4727"/>
                  <a:pt x="16081" y="4676"/>
                  <a:pt x="16052" y="4677"/>
                </a:cubicBezTo>
                <a:close/>
                <a:moveTo>
                  <a:pt x="16208" y="4677"/>
                </a:moveTo>
                <a:cubicBezTo>
                  <a:pt x="16180" y="4677"/>
                  <a:pt x="16162" y="4729"/>
                  <a:pt x="16170" y="4792"/>
                </a:cubicBezTo>
                <a:cubicBezTo>
                  <a:pt x="16177" y="4855"/>
                  <a:pt x="16206" y="4905"/>
                  <a:pt x="16234" y="4905"/>
                </a:cubicBezTo>
                <a:cubicBezTo>
                  <a:pt x="16263" y="4904"/>
                  <a:pt x="16280" y="4853"/>
                  <a:pt x="16273" y="4790"/>
                </a:cubicBezTo>
                <a:cubicBezTo>
                  <a:pt x="16266" y="4727"/>
                  <a:pt x="16236" y="4676"/>
                  <a:pt x="16208" y="4677"/>
                </a:cubicBezTo>
                <a:close/>
                <a:moveTo>
                  <a:pt x="16364" y="4677"/>
                </a:moveTo>
                <a:cubicBezTo>
                  <a:pt x="16336" y="4677"/>
                  <a:pt x="16319" y="4729"/>
                  <a:pt x="16326" y="4792"/>
                </a:cubicBezTo>
                <a:cubicBezTo>
                  <a:pt x="16333" y="4854"/>
                  <a:pt x="16362" y="4905"/>
                  <a:pt x="16391" y="4905"/>
                </a:cubicBezTo>
                <a:cubicBezTo>
                  <a:pt x="16419" y="4904"/>
                  <a:pt x="16436" y="4853"/>
                  <a:pt x="16429" y="4790"/>
                </a:cubicBezTo>
                <a:cubicBezTo>
                  <a:pt x="16422" y="4727"/>
                  <a:pt x="16393" y="4676"/>
                  <a:pt x="16364" y="4677"/>
                </a:cubicBezTo>
                <a:close/>
                <a:moveTo>
                  <a:pt x="16501" y="4677"/>
                </a:moveTo>
                <a:cubicBezTo>
                  <a:pt x="16473" y="4677"/>
                  <a:pt x="16455" y="4729"/>
                  <a:pt x="16463" y="4792"/>
                </a:cubicBezTo>
                <a:cubicBezTo>
                  <a:pt x="16470" y="4855"/>
                  <a:pt x="16499" y="4905"/>
                  <a:pt x="16528" y="4905"/>
                </a:cubicBezTo>
                <a:cubicBezTo>
                  <a:pt x="16557" y="4904"/>
                  <a:pt x="16574" y="4853"/>
                  <a:pt x="16566" y="4790"/>
                </a:cubicBezTo>
                <a:cubicBezTo>
                  <a:pt x="16559" y="4727"/>
                  <a:pt x="16530" y="4676"/>
                  <a:pt x="16501" y="4677"/>
                </a:cubicBezTo>
                <a:close/>
                <a:moveTo>
                  <a:pt x="16657" y="4677"/>
                </a:moveTo>
                <a:cubicBezTo>
                  <a:pt x="16629" y="4677"/>
                  <a:pt x="16612" y="4729"/>
                  <a:pt x="16619" y="4792"/>
                </a:cubicBezTo>
                <a:cubicBezTo>
                  <a:pt x="16627" y="4855"/>
                  <a:pt x="16656" y="4905"/>
                  <a:pt x="16685" y="4905"/>
                </a:cubicBezTo>
                <a:cubicBezTo>
                  <a:pt x="16713" y="4904"/>
                  <a:pt x="16730" y="4853"/>
                  <a:pt x="16722" y="4790"/>
                </a:cubicBezTo>
                <a:cubicBezTo>
                  <a:pt x="16715" y="4727"/>
                  <a:pt x="16686" y="4676"/>
                  <a:pt x="16657" y="4677"/>
                </a:cubicBezTo>
                <a:close/>
                <a:moveTo>
                  <a:pt x="16794" y="4677"/>
                </a:moveTo>
                <a:cubicBezTo>
                  <a:pt x="16765" y="4677"/>
                  <a:pt x="16748" y="4729"/>
                  <a:pt x="16756" y="4792"/>
                </a:cubicBezTo>
                <a:cubicBezTo>
                  <a:pt x="16764" y="4855"/>
                  <a:pt x="16793" y="4905"/>
                  <a:pt x="16822" y="4905"/>
                </a:cubicBezTo>
                <a:cubicBezTo>
                  <a:pt x="16851" y="4904"/>
                  <a:pt x="16868" y="4853"/>
                  <a:pt x="16860" y="4790"/>
                </a:cubicBezTo>
                <a:cubicBezTo>
                  <a:pt x="16852" y="4727"/>
                  <a:pt x="16822" y="4676"/>
                  <a:pt x="16794" y="4677"/>
                </a:cubicBezTo>
                <a:close/>
                <a:moveTo>
                  <a:pt x="16950" y="4677"/>
                </a:moveTo>
                <a:cubicBezTo>
                  <a:pt x="16922" y="4677"/>
                  <a:pt x="16905" y="4729"/>
                  <a:pt x="16912" y="4792"/>
                </a:cubicBezTo>
                <a:cubicBezTo>
                  <a:pt x="16920" y="4855"/>
                  <a:pt x="16950" y="4905"/>
                  <a:pt x="16978" y="4905"/>
                </a:cubicBezTo>
                <a:cubicBezTo>
                  <a:pt x="17007" y="4904"/>
                  <a:pt x="17024" y="4853"/>
                  <a:pt x="17016" y="4790"/>
                </a:cubicBezTo>
                <a:cubicBezTo>
                  <a:pt x="17008" y="4727"/>
                  <a:pt x="16979" y="4676"/>
                  <a:pt x="16950" y="4677"/>
                </a:cubicBezTo>
                <a:close/>
                <a:moveTo>
                  <a:pt x="17087" y="4677"/>
                </a:moveTo>
                <a:cubicBezTo>
                  <a:pt x="17058" y="4677"/>
                  <a:pt x="17041" y="4729"/>
                  <a:pt x="17049" y="4792"/>
                </a:cubicBezTo>
                <a:cubicBezTo>
                  <a:pt x="17057" y="4855"/>
                  <a:pt x="17087" y="4905"/>
                  <a:pt x="17116" y="4905"/>
                </a:cubicBezTo>
                <a:cubicBezTo>
                  <a:pt x="17144" y="4904"/>
                  <a:pt x="17161" y="4853"/>
                  <a:pt x="17153" y="4790"/>
                </a:cubicBezTo>
                <a:cubicBezTo>
                  <a:pt x="17145" y="4727"/>
                  <a:pt x="17115" y="4676"/>
                  <a:pt x="17087" y="4677"/>
                </a:cubicBezTo>
                <a:close/>
                <a:moveTo>
                  <a:pt x="13104" y="4727"/>
                </a:moveTo>
                <a:cubicBezTo>
                  <a:pt x="13076" y="4728"/>
                  <a:pt x="13056" y="4779"/>
                  <a:pt x="13060" y="4842"/>
                </a:cubicBezTo>
                <a:cubicBezTo>
                  <a:pt x="13064" y="4905"/>
                  <a:pt x="13090" y="4954"/>
                  <a:pt x="13118" y="4954"/>
                </a:cubicBezTo>
                <a:cubicBezTo>
                  <a:pt x="13147" y="4953"/>
                  <a:pt x="13167" y="4903"/>
                  <a:pt x="13163" y="4840"/>
                </a:cubicBezTo>
                <a:cubicBezTo>
                  <a:pt x="13159" y="4778"/>
                  <a:pt x="13133" y="4727"/>
                  <a:pt x="13104" y="4727"/>
                </a:cubicBezTo>
                <a:close/>
                <a:moveTo>
                  <a:pt x="13241" y="4727"/>
                </a:moveTo>
                <a:cubicBezTo>
                  <a:pt x="13213" y="4728"/>
                  <a:pt x="13193" y="4779"/>
                  <a:pt x="13197" y="4842"/>
                </a:cubicBezTo>
                <a:cubicBezTo>
                  <a:pt x="13201" y="4905"/>
                  <a:pt x="13227" y="4956"/>
                  <a:pt x="13255" y="4955"/>
                </a:cubicBezTo>
                <a:cubicBezTo>
                  <a:pt x="13284" y="4954"/>
                  <a:pt x="13304" y="4903"/>
                  <a:pt x="13300" y="4840"/>
                </a:cubicBezTo>
                <a:cubicBezTo>
                  <a:pt x="13296" y="4778"/>
                  <a:pt x="13270" y="4727"/>
                  <a:pt x="13241" y="4727"/>
                </a:cubicBezTo>
                <a:close/>
                <a:moveTo>
                  <a:pt x="13397" y="4727"/>
                </a:moveTo>
                <a:cubicBezTo>
                  <a:pt x="13369" y="4728"/>
                  <a:pt x="13349" y="4779"/>
                  <a:pt x="13353" y="4842"/>
                </a:cubicBezTo>
                <a:cubicBezTo>
                  <a:pt x="13357" y="4905"/>
                  <a:pt x="13384" y="4956"/>
                  <a:pt x="13412" y="4955"/>
                </a:cubicBezTo>
                <a:cubicBezTo>
                  <a:pt x="13441" y="4955"/>
                  <a:pt x="13460" y="4903"/>
                  <a:pt x="13456" y="4840"/>
                </a:cubicBezTo>
                <a:cubicBezTo>
                  <a:pt x="13452" y="4778"/>
                  <a:pt x="13426" y="4727"/>
                  <a:pt x="13397" y="4727"/>
                </a:cubicBezTo>
                <a:close/>
                <a:moveTo>
                  <a:pt x="13534" y="4727"/>
                </a:moveTo>
                <a:cubicBezTo>
                  <a:pt x="13505" y="4728"/>
                  <a:pt x="13486" y="4779"/>
                  <a:pt x="13490" y="4842"/>
                </a:cubicBezTo>
                <a:cubicBezTo>
                  <a:pt x="13494" y="4905"/>
                  <a:pt x="13521" y="4956"/>
                  <a:pt x="13549" y="4955"/>
                </a:cubicBezTo>
                <a:cubicBezTo>
                  <a:pt x="13578" y="4955"/>
                  <a:pt x="13598" y="4903"/>
                  <a:pt x="13593" y="4840"/>
                </a:cubicBezTo>
                <a:cubicBezTo>
                  <a:pt x="13589" y="4778"/>
                  <a:pt x="13562" y="4727"/>
                  <a:pt x="13534" y="4727"/>
                </a:cubicBezTo>
                <a:close/>
                <a:moveTo>
                  <a:pt x="13690" y="4727"/>
                </a:moveTo>
                <a:cubicBezTo>
                  <a:pt x="13662" y="4728"/>
                  <a:pt x="13642" y="4779"/>
                  <a:pt x="13646" y="4842"/>
                </a:cubicBezTo>
                <a:cubicBezTo>
                  <a:pt x="13651" y="4905"/>
                  <a:pt x="13678" y="4956"/>
                  <a:pt x="13706" y="4955"/>
                </a:cubicBezTo>
                <a:cubicBezTo>
                  <a:pt x="13735" y="4955"/>
                  <a:pt x="13755" y="4903"/>
                  <a:pt x="13750" y="4840"/>
                </a:cubicBezTo>
                <a:cubicBezTo>
                  <a:pt x="13746" y="4778"/>
                  <a:pt x="13719" y="4727"/>
                  <a:pt x="13690" y="4727"/>
                </a:cubicBezTo>
                <a:close/>
                <a:moveTo>
                  <a:pt x="13846" y="4727"/>
                </a:moveTo>
                <a:cubicBezTo>
                  <a:pt x="13818" y="4728"/>
                  <a:pt x="13798" y="4779"/>
                  <a:pt x="13803" y="4842"/>
                </a:cubicBezTo>
                <a:cubicBezTo>
                  <a:pt x="13807" y="4905"/>
                  <a:pt x="13834" y="4956"/>
                  <a:pt x="13863" y="4955"/>
                </a:cubicBezTo>
                <a:cubicBezTo>
                  <a:pt x="13891" y="4955"/>
                  <a:pt x="13911" y="4903"/>
                  <a:pt x="13907" y="4840"/>
                </a:cubicBezTo>
                <a:cubicBezTo>
                  <a:pt x="13902" y="4777"/>
                  <a:pt x="13875" y="4727"/>
                  <a:pt x="13846" y="4727"/>
                </a:cubicBezTo>
                <a:close/>
                <a:moveTo>
                  <a:pt x="13983" y="4727"/>
                </a:moveTo>
                <a:cubicBezTo>
                  <a:pt x="13954" y="4728"/>
                  <a:pt x="13935" y="4779"/>
                  <a:pt x="13940" y="4842"/>
                </a:cubicBezTo>
                <a:cubicBezTo>
                  <a:pt x="13944" y="4905"/>
                  <a:pt x="13971" y="4956"/>
                  <a:pt x="14000" y="4955"/>
                </a:cubicBezTo>
                <a:cubicBezTo>
                  <a:pt x="14029" y="4955"/>
                  <a:pt x="14048" y="4903"/>
                  <a:pt x="14043" y="4840"/>
                </a:cubicBezTo>
                <a:cubicBezTo>
                  <a:pt x="14039" y="4778"/>
                  <a:pt x="14011" y="4727"/>
                  <a:pt x="13983" y="4727"/>
                </a:cubicBezTo>
                <a:close/>
                <a:moveTo>
                  <a:pt x="14139" y="4727"/>
                </a:moveTo>
                <a:cubicBezTo>
                  <a:pt x="14110" y="4728"/>
                  <a:pt x="14091" y="4779"/>
                  <a:pt x="14096" y="4842"/>
                </a:cubicBezTo>
                <a:cubicBezTo>
                  <a:pt x="14101" y="4905"/>
                  <a:pt x="14128" y="4956"/>
                  <a:pt x="14157" y="4955"/>
                </a:cubicBezTo>
                <a:cubicBezTo>
                  <a:pt x="14186" y="4955"/>
                  <a:pt x="14205" y="4903"/>
                  <a:pt x="14200" y="4840"/>
                </a:cubicBezTo>
                <a:cubicBezTo>
                  <a:pt x="14195" y="4777"/>
                  <a:pt x="14167" y="4727"/>
                  <a:pt x="14139" y="4727"/>
                </a:cubicBezTo>
                <a:close/>
                <a:moveTo>
                  <a:pt x="14276" y="4727"/>
                </a:moveTo>
                <a:cubicBezTo>
                  <a:pt x="14247" y="4728"/>
                  <a:pt x="14228" y="4779"/>
                  <a:pt x="14233" y="4842"/>
                </a:cubicBezTo>
                <a:cubicBezTo>
                  <a:pt x="14238" y="4905"/>
                  <a:pt x="14265" y="4956"/>
                  <a:pt x="14294" y="4955"/>
                </a:cubicBezTo>
                <a:cubicBezTo>
                  <a:pt x="14323" y="4955"/>
                  <a:pt x="14342" y="4903"/>
                  <a:pt x="14337" y="4840"/>
                </a:cubicBezTo>
                <a:cubicBezTo>
                  <a:pt x="14332" y="4778"/>
                  <a:pt x="14304" y="4727"/>
                  <a:pt x="14276" y="4727"/>
                </a:cubicBezTo>
                <a:close/>
                <a:moveTo>
                  <a:pt x="14432" y="4727"/>
                </a:moveTo>
                <a:cubicBezTo>
                  <a:pt x="14403" y="4728"/>
                  <a:pt x="14384" y="4779"/>
                  <a:pt x="14389" y="4842"/>
                </a:cubicBezTo>
                <a:cubicBezTo>
                  <a:pt x="14394" y="4905"/>
                  <a:pt x="14422" y="4956"/>
                  <a:pt x="14451" y="4955"/>
                </a:cubicBezTo>
                <a:cubicBezTo>
                  <a:pt x="14480" y="4955"/>
                  <a:pt x="14498" y="4903"/>
                  <a:pt x="14493" y="4840"/>
                </a:cubicBezTo>
                <a:cubicBezTo>
                  <a:pt x="14488" y="4778"/>
                  <a:pt x="14460" y="4727"/>
                  <a:pt x="14432" y="4727"/>
                </a:cubicBezTo>
                <a:close/>
                <a:moveTo>
                  <a:pt x="14568" y="4727"/>
                </a:moveTo>
                <a:cubicBezTo>
                  <a:pt x="14540" y="4728"/>
                  <a:pt x="14521" y="4779"/>
                  <a:pt x="14526" y="4842"/>
                </a:cubicBezTo>
                <a:cubicBezTo>
                  <a:pt x="14531" y="4905"/>
                  <a:pt x="14559" y="4956"/>
                  <a:pt x="14588" y="4955"/>
                </a:cubicBezTo>
                <a:cubicBezTo>
                  <a:pt x="14616" y="4955"/>
                  <a:pt x="14635" y="4903"/>
                  <a:pt x="14630" y="4840"/>
                </a:cubicBezTo>
                <a:cubicBezTo>
                  <a:pt x="14625" y="4778"/>
                  <a:pt x="14597" y="4727"/>
                  <a:pt x="14568" y="4727"/>
                </a:cubicBezTo>
                <a:close/>
                <a:moveTo>
                  <a:pt x="14725" y="4727"/>
                </a:moveTo>
                <a:cubicBezTo>
                  <a:pt x="14696" y="4728"/>
                  <a:pt x="14678" y="4779"/>
                  <a:pt x="14683" y="4842"/>
                </a:cubicBezTo>
                <a:cubicBezTo>
                  <a:pt x="14689" y="4905"/>
                  <a:pt x="14716" y="4956"/>
                  <a:pt x="14745" y="4955"/>
                </a:cubicBezTo>
                <a:cubicBezTo>
                  <a:pt x="14773" y="4955"/>
                  <a:pt x="14792" y="4903"/>
                  <a:pt x="14786" y="4840"/>
                </a:cubicBezTo>
                <a:cubicBezTo>
                  <a:pt x="14781" y="4777"/>
                  <a:pt x="14753" y="4727"/>
                  <a:pt x="14725" y="4727"/>
                </a:cubicBezTo>
                <a:close/>
                <a:moveTo>
                  <a:pt x="14881" y="4727"/>
                </a:moveTo>
                <a:cubicBezTo>
                  <a:pt x="14852" y="4728"/>
                  <a:pt x="14834" y="4779"/>
                  <a:pt x="14839" y="4842"/>
                </a:cubicBezTo>
                <a:cubicBezTo>
                  <a:pt x="14845" y="4905"/>
                  <a:pt x="14873" y="4956"/>
                  <a:pt x="14901" y="4955"/>
                </a:cubicBezTo>
                <a:cubicBezTo>
                  <a:pt x="14930" y="4955"/>
                  <a:pt x="14948" y="4903"/>
                  <a:pt x="14943" y="4840"/>
                </a:cubicBezTo>
                <a:cubicBezTo>
                  <a:pt x="14937" y="4777"/>
                  <a:pt x="14910" y="4727"/>
                  <a:pt x="14881" y="4727"/>
                </a:cubicBezTo>
                <a:close/>
                <a:moveTo>
                  <a:pt x="15017" y="4727"/>
                </a:moveTo>
                <a:cubicBezTo>
                  <a:pt x="14989" y="4728"/>
                  <a:pt x="14971" y="4779"/>
                  <a:pt x="14976" y="4842"/>
                </a:cubicBezTo>
                <a:cubicBezTo>
                  <a:pt x="14982" y="4905"/>
                  <a:pt x="15010" y="4956"/>
                  <a:pt x="15039" y="4955"/>
                </a:cubicBezTo>
                <a:cubicBezTo>
                  <a:pt x="15067" y="4955"/>
                  <a:pt x="15085" y="4903"/>
                  <a:pt x="15080" y="4840"/>
                </a:cubicBezTo>
                <a:cubicBezTo>
                  <a:pt x="15074" y="4778"/>
                  <a:pt x="15046" y="4727"/>
                  <a:pt x="15017" y="4727"/>
                </a:cubicBezTo>
                <a:close/>
                <a:moveTo>
                  <a:pt x="15174" y="4727"/>
                </a:moveTo>
                <a:cubicBezTo>
                  <a:pt x="15145" y="4728"/>
                  <a:pt x="15127" y="4779"/>
                  <a:pt x="15133" y="4842"/>
                </a:cubicBezTo>
                <a:cubicBezTo>
                  <a:pt x="15139" y="4905"/>
                  <a:pt x="15166" y="4956"/>
                  <a:pt x="15195" y="4955"/>
                </a:cubicBezTo>
                <a:cubicBezTo>
                  <a:pt x="15224" y="4955"/>
                  <a:pt x="15242" y="4903"/>
                  <a:pt x="15236" y="4840"/>
                </a:cubicBezTo>
                <a:cubicBezTo>
                  <a:pt x="15230" y="4778"/>
                  <a:pt x="15202" y="4727"/>
                  <a:pt x="15174" y="4727"/>
                </a:cubicBezTo>
                <a:close/>
                <a:moveTo>
                  <a:pt x="15310" y="4727"/>
                </a:moveTo>
                <a:cubicBezTo>
                  <a:pt x="15281" y="4728"/>
                  <a:pt x="15263" y="4779"/>
                  <a:pt x="15270" y="4842"/>
                </a:cubicBezTo>
                <a:cubicBezTo>
                  <a:pt x="15276" y="4905"/>
                  <a:pt x="15304" y="4956"/>
                  <a:pt x="15333" y="4955"/>
                </a:cubicBezTo>
                <a:cubicBezTo>
                  <a:pt x="15361" y="4955"/>
                  <a:pt x="15379" y="4903"/>
                  <a:pt x="15373" y="4840"/>
                </a:cubicBezTo>
                <a:cubicBezTo>
                  <a:pt x="15367" y="4778"/>
                  <a:pt x="15338" y="4727"/>
                  <a:pt x="15310" y="4727"/>
                </a:cubicBezTo>
                <a:close/>
                <a:moveTo>
                  <a:pt x="15466" y="4727"/>
                </a:moveTo>
                <a:cubicBezTo>
                  <a:pt x="15438" y="4728"/>
                  <a:pt x="15420" y="4779"/>
                  <a:pt x="15426" y="4842"/>
                </a:cubicBezTo>
                <a:cubicBezTo>
                  <a:pt x="15432" y="4905"/>
                  <a:pt x="15461" y="4956"/>
                  <a:pt x="15490" y="4955"/>
                </a:cubicBezTo>
                <a:cubicBezTo>
                  <a:pt x="15518" y="4955"/>
                  <a:pt x="15536" y="4903"/>
                  <a:pt x="15530" y="4840"/>
                </a:cubicBezTo>
                <a:cubicBezTo>
                  <a:pt x="15524" y="4778"/>
                  <a:pt x="15495" y="4727"/>
                  <a:pt x="15466" y="4727"/>
                </a:cubicBezTo>
                <a:close/>
                <a:moveTo>
                  <a:pt x="15623" y="4727"/>
                </a:moveTo>
                <a:cubicBezTo>
                  <a:pt x="15594" y="4728"/>
                  <a:pt x="15576" y="4779"/>
                  <a:pt x="15582" y="4842"/>
                </a:cubicBezTo>
                <a:cubicBezTo>
                  <a:pt x="15589" y="4905"/>
                  <a:pt x="15617" y="4956"/>
                  <a:pt x="15646" y="4955"/>
                </a:cubicBezTo>
                <a:cubicBezTo>
                  <a:pt x="15675" y="4955"/>
                  <a:pt x="15693" y="4903"/>
                  <a:pt x="15686" y="4840"/>
                </a:cubicBezTo>
                <a:cubicBezTo>
                  <a:pt x="15680" y="4778"/>
                  <a:pt x="15651" y="4727"/>
                  <a:pt x="15623" y="4727"/>
                </a:cubicBezTo>
                <a:close/>
                <a:moveTo>
                  <a:pt x="9846" y="4778"/>
                </a:moveTo>
                <a:cubicBezTo>
                  <a:pt x="9817" y="4778"/>
                  <a:pt x="9794" y="4830"/>
                  <a:pt x="9794" y="4892"/>
                </a:cubicBezTo>
                <a:cubicBezTo>
                  <a:pt x="9795" y="4955"/>
                  <a:pt x="9818" y="5004"/>
                  <a:pt x="9847" y="5004"/>
                </a:cubicBezTo>
                <a:cubicBezTo>
                  <a:pt x="9875" y="5003"/>
                  <a:pt x="9898" y="4952"/>
                  <a:pt x="9898" y="4889"/>
                </a:cubicBezTo>
                <a:cubicBezTo>
                  <a:pt x="9897" y="4827"/>
                  <a:pt x="9874" y="4777"/>
                  <a:pt x="9846" y="4778"/>
                </a:cubicBezTo>
                <a:close/>
                <a:moveTo>
                  <a:pt x="10001" y="4778"/>
                </a:moveTo>
                <a:cubicBezTo>
                  <a:pt x="9973" y="4778"/>
                  <a:pt x="9950" y="4830"/>
                  <a:pt x="9951" y="4892"/>
                </a:cubicBezTo>
                <a:cubicBezTo>
                  <a:pt x="9951" y="4955"/>
                  <a:pt x="9975" y="5004"/>
                  <a:pt x="10003" y="5004"/>
                </a:cubicBezTo>
                <a:cubicBezTo>
                  <a:pt x="10032" y="5003"/>
                  <a:pt x="10055" y="4952"/>
                  <a:pt x="10055" y="4889"/>
                </a:cubicBezTo>
                <a:cubicBezTo>
                  <a:pt x="10054" y="4827"/>
                  <a:pt x="10030" y="4777"/>
                  <a:pt x="10001" y="4778"/>
                </a:cubicBezTo>
                <a:close/>
                <a:moveTo>
                  <a:pt x="10158" y="4778"/>
                </a:moveTo>
                <a:cubicBezTo>
                  <a:pt x="10129" y="4778"/>
                  <a:pt x="10106" y="4830"/>
                  <a:pt x="10107" y="4892"/>
                </a:cubicBezTo>
                <a:cubicBezTo>
                  <a:pt x="10108" y="4955"/>
                  <a:pt x="10132" y="5004"/>
                  <a:pt x="10160" y="5004"/>
                </a:cubicBezTo>
                <a:cubicBezTo>
                  <a:pt x="10189" y="5003"/>
                  <a:pt x="10211" y="4952"/>
                  <a:pt x="10210" y="4889"/>
                </a:cubicBezTo>
                <a:cubicBezTo>
                  <a:pt x="10210" y="4827"/>
                  <a:pt x="10186" y="4777"/>
                  <a:pt x="10158" y="4778"/>
                </a:cubicBezTo>
                <a:close/>
                <a:moveTo>
                  <a:pt x="10294" y="4778"/>
                </a:moveTo>
                <a:cubicBezTo>
                  <a:pt x="10266" y="4778"/>
                  <a:pt x="10243" y="4830"/>
                  <a:pt x="10244" y="4892"/>
                </a:cubicBezTo>
                <a:cubicBezTo>
                  <a:pt x="10245" y="4955"/>
                  <a:pt x="10268" y="5004"/>
                  <a:pt x="10297" y="5004"/>
                </a:cubicBezTo>
                <a:cubicBezTo>
                  <a:pt x="10326" y="5003"/>
                  <a:pt x="10349" y="4952"/>
                  <a:pt x="10348" y="4889"/>
                </a:cubicBezTo>
                <a:cubicBezTo>
                  <a:pt x="10347" y="4826"/>
                  <a:pt x="10323" y="4777"/>
                  <a:pt x="10294" y="4778"/>
                </a:cubicBezTo>
                <a:close/>
                <a:moveTo>
                  <a:pt x="10450" y="4778"/>
                </a:moveTo>
                <a:cubicBezTo>
                  <a:pt x="10422" y="4778"/>
                  <a:pt x="10399" y="4830"/>
                  <a:pt x="10400" y="4892"/>
                </a:cubicBezTo>
                <a:cubicBezTo>
                  <a:pt x="10401" y="4955"/>
                  <a:pt x="10426" y="5004"/>
                  <a:pt x="10454" y="5004"/>
                </a:cubicBezTo>
                <a:cubicBezTo>
                  <a:pt x="10483" y="5003"/>
                  <a:pt x="10505" y="4952"/>
                  <a:pt x="10504" y="4889"/>
                </a:cubicBezTo>
                <a:cubicBezTo>
                  <a:pt x="10503" y="4827"/>
                  <a:pt x="10479" y="4777"/>
                  <a:pt x="10450" y="4778"/>
                </a:cubicBezTo>
                <a:close/>
                <a:moveTo>
                  <a:pt x="10587" y="4778"/>
                </a:moveTo>
                <a:cubicBezTo>
                  <a:pt x="10558" y="4778"/>
                  <a:pt x="10536" y="4830"/>
                  <a:pt x="10537" y="4892"/>
                </a:cubicBezTo>
                <a:cubicBezTo>
                  <a:pt x="10538" y="4955"/>
                  <a:pt x="10562" y="5004"/>
                  <a:pt x="10591" y="5004"/>
                </a:cubicBezTo>
                <a:cubicBezTo>
                  <a:pt x="10620" y="5003"/>
                  <a:pt x="10642" y="4952"/>
                  <a:pt x="10640" y="4889"/>
                </a:cubicBezTo>
                <a:cubicBezTo>
                  <a:pt x="10639" y="4827"/>
                  <a:pt x="10615" y="4777"/>
                  <a:pt x="10587" y="4778"/>
                </a:cubicBezTo>
                <a:close/>
                <a:moveTo>
                  <a:pt x="11621" y="4778"/>
                </a:moveTo>
                <a:cubicBezTo>
                  <a:pt x="11593" y="4778"/>
                  <a:pt x="11571" y="4829"/>
                  <a:pt x="11573" y="4892"/>
                </a:cubicBezTo>
                <a:cubicBezTo>
                  <a:pt x="11576" y="4955"/>
                  <a:pt x="11600" y="5004"/>
                  <a:pt x="11629" y="5004"/>
                </a:cubicBezTo>
                <a:cubicBezTo>
                  <a:pt x="11658" y="5003"/>
                  <a:pt x="11680" y="4953"/>
                  <a:pt x="11677" y="4891"/>
                </a:cubicBezTo>
                <a:cubicBezTo>
                  <a:pt x="11675" y="4828"/>
                  <a:pt x="11650" y="4777"/>
                  <a:pt x="11621" y="4778"/>
                </a:cubicBezTo>
                <a:close/>
                <a:moveTo>
                  <a:pt x="11758" y="4778"/>
                </a:moveTo>
                <a:cubicBezTo>
                  <a:pt x="11729" y="4778"/>
                  <a:pt x="11708" y="4829"/>
                  <a:pt x="11710" y="4892"/>
                </a:cubicBezTo>
                <a:cubicBezTo>
                  <a:pt x="11713" y="4955"/>
                  <a:pt x="11738" y="5004"/>
                  <a:pt x="11766" y="5004"/>
                </a:cubicBezTo>
                <a:cubicBezTo>
                  <a:pt x="11795" y="5003"/>
                  <a:pt x="11817" y="4953"/>
                  <a:pt x="11814" y="4891"/>
                </a:cubicBezTo>
                <a:cubicBezTo>
                  <a:pt x="11812" y="4828"/>
                  <a:pt x="11786" y="4777"/>
                  <a:pt x="11758" y="4778"/>
                </a:cubicBezTo>
                <a:close/>
                <a:moveTo>
                  <a:pt x="11914" y="4778"/>
                </a:moveTo>
                <a:cubicBezTo>
                  <a:pt x="11886" y="4778"/>
                  <a:pt x="11864" y="4830"/>
                  <a:pt x="11867" y="4892"/>
                </a:cubicBezTo>
                <a:cubicBezTo>
                  <a:pt x="11869" y="4955"/>
                  <a:pt x="11895" y="5004"/>
                  <a:pt x="11923" y="5004"/>
                </a:cubicBezTo>
                <a:cubicBezTo>
                  <a:pt x="11952" y="5003"/>
                  <a:pt x="11973" y="4953"/>
                  <a:pt x="11970" y="4891"/>
                </a:cubicBezTo>
                <a:cubicBezTo>
                  <a:pt x="11968" y="4828"/>
                  <a:pt x="11943" y="4777"/>
                  <a:pt x="11914" y="4778"/>
                </a:cubicBezTo>
                <a:close/>
                <a:moveTo>
                  <a:pt x="12070" y="4778"/>
                </a:moveTo>
                <a:cubicBezTo>
                  <a:pt x="12041" y="4778"/>
                  <a:pt x="12020" y="4830"/>
                  <a:pt x="12023" y="4892"/>
                </a:cubicBezTo>
                <a:cubicBezTo>
                  <a:pt x="12026" y="4955"/>
                  <a:pt x="12051" y="5004"/>
                  <a:pt x="12080" y="5004"/>
                </a:cubicBezTo>
                <a:cubicBezTo>
                  <a:pt x="12108" y="5003"/>
                  <a:pt x="12130" y="4953"/>
                  <a:pt x="12127" y="4891"/>
                </a:cubicBezTo>
                <a:cubicBezTo>
                  <a:pt x="12124" y="4828"/>
                  <a:pt x="12099" y="4777"/>
                  <a:pt x="12070" y="4778"/>
                </a:cubicBezTo>
                <a:close/>
                <a:moveTo>
                  <a:pt x="12207" y="4778"/>
                </a:moveTo>
                <a:cubicBezTo>
                  <a:pt x="12178" y="4778"/>
                  <a:pt x="12157" y="4829"/>
                  <a:pt x="12160" y="4892"/>
                </a:cubicBezTo>
                <a:cubicBezTo>
                  <a:pt x="12163" y="4955"/>
                  <a:pt x="12189" y="5004"/>
                  <a:pt x="12217" y="5004"/>
                </a:cubicBezTo>
                <a:cubicBezTo>
                  <a:pt x="12246" y="5003"/>
                  <a:pt x="12267" y="4953"/>
                  <a:pt x="12264" y="4891"/>
                </a:cubicBezTo>
                <a:cubicBezTo>
                  <a:pt x="12261" y="4828"/>
                  <a:pt x="12236" y="4777"/>
                  <a:pt x="12207" y="4778"/>
                </a:cubicBezTo>
                <a:close/>
                <a:moveTo>
                  <a:pt x="12363" y="4778"/>
                </a:moveTo>
                <a:cubicBezTo>
                  <a:pt x="12334" y="4778"/>
                  <a:pt x="12313" y="4830"/>
                  <a:pt x="12316" y="4892"/>
                </a:cubicBezTo>
                <a:cubicBezTo>
                  <a:pt x="12319" y="4955"/>
                  <a:pt x="12345" y="5004"/>
                  <a:pt x="12374" y="5004"/>
                </a:cubicBezTo>
                <a:cubicBezTo>
                  <a:pt x="12402" y="5003"/>
                  <a:pt x="12423" y="4953"/>
                  <a:pt x="12420" y="4891"/>
                </a:cubicBezTo>
                <a:cubicBezTo>
                  <a:pt x="12417" y="4828"/>
                  <a:pt x="12391" y="4777"/>
                  <a:pt x="12363" y="4778"/>
                </a:cubicBezTo>
                <a:close/>
                <a:moveTo>
                  <a:pt x="12500" y="4778"/>
                </a:moveTo>
                <a:cubicBezTo>
                  <a:pt x="12471" y="4778"/>
                  <a:pt x="12451" y="4829"/>
                  <a:pt x="12454" y="4892"/>
                </a:cubicBezTo>
                <a:cubicBezTo>
                  <a:pt x="12457" y="4955"/>
                  <a:pt x="12483" y="5004"/>
                  <a:pt x="12511" y="5004"/>
                </a:cubicBezTo>
                <a:cubicBezTo>
                  <a:pt x="12540" y="5003"/>
                  <a:pt x="12560" y="4953"/>
                  <a:pt x="12557" y="4891"/>
                </a:cubicBezTo>
                <a:cubicBezTo>
                  <a:pt x="12554" y="4828"/>
                  <a:pt x="12528" y="4777"/>
                  <a:pt x="12500" y="4778"/>
                </a:cubicBezTo>
                <a:close/>
                <a:moveTo>
                  <a:pt x="12655" y="4778"/>
                </a:moveTo>
                <a:cubicBezTo>
                  <a:pt x="12627" y="4778"/>
                  <a:pt x="12607" y="4829"/>
                  <a:pt x="12610" y="4892"/>
                </a:cubicBezTo>
                <a:cubicBezTo>
                  <a:pt x="12613" y="4955"/>
                  <a:pt x="12639" y="5004"/>
                  <a:pt x="12668" y="5004"/>
                </a:cubicBezTo>
                <a:cubicBezTo>
                  <a:pt x="12696" y="5003"/>
                  <a:pt x="12717" y="4953"/>
                  <a:pt x="12713" y="4891"/>
                </a:cubicBezTo>
                <a:cubicBezTo>
                  <a:pt x="12710" y="4828"/>
                  <a:pt x="12684" y="4777"/>
                  <a:pt x="12655" y="4778"/>
                </a:cubicBezTo>
                <a:close/>
                <a:moveTo>
                  <a:pt x="12792" y="4778"/>
                </a:moveTo>
                <a:cubicBezTo>
                  <a:pt x="12764" y="4778"/>
                  <a:pt x="12744" y="4829"/>
                  <a:pt x="12747" y="4892"/>
                </a:cubicBezTo>
                <a:cubicBezTo>
                  <a:pt x="12750" y="4955"/>
                  <a:pt x="12776" y="5004"/>
                  <a:pt x="12805" y="5004"/>
                </a:cubicBezTo>
                <a:cubicBezTo>
                  <a:pt x="12834" y="5003"/>
                  <a:pt x="12854" y="4953"/>
                  <a:pt x="12850" y="4891"/>
                </a:cubicBezTo>
                <a:cubicBezTo>
                  <a:pt x="12847" y="4828"/>
                  <a:pt x="12821" y="4777"/>
                  <a:pt x="12792" y="4778"/>
                </a:cubicBezTo>
                <a:close/>
                <a:moveTo>
                  <a:pt x="12949" y="4778"/>
                </a:moveTo>
                <a:cubicBezTo>
                  <a:pt x="12920" y="4778"/>
                  <a:pt x="12900" y="4829"/>
                  <a:pt x="12903" y="4892"/>
                </a:cubicBezTo>
                <a:cubicBezTo>
                  <a:pt x="12907" y="4955"/>
                  <a:pt x="12933" y="5004"/>
                  <a:pt x="12961" y="5004"/>
                </a:cubicBezTo>
                <a:cubicBezTo>
                  <a:pt x="12990" y="5003"/>
                  <a:pt x="13010" y="4953"/>
                  <a:pt x="13007" y="4891"/>
                </a:cubicBezTo>
                <a:cubicBezTo>
                  <a:pt x="13003" y="4828"/>
                  <a:pt x="12977" y="4777"/>
                  <a:pt x="12949" y="4778"/>
                </a:cubicBezTo>
                <a:close/>
                <a:moveTo>
                  <a:pt x="9123" y="4828"/>
                </a:moveTo>
                <a:cubicBezTo>
                  <a:pt x="9095" y="4828"/>
                  <a:pt x="9071" y="4880"/>
                  <a:pt x="9071" y="4943"/>
                </a:cubicBezTo>
                <a:cubicBezTo>
                  <a:pt x="9070" y="5005"/>
                  <a:pt x="9093" y="5055"/>
                  <a:pt x="9122" y="5054"/>
                </a:cubicBezTo>
                <a:cubicBezTo>
                  <a:pt x="9150" y="5054"/>
                  <a:pt x="9174" y="5002"/>
                  <a:pt x="9174" y="4939"/>
                </a:cubicBezTo>
                <a:cubicBezTo>
                  <a:pt x="9175" y="4877"/>
                  <a:pt x="9152" y="4827"/>
                  <a:pt x="9123" y="4828"/>
                </a:cubicBezTo>
                <a:close/>
                <a:moveTo>
                  <a:pt x="9260" y="4828"/>
                </a:moveTo>
                <a:cubicBezTo>
                  <a:pt x="9232" y="4828"/>
                  <a:pt x="9208" y="4880"/>
                  <a:pt x="9208" y="4943"/>
                </a:cubicBezTo>
                <a:cubicBezTo>
                  <a:pt x="9207" y="5005"/>
                  <a:pt x="9230" y="5055"/>
                  <a:pt x="9259" y="5054"/>
                </a:cubicBezTo>
                <a:cubicBezTo>
                  <a:pt x="9288" y="5054"/>
                  <a:pt x="9311" y="5002"/>
                  <a:pt x="9311" y="4939"/>
                </a:cubicBezTo>
                <a:cubicBezTo>
                  <a:pt x="9311" y="4877"/>
                  <a:pt x="9289" y="4827"/>
                  <a:pt x="9260" y="4828"/>
                </a:cubicBezTo>
                <a:close/>
                <a:moveTo>
                  <a:pt x="9416" y="4828"/>
                </a:moveTo>
                <a:cubicBezTo>
                  <a:pt x="9388" y="4828"/>
                  <a:pt x="9364" y="4880"/>
                  <a:pt x="9364" y="4943"/>
                </a:cubicBezTo>
                <a:cubicBezTo>
                  <a:pt x="9364" y="5005"/>
                  <a:pt x="9387" y="5055"/>
                  <a:pt x="9416" y="5054"/>
                </a:cubicBezTo>
                <a:cubicBezTo>
                  <a:pt x="9444" y="5054"/>
                  <a:pt x="9467" y="5002"/>
                  <a:pt x="9467" y="4939"/>
                </a:cubicBezTo>
                <a:cubicBezTo>
                  <a:pt x="9468" y="4877"/>
                  <a:pt x="9445" y="4827"/>
                  <a:pt x="9416" y="4828"/>
                </a:cubicBezTo>
                <a:close/>
                <a:moveTo>
                  <a:pt x="9553" y="4828"/>
                </a:moveTo>
                <a:cubicBezTo>
                  <a:pt x="9524" y="4828"/>
                  <a:pt x="9501" y="4880"/>
                  <a:pt x="9501" y="4943"/>
                </a:cubicBezTo>
                <a:cubicBezTo>
                  <a:pt x="9501" y="5005"/>
                  <a:pt x="9524" y="5055"/>
                  <a:pt x="9553" y="5054"/>
                </a:cubicBezTo>
                <a:cubicBezTo>
                  <a:pt x="9582" y="5054"/>
                  <a:pt x="9604" y="5002"/>
                  <a:pt x="9604" y="4939"/>
                </a:cubicBezTo>
                <a:cubicBezTo>
                  <a:pt x="9604" y="4877"/>
                  <a:pt x="9582" y="4827"/>
                  <a:pt x="9553" y="4828"/>
                </a:cubicBezTo>
                <a:close/>
                <a:moveTo>
                  <a:pt x="9709" y="4828"/>
                </a:moveTo>
                <a:cubicBezTo>
                  <a:pt x="9680" y="4828"/>
                  <a:pt x="9657" y="4880"/>
                  <a:pt x="9657" y="4943"/>
                </a:cubicBezTo>
                <a:cubicBezTo>
                  <a:pt x="9658" y="5005"/>
                  <a:pt x="9681" y="5055"/>
                  <a:pt x="9709" y="5054"/>
                </a:cubicBezTo>
                <a:cubicBezTo>
                  <a:pt x="9738" y="5054"/>
                  <a:pt x="9761" y="5002"/>
                  <a:pt x="9761" y="4939"/>
                </a:cubicBezTo>
                <a:cubicBezTo>
                  <a:pt x="9760" y="4877"/>
                  <a:pt x="9737" y="4827"/>
                  <a:pt x="9709" y="4828"/>
                </a:cubicBezTo>
                <a:close/>
                <a:moveTo>
                  <a:pt x="10743" y="4828"/>
                </a:moveTo>
                <a:cubicBezTo>
                  <a:pt x="10715" y="4828"/>
                  <a:pt x="10692" y="4880"/>
                  <a:pt x="10694" y="4943"/>
                </a:cubicBezTo>
                <a:cubicBezTo>
                  <a:pt x="10695" y="5005"/>
                  <a:pt x="10719" y="5055"/>
                  <a:pt x="10748" y="5054"/>
                </a:cubicBezTo>
                <a:cubicBezTo>
                  <a:pt x="10777" y="5054"/>
                  <a:pt x="10799" y="5002"/>
                  <a:pt x="10797" y="4939"/>
                </a:cubicBezTo>
                <a:cubicBezTo>
                  <a:pt x="10796" y="4877"/>
                  <a:pt x="10772" y="4827"/>
                  <a:pt x="10743" y="4828"/>
                </a:cubicBezTo>
                <a:close/>
                <a:moveTo>
                  <a:pt x="10900" y="4828"/>
                </a:moveTo>
                <a:cubicBezTo>
                  <a:pt x="10871" y="4828"/>
                  <a:pt x="10849" y="4880"/>
                  <a:pt x="10850" y="4943"/>
                </a:cubicBezTo>
                <a:cubicBezTo>
                  <a:pt x="10851" y="5005"/>
                  <a:pt x="10876" y="5055"/>
                  <a:pt x="10904" y="5054"/>
                </a:cubicBezTo>
                <a:cubicBezTo>
                  <a:pt x="10933" y="5054"/>
                  <a:pt x="10955" y="5004"/>
                  <a:pt x="10954" y="4941"/>
                </a:cubicBezTo>
                <a:cubicBezTo>
                  <a:pt x="10952" y="4878"/>
                  <a:pt x="10928" y="4827"/>
                  <a:pt x="10900" y="4828"/>
                </a:cubicBezTo>
                <a:close/>
                <a:moveTo>
                  <a:pt x="11036" y="4828"/>
                </a:moveTo>
                <a:cubicBezTo>
                  <a:pt x="11007" y="4828"/>
                  <a:pt x="10985" y="4880"/>
                  <a:pt x="10987" y="4943"/>
                </a:cubicBezTo>
                <a:cubicBezTo>
                  <a:pt x="10988" y="5005"/>
                  <a:pt x="11013" y="5055"/>
                  <a:pt x="11042" y="5054"/>
                </a:cubicBezTo>
                <a:cubicBezTo>
                  <a:pt x="11071" y="5054"/>
                  <a:pt x="11092" y="5002"/>
                  <a:pt x="11091" y="4939"/>
                </a:cubicBezTo>
                <a:cubicBezTo>
                  <a:pt x="11089" y="4877"/>
                  <a:pt x="11064" y="4827"/>
                  <a:pt x="11036" y="4828"/>
                </a:cubicBezTo>
                <a:close/>
                <a:moveTo>
                  <a:pt x="11192" y="4828"/>
                </a:moveTo>
                <a:cubicBezTo>
                  <a:pt x="11164" y="4828"/>
                  <a:pt x="11142" y="4880"/>
                  <a:pt x="11143" y="4943"/>
                </a:cubicBezTo>
                <a:cubicBezTo>
                  <a:pt x="11145" y="5005"/>
                  <a:pt x="11170" y="5055"/>
                  <a:pt x="11198" y="5054"/>
                </a:cubicBezTo>
                <a:cubicBezTo>
                  <a:pt x="11227" y="5054"/>
                  <a:pt x="11249" y="5004"/>
                  <a:pt x="11247" y="4941"/>
                </a:cubicBezTo>
                <a:cubicBezTo>
                  <a:pt x="11245" y="4878"/>
                  <a:pt x="11221" y="4827"/>
                  <a:pt x="11192" y="4828"/>
                </a:cubicBezTo>
                <a:close/>
                <a:moveTo>
                  <a:pt x="11328" y="4828"/>
                </a:moveTo>
                <a:cubicBezTo>
                  <a:pt x="11300" y="4828"/>
                  <a:pt x="11278" y="4880"/>
                  <a:pt x="11280" y="4943"/>
                </a:cubicBezTo>
                <a:cubicBezTo>
                  <a:pt x="11282" y="5005"/>
                  <a:pt x="11307" y="5055"/>
                  <a:pt x="11336" y="5054"/>
                </a:cubicBezTo>
                <a:cubicBezTo>
                  <a:pt x="11364" y="5054"/>
                  <a:pt x="11386" y="5004"/>
                  <a:pt x="11384" y="4941"/>
                </a:cubicBezTo>
                <a:cubicBezTo>
                  <a:pt x="11382" y="4878"/>
                  <a:pt x="11357" y="4827"/>
                  <a:pt x="11328" y="4828"/>
                </a:cubicBezTo>
                <a:close/>
                <a:moveTo>
                  <a:pt x="11485" y="4828"/>
                </a:moveTo>
                <a:cubicBezTo>
                  <a:pt x="11456" y="4828"/>
                  <a:pt x="11435" y="4880"/>
                  <a:pt x="11437" y="4943"/>
                </a:cubicBezTo>
                <a:cubicBezTo>
                  <a:pt x="11439" y="5005"/>
                  <a:pt x="11463" y="5055"/>
                  <a:pt x="11492" y="5054"/>
                </a:cubicBezTo>
                <a:cubicBezTo>
                  <a:pt x="11521" y="5054"/>
                  <a:pt x="11543" y="5004"/>
                  <a:pt x="11540" y="4941"/>
                </a:cubicBezTo>
                <a:cubicBezTo>
                  <a:pt x="11538" y="4878"/>
                  <a:pt x="11513" y="4827"/>
                  <a:pt x="11485" y="4828"/>
                </a:cubicBezTo>
                <a:close/>
                <a:moveTo>
                  <a:pt x="8362" y="4878"/>
                </a:moveTo>
                <a:cubicBezTo>
                  <a:pt x="8334" y="4879"/>
                  <a:pt x="8310" y="4929"/>
                  <a:pt x="8308" y="4991"/>
                </a:cubicBezTo>
                <a:cubicBezTo>
                  <a:pt x="8307" y="5054"/>
                  <a:pt x="8329" y="5105"/>
                  <a:pt x="8358" y="5104"/>
                </a:cubicBezTo>
                <a:cubicBezTo>
                  <a:pt x="8387" y="5104"/>
                  <a:pt x="8411" y="5052"/>
                  <a:pt x="8412" y="4990"/>
                </a:cubicBezTo>
                <a:cubicBezTo>
                  <a:pt x="8413" y="4927"/>
                  <a:pt x="8391" y="4878"/>
                  <a:pt x="8362" y="4878"/>
                </a:cubicBezTo>
                <a:close/>
                <a:moveTo>
                  <a:pt x="8519" y="4878"/>
                </a:moveTo>
                <a:cubicBezTo>
                  <a:pt x="8490" y="4879"/>
                  <a:pt x="8466" y="4929"/>
                  <a:pt x="8465" y="4991"/>
                </a:cubicBezTo>
                <a:cubicBezTo>
                  <a:pt x="8464" y="5054"/>
                  <a:pt x="8486" y="5105"/>
                  <a:pt x="8515" y="5104"/>
                </a:cubicBezTo>
                <a:cubicBezTo>
                  <a:pt x="8544" y="5104"/>
                  <a:pt x="8568" y="5052"/>
                  <a:pt x="8569" y="4990"/>
                </a:cubicBezTo>
                <a:cubicBezTo>
                  <a:pt x="8570" y="4927"/>
                  <a:pt x="8547" y="4878"/>
                  <a:pt x="8519" y="4878"/>
                </a:cubicBezTo>
                <a:close/>
                <a:moveTo>
                  <a:pt x="8674" y="4878"/>
                </a:moveTo>
                <a:cubicBezTo>
                  <a:pt x="8646" y="4879"/>
                  <a:pt x="8622" y="4930"/>
                  <a:pt x="8621" y="4993"/>
                </a:cubicBezTo>
                <a:cubicBezTo>
                  <a:pt x="8620" y="5055"/>
                  <a:pt x="8643" y="5105"/>
                  <a:pt x="8671" y="5104"/>
                </a:cubicBezTo>
                <a:cubicBezTo>
                  <a:pt x="8700" y="5104"/>
                  <a:pt x="8724" y="5052"/>
                  <a:pt x="8725" y="4990"/>
                </a:cubicBezTo>
                <a:cubicBezTo>
                  <a:pt x="8726" y="4927"/>
                  <a:pt x="8703" y="4878"/>
                  <a:pt x="8674" y="4878"/>
                </a:cubicBezTo>
                <a:close/>
                <a:moveTo>
                  <a:pt x="8811" y="4878"/>
                </a:moveTo>
                <a:cubicBezTo>
                  <a:pt x="8783" y="4879"/>
                  <a:pt x="8759" y="4930"/>
                  <a:pt x="8758" y="4993"/>
                </a:cubicBezTo>
                <a:cubicBezTo>
                  <a:pt x="8757" y="5055"/>
                  <a:pt x="8780" y="5105"/>
                  <a:pt x="8808" y="5104"/>
                </a:cubicBezTo>
                <a:cubicBezTo>
                  <a:pt x="8837" y="5104"/>
                  <a:pt x="8861" y="5052"/>
                  <a:pt x="8862" y="4990"/>
                </a:cubicBezTo>
                <a:cubicBezTo>
                  <a:pt x="8863" y="4927"/>
                  <a:pt x="8840" y="4878"/>
                  <a:pt x="8811" y="4878"/>
                </a:cubicBezTo>
                <a:close/>
                <a:moveTo>
                  <a:pt x="8968" y="4878"/>
                </a:moveTo>
                <a:cubicBezTo>
                  <a:pt x="8939" y="4879"/>
                  <a:pt x="8915" y="4930"/>
                  <a:pt x="8915" y="4993"/>
                </a:cubicBezTo>
                <a:cubicBezTo>
                  <a:pt x="8914" y="5055"/>
                  <a:pt x="8937" y="5105"/>
                  <a:pt x="8965" y="5104"/>
                </a:cubicBezTo>
                <a:cubicBezTo>
                  <a:pt x="8994" y="5104"/>
                  <a:pt x="9018" y="5052"/>
                  <a:pt x="9018" y="4990"/>
                </a:cubicBezTo>
                <a:cubicBezTo>
                  <a:pt x="9019" y="4927"/>
                  <a:pt x="8996" y="4878"/>
                  <a:pt x="8968" y="4878"/>
                </a:cubicBezTo>
                <a:close/>
                <a:moveTo>
                  <a:pt x="3349" y="4928"/>
                </a:moveTo>
                <a:cubicBezTo>
                  <a:pt x="3320" y="4929"/>
                  <a:pt x="3292" y="4979"/>
                  <a:pt x="3285" y="5042"/>
                </a:cubicBezTo>
                <a:cubicBezTo>
                  <a:pt x="3279" y="5104"/>
                  <a:pt x="3297" y="5154"/>
                  <a:pt x="3326" y="5153"/>
                </a:cubicBezTo>
                <a:cubicBezTo>
                  <a:pt x="3354" y="5153"/>
                  <a:pt x="3383" y="5102"/>
                  <a:pt x="3389" y="5040"/>
                </a:cubicBezTo>
                <a:cubicBezTo>
                  <a:pt x="3396" y="4978"/>
                  <a:pt x="3377" y="4928"/>
                  <a:pt x="3349" y="4928"/>
                </a:cubicBezTo>
                <a:close/>
                <a:moveTo>
                  <a:pt x="3505" y="4928"/>
                </a:moveTo>
                <a:cubicBezTo>
                  <a:pt x="3477" y="4929"/>
                  <a:pt x="3448" y="4979"/>
                  <a:pt x="3442" y="5042"/>
                </a:cubicBezTo>
                <a:cubicBezTo>
                  <a:pt x="3435" y="5104"/>
                  <a:pt x="3453" y="5154"/>
                  <a:pt x="3482" y="5153"/>
                </a:cubicBezTo>
                <a:cubicBezTo>
                  <a:pt x="3511" y="5153"/>
                  <a:pt x="3539" y="5102"/>
                  <a:pt x="3546" y="5040"/>
                </a:cubicBezTo>
                <a:cubicBezTo>
                  <a:pt x="3552" y="4978"/>
                  <a:pt x="3534" y="4928"/>
                  <a:pt x="3505" y="4928"/>
                </a:cubicBezTo>
                <a:close/>
                <a:moveTo>
                  <a:pt x="3642" y="4928"/>
                </a:moveTo>
                <a:cubicBezTo>
                  <a:pt x="3613" y="4929"/>
                  <a:pt x="3585" y="4979"/>
                  <a:pt x="3579" y="5042"/>
                </a:cubicBezTo>
                <a:cubicBezTo>
                  <a:pt x="3572" y="5104"/>
                  <a:pt x="3590" y="5154"/>
                  <a:pt x="3619" y="5153"/>
                </a:cubicBezTo>
                <a:cubicBezTo>
                  <a:pt x="3648" y="5153"/>
                  <a:pt x="3676" y="5102"/>
                  <a:pt x="3682" y="5040"/>
                </a:cubicBezTo>
                <a:cubicBezTo>
                  <a:pt x="3689" y="4978"/>
                  <a:pt x="3670" y="4928"/>
                  <a:pt x="3642" y="4928"/>
                </a:cubicBezTo>
                <a:close/>
                <a:moveTo>
                  <a:pt x="3798" y="4928"/>
                </a:moveTo>
                <a:cubicBezTo>
                  <a:pt x="3769" y="4929"/>
                  <a:pt x="3741" y="4979"/>
                  <a:pt x="3735" y="5042"/>
                </a:cubicBezTo>
                <a:cubicBezTo>
                  <a:pt x="3729" y="5104"/>
                  <a:pt x="3747" y="5154"/>
                  <a:pt x="3776" y="5153"/>
                </a:cubicBezTo>
                <a:cubicBezTo>
                  <a:pt x="3805" y="5153"/>
                  <a:pt x="3832" y="5102"/>
                  <a:pt x="3838" y="5040"/>
                </a:cubicBezTo>
                <a:cubicBezTo>
                  <a:pt x="3844" y="4978"/>
                  <a:pt x="3826" y="4928"/>
                  <a:pt x="3798" y="4928"/>
                </a:cubicBezTo>
                <a:close/>
                <a:moveTo>
                  <a:pt x="3954" y="4928"/>
                </a:moveTo>
                <a:cubicBezTo>
                  <a:pt x="3925" y="4929"/>
                  <a:pt x="3897" y="4979"/>
                  <a:pt x="3891" y="5042"/>
                </a:cubicBezTo>
                <a:cubicBezTo>
                  <a:pt x="3885" y="5104"/>
                  <a:pt x="3904" y="5154"/>
                  <a:pt x="3932" y="5153"/>
                </a:cubicBezTo>
                <a:cubicBezTo>
                  <a:pt x="3961" y="5153"/>
                  <a:pt x="3989" y="5102"/>
                  <a:pt x="3995" y="5040"/>
                </a:cubicBezTo>
                <a:cubicBezTo>
                  <a:pt x="4000" y="4978"/>
                  <a:pt x="3982" y="4928"/>
                  <a:pt x="3954" y="4928"/>
                </a:cubicBezTo>
                <a:close/>
                <a:moveTo>
                  <a:pt x="4091" y="4928"/>
                </a:moveTo>
                <a:cubicBezTo>
                  <a:pt x="4062" y="4929"/>
                  <a:pt x="4034" y="4979"/>
                  <a:pt x="4028" y="5042"/>
                </a:cubicBezTo>
                <a:cubicBezTo>
                  <a:pt x="4022" y="5104"/>
                  <a:pt x="4041" y="5154"/>
                  <a:pt x="4070" y="5153"/>
                </a:cubicBezTo>
                <a:cubicBezTo>
                  <a:pt x="4098" y="5153"/>
                  <a:pt x="4126" y="5102"/>
                  <a:pt x="4131" y="5040"/>
                </a:cubicBezTo>
                <a:cubicBezTo>
                  <a:pt x="4137" y="4978"/>
                  <a:pt x="4119" y="4928"/>
                  <a:pt x="4091" y="4928"/>
                </a:cubicBezTo>
                <a:close/>
                <a:moveTo>
                  <a:pt x="4246" y="4928"/>
                </a:moveTo>
                <a:cubicBezTo>
                  <a:pt x="4218" y="4929"/>
                  <a:pt x="4190" y="4979"/>
                  <a:pt x="4185" y="5042"/>
                </a:cubicBezTo>
                <a:cubicBezTo>
                  <a:pt x="4179" y="5104"/>
                  <a:pt x="4197" y="5154"/>
                  <a:pt x="4226" y="5153"/>
                </a:cubicBezTo>
                <a:cubicBezTo>
                  <a:pt x="4255" y="5153"/>
                  <a:pt x="4282" y="5102"/>
                  <a:pt x="4288" y="5040"/>
                </a:cubicBezTo>
                <a:cubicBezTo>
                  <a:pt x="4293" y="4978"/>
                  <a:pt x="4275" y="4928"/>
                  <a:pt x="4246" y="4928"/>
                </a:cubicBezTo>
                <a:close/>
                <a:moveTo>
                  <a:pt x="4383" y="4928"/>
                </a:moveTo>
                <a:cubicBezTo>
                  <a:pt x="4354" y="4929"/>
                  <a:pt x="4327" y="4979"/>
                  <a:pt x="4321" y="5042"/>
                </a:cubicBezTo>
                <a:cubicBezTo>
                  <a:pt x="4316" y="5104"/>
                  <a:pt x="4334" y="5154"/>
                  <a:pt x="4363" y="5153"/>
                </a:cubicBezTo>
                <a:cubicBezTo>
                  <a:pt x="4392" y="5153"/>
                  <a:pt x="4419" y="5102"/>
                  <a:pt x="4425" y="5040"/>
                </a:cubicBezTo>
                <a:cubicBezTo>
                  <a:pt x="4430" y="4978"/>
                  <a:pt x="4411" y="4928"/>
                  <a:pt x="4383" y="4928"/>
                </a:cubicBezTo>
                <a:close/>
                <a:moveTo>
                  <a:pt x="4539" y="4928"/>
                </a:moveTo>
                <a:cubicBezTo>
                  <a:pt x="4510" y="4929"/>
                  <a:pt x="4483" y="4979"/>
                  <a:pt x="4477" y="5042"/>
                </a:cubicBezTo>
                <a:cubicBezTo>
                  <a:pt x="4472" y="5104"/>
                  <a:pt x="4491" y="5154"/>
                  <a:pt x="4520" y="5153"/>
                </a:cubicBezTo>
                <a:cubicBezTo>
                  <a:pt x="4549" y="5153"/>
                  <a:pt x="4576" y="5102"/>
                  <a:pt x="4581" y="5040"/>
                </a:cubicBezTo>
                <a:cubicBezTo>
                  <a:pt x="4586" y="4978"/>
                  <a:pt x="4568" y="4928"/>
                  <a:pt x="4539" y="4928"/>
                </a:cubicBezTo>
                <a:close/>
                <a:moveTo>
                  <a:pt x="5124" y="4928"/>
                </a:moveTo>
                <a:cubicBezTo>
                  <a:pt x="5096" y="4929"/>
                  <a:pt x="5068" y="4979"/>
                  <a:pt x="5064" y="5042"/>
                </a:cubicBezTo>
                <a:cubicBezTo>
                  <a:pt x="5059" y="5104"/>
                  <a:pt x="5079" y="5154"/>
                  <a:pt x="5107" y="5153"/>
                </a:cubicBezTo>
                <a:cubicBezTo>
                  <a:pt x="5136" y="5153"/>
                  <a:pt x="5163" y="5102"/>
                  <a:pt x="5168" y="5040"/>
                </a:cubicBezTo>
                <a:cubicBezTo>
                  <a:pt x="5172" y="4978"/>
                  <a:pt x="5153" y="4928"/>
                  <a:pt x="5124" y="4928"/>
                </a:cubicBezTo>
                <a:close/>
                <a:moveTo>
                  <a:pt x="5280" y="4928"/>
                </a:moveTo>
                <a:cubicBezTo>
                  <a:pt x="5251" y="4929"/>
                  <a:pt x="5225" y="4979"/>
                  <a:pt x="5220" y="5042"/>
                </a:cubicBezTo>
                <a:cubicBezTo>
                  <a:pt x="5216" y="5104"/>
                  <a:pt x="5235" y="5154"/>
                  <a:pt x="5264" y="5153"/>
                </a:cubicBezTo>
                <a:cubicBezTo>
                  <a:pt x="5293" y="5153"/>
                  <a:pt x="5320" y="5102"/>
                  <a:pt x="5324" y="5040"/>
                </a:cubicBezTo>
                <a:cubicBezTo>
                  <a:pt x="5328" y="4978"/>
                  <a:pt x="5309" y="4928"/>
                  <a:pt x="5280" y="4928"/>
                </a:cubicBezTo>
                <a:close/>
                <a:moveTo>
                  <a:pt x="1145" y="4979"/>
                </a:moveTo>
                <a:cubicBezTo>
                  <a:pt x="1117" y="4979"/>
                  <a:pt x="1086" y="5030"/>
                  <a:pt x="1077" y="5092"/>
                </a:cubicBezTo>
                <a:cubicBezTo>
                  <a:pt x="1068" y="5154"/>
                  <a:pt x="1085" y="5204"/>
                  <a:pt x="1113" y="5203"/>
                </a:cubicBezTo>
                <a:cubicBezTo>
                  <a:pt x="1142" y="5203"/>
                  <a:pt x="1172" y="5152"/>
                  <a:pt x="1181" y="5090"/>
                </a:cubicBezTo>
                <a:cubicBezTo>
                  <a:pt x="1190" y="5028"/>
                  <a:pt x="1174" y="4978"/>
                  <a:pt x="1145" y="4979"/>
                </a:cubicBezTo>
                <a:close/>
                <a:moveTo>
                  <a:pt x="1282" y="4979"/>
                </a:moveTo>
                <a:cubicBezTo>
                  <a:pt x="1253" y="4979"/>
                  <a:pt x="1223" y="5030"/>
                  <a:pt x="1214" y="5092"/>
                </a:cubicBezTo>
                <a:cubicBezTo>
                  <a:pt x="1205" y="5154"/>
                  <a:pt x="1222" y="5204"/>
                  <a:pt x="1250" y="5203"/>
                </a:cubicBezTo>
                <a:cubicBezTo>
                  <a:pt x="1279" y="5203"/>
                  <a:pt x="1309" y="5152"/>
                  <a:pt x="1317" y="5090"/>
                </a:cubicBezTo>
                <a:cubicBezTo>
                  <a:pt x="1326" y="5028"/>
                  <a:pt x="1311" y="4978"/>
                  <a:pt x="1282" y="4979"/>
                </a:cubicBezTo>
                <a:close/>
                <a:moveTo>
                  <a:pt x="1438" y="4979"/>
                </a:moveTo>
                <a:cubicBezTo>
                  <a:pt x="1409" y="4979"/>
                  <a:pt x="1379" y="5030"/>
                  <a:pt x="1371" y="5092"/>
                </a:cubicBezTo>
                <a:cubicBezTo>
                  <a:pt x="1362" y="5154"/>
                  <a:pt x="1378" y="5204"/>
                  <a:pt x="1407" y="5203"/>
                </a:cubicBezTo>
                <a:cubicBezTo>
                  <a:pt x="1435" y="5203"/>
                  <a:pt x="1465" y="5152"/>
                  <a:pt x="1474" y="5090"/>
                </a:cubicBezTo>
                <a:cubicBezTo>
                  <a:pt x="1482" y="5028"/>
                  <a:pt x="1466" y="4978"/>
                  <a:pt x="1438" y="4979"/>
                </a:cubicBezTo>
                <a:close/>
                <a:moveTo>
                  <a:pt x="1594" y="4979"/>
                </a:moveTo>
                <a:cubicBezTo>
                  <a:pt x="1565" y="4979"/>
                  <a:pt x="1536" y="5030"/>
                  <a:pt x="1527" y="5092"/>
                </a:cubicBezTo>
                <a:cubicBezTo>
                  <a:pt x="1519" y="5154"/>
                  <a:pt x="1535" y="5204"/>
                  <a:pt x="1564" y="5203"/>
                </a:cubicBezTo>
                <a:cubicBezTo>
                  <a:pt x="1592" y="5203"/>
                  <a:pt x="1622" y="5152"/>
                  <a:pt x="1630" y="5090"/>
                </a:cubicBezTo>
                <a:cubicBezTo>
                  <a:pt x="1639" y="5028"/>
                  <a:pt x="1622" y="4978"/>
                  <a:pt x="1594" y="4979"/>
                </a:cubicBezTo>
                <a:close/>
                <a:moveTo>
                  <a:pt x="1730" y="4979"/>
                </a:moveTo>
                <a:cubicBezTo>
                  <a:pt x="1702" y="4979"/>
                  <a:pt x="1672" y="5030"/>
                  <a:pt x="1664" y="5092"/>
                </a:cubicBezTo>
                <a:cubicBezTo>
                  <a:pt x="1656" y="5154"/>
                  <a:pt x="1672" y="5204"/>
                  <a:pt x="1701" y="5203"/>
                </a:cubicBezTo>
                <a:cubicBezTo>
                  <a:pt x="1729" y="5203"/>
                  <a:pt x="1759" y="5152"/>
                  <a:pt x="1767" y="5090"/>
                </a:cubicBezTo>
                <a:cubicBezTo>
                  <a:pt x="1775" y="5028"/>
                  <a:pt x="1759" y="4978"/>
                  <a:pt x="1730" y="4979"/>
                </a:cubicBezTo>
                <a:close/>
                <a:moveTo>
                  <a:pt x="1886" y="4979"/>
                </a:moveTo>
                <a:cubicBezTo>
                  <a:pt x="1858" y="4979"/>
                  <a:pt x="1828" y="5030"/>
                  <a:pt x="1820" y="5092"/>
                </a:cubicBezTo>
                <a:cubicBezTo>
                  <a:pt x="1812" y="5154"/>
                  <a:pt x="1828" y="5204"/>
                  <a:pt x="1857" y="5203"/>
                </a:cubicBezTo>
                <a:cubicBezTo>
                  <a:pt x="1886" y="5203"/>
                  <a:pt x="1915" y="5152"/>
                  <a:pt x="1924" y="5090"/>
                </a:cubicBezTo>
                <a:cubicBezTo>
                  <a:pt x="1932" y="5028"/>
                  <a:pt x="1915" y="4978"/>
                  <a:pt x="1886" y="4979"/>
                </a:cubicBezTo>
                <a:close/>
                <a:moveTo>
                  <a:pt x="2023" y="4979"/>
                </a:moveTo>
                <a:cubicBezTo>
                  <a:pt x="1995" y="4979"/>
                  <a:pt x="1965" y="5030"/>
                  <a:pt x="1957" y="5092"/>
                </a:cubicBezTo>
                <a:cubicBezTo>
                  <a:pt x="1949" y="5154"/>
                  <a:pt x="1966" y="5204"/>
                  <a:pt x="1994" y="5203"/>
                </a:cubicBezTo>
                <a:cubicBezTo>
                  <a:pt x="2023" y="5203"/>
                  <a:pt x="2052" y="5152"/>
                  <a:pt x="2060" y="5090"/>
                </a:cubicBezTo>
                <a:cubicBezTo>
                  <a:pt x="2068" y="5028"/>
                  <a:pt x="2052" y="4978"/>
                  <a:pt x="2023" y="4979"/>
                </a:cubicBezTo>
                <a:close/>
                <a:moveTo>
                  <a:pt x="2179" y="4979"/>
                </a:moveTo>
                <a:cubicBezTo>
                  <a:pt x="2150" y="4979"/>
                  <a:pt x="2121" y="5030"/>
                  <a:pt x="2113" y="5092"/>
                </a:cubicBezTo>
                <a:cubicBezTo>
                  <a:pt x="2105" y="5154"/>
                  <a:pt x="2122" y="5204"/>
                  <a:pt x="2151" y="5203"/>
                </a:cubicBezTo>
                <a:cubicBezTo>
                  <a:pt x="2179" y="5203"/>
                  <a:pt x="2209" y="5152"/>
                  <a:pt x="2217" y="5090"/>
                </a:cubicBezTo>
                <a:cubicBezTo>
                  <a:pt x="2225" y="5028"/>
                  <a:pt x="2207" y="4978"/>
                  <a:pt x="2179" y="4979"/>
                </a:cubicBezTo>
                <a:close/>
                <a:moveTo>
                  <a:pt x="2335" y="4979"/>
                </a:moveTo>
                <a:cubicBezTo>
                  <a:pt x="2306" y="4979"/>
                  <a:pt x="2277" y="5030"/>
                  <a:pt x="2269" y="5092"/>
                </a:cubicBezTo>
                <a:cubicBezTo>
                  <a:pt x="2262" y="5154"/>
                  <a:pt x="2279" y="5204"/>
                  <a:pt x="2307" y="5203"/>
                </a:cubicBezTo>
                <a:cubicBezTo>
                  <a:pt x="2336" y="5203"/>
                  <a:pt x="2366" y="5152"/>
                  <a:pt x="2373" y="5090"/>
                </a:cubicBezTo>
                <a:cubicBezTo>
                  <a:pt x="2381" y="5028"/>
                  <a:pt x="2363" y="4978"/>
                  <a:pt x="2335" y="4979"/>
                </a:cubicBezTo>
                <a:close/>
                <a:moveTo>
                  <a:pt x="2472" y="4979"/>
                </a:moveTo>
                <a:cubicBezTo>
                  <a:pt x="2443" y="4979"/>
                  <a:pt x="2414" y="5030"/>
                  <a:pt x="2406" y="5092"/>
                </a:cubicBezTo>
                <a:cubicBezTo>
                  <a:pt x="2399" y="5154"/>
                  <a:pt x="2416" y="5204"/>
                  <a:pt x="2445" y="5203"/>
                </a:cubicBezTo>
                <a:cubicBezTo>
                  <a:pt x="2473" y="5203"/>
                  <a:pt x="2502" y="5152"/>
                  <a:pt x="2509" y="5090"/>
                </a:cubicBezTo>
                <a:cubicBezTo>
                  <a:pt x="2517" y="5028"/>
                  <a:pt x="2500" y="4978"/>
                  <a:pt x="2472" y="4979"/>
                </a:cubicBezTo>
                <a:close/>
                <a:moveTo>
                  <a:pt x="2627" y="4979"/>
                </a:moveTo>
                <a:cubicBezTo>
                  <a:pt x="2599" y="4979"/>
                  <a:pt x="2570" y="5030"/>
                  <a:pt x="2563" y="5092"/>
                </a:cubicBezTo>
                <a:cubicBezTo>
                  <a:pt x="2555" y="5154"/>
                  <a:pt x="2572" y="5204"/>
                  <a:pt x="2601" y="5203"/>
                </a:cubicBezTo>
                <a:cubicBezTo>
                  <a:pt x="2630" y="5203"/>
                  <a:pt x="2659" y="5152"/>
                  <a:pt x="2666" y="5090"/>
                </a:cubicBezTo>
                <a:cubicBezTo>
                  <a:pt x="2673" y="5028"/>
                  <a:pt x="2656" y="4978"/>
                  <a:pt x="2627" y="4979"/>
                </a:cubicBezTo>
                <a:close/>
                <a:moveTo>
                  <a:pt x="2764" y="4979"/>
                </a:moveTo>
                <a:cubicBezTo>
                  <a:pt x="2736" y="4979"/>
                  <a:pt x="2707" y="5030"/>
                  <a:pt x="2699" y="5092"/>
                </a:cubicBezTo>
                <a:cubicBezTo>
                  <a:pt x="2692" y="5154"/>
                  <a:pt x="2709" y="5204"/>
                  <a:pt x="2738" y="5203"/>
                </a:cubicBezTo>
                <a:cubicBezTo>
                  <a:pt x="2767" y="5203"/>
                  <a:pt x="2796" y="5152"/>
                  <a:pt x="2803" y="5090"/>
                </a:cubicBezTo>
                <a:cubicBezTo>
                  <a:pt x="2810" y="5028"/>
                  <a:pt x="2793" y="4978"/>
                  <a:pt x="2764" y="4979"/>
                </a:cubicBezTo>
                <a:close/>
                <a:moveTo>
                  <a:pt x="2920" y="4979"/>
                </a:moveTo>
                <a:cubicBezTo>
                  <a:pt x="2891" y="4979"/>
                  <a:pt x="2863" y="5030"/>
                  <a:pt x="2856" y="5092"/>
                </a:cubicBezTo>
                <a:cubicBezTo>
                  <a:pt x="2849" y="5154"/>
                  <a:pt x="2866" y="5204"/>
                  <a:pt x="2895" y="5203"/>
                </a:cubicBezTo>
                <a:cubicBezTo>
                  <a:pt x="2924" y="5203"/>
                  <a:pt x="2952" y="5152"/>
                  <a:pt x="2959" y="5090"/>
                </a:cubicBezTo>
                <a:cubicBezTo>
                  <a:pt x="2966" y="5028"/>
                  <a:pt x="2949" y="4978"/>
                  <a:pt x="2920" y="4979"/>
                </a:cubicBezTo>
                <a:close/>
                <a:moveTo>
                  <a:pt x="3076" y="4979"/>
                </a:moveTo>
                <a:cubicBezTo>
                  <a:pt x="3047" y="4979"/>
                  <a:pt x="3019" y="5030"/>
                  <a:pt x="3012" y="5092"/>
                </a:cubicBezTo>
                <a:cubicBezTo>
                  <a:pt x="3005" y="5154"/>
                  <a:pt x="3023" y="5204"/>
                  <a:pt x="3051" y="5203"/>
                </a:cubicBezTo>
                <a:cubicBezTo>
                  <a:pt x="3080" y="5203"/>
                  <a:pt x="3109" y="5152"/>
                  <a:pt x="3115" y="5090"/>
                </a:cubicBezTo>
                <a:cubicBezTo>
                  <a:pt x="3122" y="5028"/>
                  <a:pt x="3104" y="4978"/>
                  <a:pt x="3076" y="4979"/>
                </a:cubicBezTo>
                <a:close/>
                <a:moveTo>
                  <a:pt x="3213" y="4979"/>
                </a:moveTo>
                <a:cubicBezTo>
                  <a:pt x="3184" y="4979"/>
                  <a:pt x="3155" y="5030"/>
                  <a:pt x="3148" y="5092"/>
                </a:cubicBezTo>
                <a:cubicBezTo>
                  <a:pt x="3142" y="5154"/>
                  <a:pt x="3160" y="5204"/>
                  <a:pt x="3188" y="5203"/>
                </a:cubicBezTo>
                <a:cubicBezTo>
                  <a:pt x="3217" y="5203"/>
                  <a:pt x="3246" y="5152"/>
                  <a:pt x="3252" y="5090"/>
                </a:cubicBezTo>
                <a:cubicBezTo>
                  <a:pt x="3259" y="5028"/>
                  <a:pt x="3241" y="4978"/>
                  <a:pt x="3213" y="4979"/>
                </a:cubicBezTo>
                <a:close/>
                <a:moveTo>
                  <a:pt x="14608" y="5029"/>
                </a:moveTo>
                <a:cubicBezTo>
                  <a:pt x="14579" y="5029"/>
                  <a:pt x="14560" y="5081"/>
                  <a:pt x="14565" y="5144"/>
                </a:cubicBezTo>
                <a:cubicBezTo>
                  <a:pt x="14570" y="5206"/>
                  <a:pt x="14599" y="5257"/>
                  <a:pt x="14627" y="5257"/>
                </a:cubicBezTo>
                <a:cubicBezTo>
                  <a:pt x="14656" y="5256"/>
                  <a:pt x="14675" y="5205"/>
                  <a:pt x="14670" y="5142"/>
                </a:cubicBezTo>
                <a:cubicBezTo>
                  <a:pt x="14664" y="5079"/>
                  <a:pt x="14637" y="5028"/>
                  <a:pt x="14608" y="5029"/>
                </a:cubicBezTo>
                <a:close/>
                <a:moveTo>
                  <a:pt x="14744" y="5029"/>
                </a:moveTo>
                <a:cubicBezTo>
                  <a:pt x="14715" y="5030"/>
                  <a:pt x="14697" y="5081"/>
                  <a:pt x="14703" y="5144"/>
                </a:cubicBezTo>
                <a:cubicBezTo>
                  <a:pt x="14708" y="5206"/>
                  <a:pt x="14736" y="5257"/>
                  <a:pt x="14764" y="5257"/>
                </a:cubicBezTo>
                <a:cubicBezTo>
                  <a:pt x="14793" y="5256"/>
                  <a:pt x="14812" y="5205"/>
                  <a:pt x="14806" y="5142"/>
                </a:cubicBezTo>
                <a:cubicBezTo>
                  <a:pt x="14801" y="5079"/>
                  <a:pt x="14773" y="5028"/>
                  <a:pt x="14744" y="5029"/>
                </a:cubicBezTo>
                <a:close/>
                <a:moveTo>
                  <a:pt x="14901" y="5029"/>
                </a:moveTo>
                <a:cubicBezTo>
                  <a:pt x="14872" y="5030"/>
                  <a:pt x="14853" y="5081"/>
                  <a:pt x="14859" y="5144"/>
                </a:cubicBezTo>
                <a:cubicBezTo>
                  <a:pt x="14865" y="5207"/>
                  <a:pt x="14892" y="5257"/>
                  <a:pt x="14921" y="5257"/>
                </a:cubicBezTo>
                <a:cubicBezTo>
                  <a:pt x="14950" y="5256"/>
                  <a:pt x="14969" y="5205"/>
                  <a:pt x="14963" y="5142"/>
                </a:cubicBezTo>
                <a:cubicBezTo>
                  <a:pt x="14957" y="5079"/>
                  <a:pt x="14929" y="5028"/>
                  <a:pt x="14901" y="5029"/>
                </a:cubicBezTo>
                <a:close/>
                <a:moveTo>
                  <a:pt x="15057" y="5029"/>
                </a:moveTo>
                <a:cubicBezTo>
                  <a:pt x="15028" y="5029"/>
                  <a:pt x="15010" y="5081"/>
                  <a:pt x="15015" y="5144"/>
                </a:cubicBezTo>
                <a:cubicBezTo>
                  <a:pt x="15021" y="5207"/>
                  <a:pt x="15049" y="5257"/>
                  <a:pt x="15078" y="5257"/>
                </a:cubicBezTo>
                <a:cubicBezTo>
                  <a:pt x="15107" y="5256"/>
                  <a:pt x="15125" y="5205"/>
                  <a:pt x="15119" y="5142"/>
                </a:cubicBezTo>
                <a:cubicBezTo>
                  <a:pt x="15113" y="5079"/>
                  <a:pt x="15086" y="5028"/>
                  <a:pt x="15057" y="5029"/>
                </a:cubicBezTo>
                <a:close/>
                <a:moveTo>
                  <a:pt x="15193" y="5029"/>
                </a:moveTo>
                <a:cubicBezTo>
                  <a:pt x="15165" y="5030"/>
                  <a:pt x="15146" y="5081"/>
                  <a:pt x="15152" y="5144"/>
                </a:cubicBezTo>
                <a:cubicBezTo>
                  <a:pt x="15158" y="5206"/>
                  <a:pt x="15186" y="5257"/>
                  <a:pt x="15215" y="5257"/>
                </a:cubicBezTo>
                <a:cubicBezTo>
                  <a:pt x="15244" y="5256"/>
                  <a:pt x="15262" y="5205"/>
                  <a:pt x="15256" y="5142"/>
                </a:cubicBezTo>
                <a:cubicBezTo>
                  <a:pt x="15250" y="5079"/>
                  <a:pt x="15222" y="5029"/>
                  <a:pt x="15193" y="5029"/>
                </a:cubicBezTo>
                <a:close/>
                <a:moveTo>
                  <a:pt x="15350" y="5029"/>
                </a:moveTo>
                <a:cubicBezTo>
                  <a:pt x="15321" y="5029"/>
                  <a:pt x="15303" y="5081"/>
                  <a:pt x="15309" y="5144"/>
                </a:cubicBezTo>
                <a:cubicBezTo>
                  <a:pt x="15315" y="5207"/>
                  <a:pt x="15343" y="5257"/>
                  <a:pt x="15372" y="5257"/>
                </a:cubicBezTo>
                <a:cubicBezTo>
                  <a:pt x="15400" y="5256"/>
                  <a:pt x="15419" y="5205"/>
                  <a:pt x="15413" y="5142"/>
                </a:cubicBezTo>
                <a:cubicBezTo>
                  <a:pt x="15406" y="5079"/>
                  <a:pt x="15378" y="5028"/>
                  <a:pt x="15350" y="5029"/>
                </a:cubicBezTo>
                <a:close/>
                <a:moveTo>
                  <a:pt x="15505" y="5029"/>
                </a:moveTo>
                <a:cubicBezTo>
                  <a:pt x="15477" y="5029"/>
                  <a:pt x="15459" y="5081"/>
                  <a:pt x="15465" y="5144"/>
                </a:cubicBezTo>
                <a:cubicBezTo>
                  <a:pt x="15471" y="5207"/>
                  <a:pt x="15500" y="5257"/>
                  <a:pt x="15529" y="5257"/>
                </a:cubicBezTo>
                <a:cubicBezTo>
                  <a:pt x="15557" y="5256"/>
                  <a:pt x="15575" y="5205"/>
                  <a:pt x="15569" y="5142"/>
                </a:cubicBezTo>
                <a:cubicBezTo>
                  <a:pt x="15563" y="5079"/>
                  <a:pt x="15534" y="5028"/>
                  <a:pt x="15505" y="5029"/>
                </a:cubicBezTo>
                <a:close/>
                <a:moveTo>
                  <a:pt x="15642" y="5029"/>
                </a:moveTo>
                <a:cubicBezTo>
                  <a:pt x="15614" y="5029"/>
                  <a:pt x="15595" y="5081"/>
                  <a:pt x="15602" y="5144"/>
                </a:cubicBezTo>
                <a:cubicBezTo>
                  <a:pt x="15608" y="5207"/>
                  <a:pt x="15637" y="5257"/>
                  <a:pt x="15666" y="5257"/>
                </a:cubicBezTo>
                <a:cubicBezTo>
                  <a:pt x="15695" y="5256"/>
                  <a:pt x="15713" y="5205"/>
                  <a:pt x="15706" y="5142"/>
                </a:cubicBezTo>
                <a:cubicBezTo>
                  <a:pt x="15700" y="5079"/>
                  <a:pt x="15671" y="5028"/>
                  <a:pt x="15642" y="5029"/>
                </a:cubicBezTo>
                <a:close/>
                <a:moveTo>
                  <a:pt x="15799" y="5029"/>
                </a:moveTo>
                <a:cubicBezTo>
                  <a:pt x="15770" y="5029"/>
                  <a:pt x="15752" y="5081"/>
                  <a:pt x="15758" y="5144"/>
                </a:cubicBezTo>
                <a:cubicBezTo>
                  <a:pt x="15765" y="5207"/>
                  <a:pt x="15794" y="5257"/>
                  <a:pt x="15822" y="5257"/>
                </a:cubicBezTo>
                <a:cubicBezTo>
                  <a:pt x="15851" y="5256"/>
                  <a:pt x="15870" y="5205"/>
                  <a:pt x="15863" y="5142"/>
                </a:cubicBezTo>
                <a:cubicBezTo>
                  <a:pt x="15856" y="5079"/>
                  <a:pt x="15827" y="5028"/>
                  <a:pt x="15799" y="5029"/>
                </a:cubicBezTo>
                <a:close/>
                <a:moveTo>
                  <a:pt x="15954" y="5029"/>
                </a:moveTo>
                <a:cubicBezTo>
                  <a:pt x="15926" y="5030"/>
                  <a:pt x="15908" y="5081"/>
                  <a:pt x="15915" y="5144"/>
                </a:cubicBezTo>
                <a:cubicBezTo>
                  <a:pt x="15922" y="5207"/>
                  <a:pt x="15951" y="5257"/>
                  <a:pt x="15980" y="5257"/>
                </a:cubicBezTo>
                <a:cubicBezTo>
                  <a:pt x="16008" y="5256"/>
                  <a:pt x="16026" y="5205"/>
                  <a:pt x="16019" y="5142"/>
                </a:cubicBezTo>
                <a:cubicBezTo>
                  <a:pt x="16012" y="5079"/>
                  <a:pt x="15983" y="5028"/>
                  <a:pt x="15954" y="5029"/>
                </a:cubicBezTo>
                <a:close/>
                <a:moveTo>
                  <a:pt x="16091" y="5029"/>
                </a:moveTo>
                <a:cubicBezTo>
                  <a:pt x="16063" y="5029"/>
                  <a:pt x="16045" y="5081"/>
                  <a:pt x="16052" y="5144"/>
                </a:cubicBezTo>
                <a:cubicBezTo>
                  <a:pt x="16058" y="5207"/>
                  <a:pt x="16088" y="5257"/>
                  <a:pt x="16116" y="5257"/>
                </a:cubicBezTo>
                <a:cubicBezTo>
                  <a:pt x="16145" y="5256"/>
                  <a:pt x="16163" y="5205"/>
                  <a:pt x="16156" y="5142"/>
                </a:cubicBezTo>
                <a:cubicBezTo>
                  <a:pt x="16149" y="5079"/>
                  <a:pt x="16120" y="5028"/>
                  <a:pt x="16091" y="5029"/>
                </a:cubicBezTo>
                <a:close/>
                <a:moveTo>
                  <a:pt x="16248" y="5029"/>
                </a:moveTo>
                <a:cubicBezTo>
                  <a:pt x="16219" y="5029"/>
                  <a:pt x="16202" y="5081"/>
                  <a:pt x="16209" y="5144"/>
                </a:cubicBezTo>
                <a:cubicBezTo>
                  <a:pt x="16216" y="5207"/>
                  <a:pt x="16245" y="5257"/>
                  <a:pt x="16273" y="5257"/>
                </a:cubicBezTo>
                <a:cubicBezTo>
                  <a:pt x="16302" y="5256"/>
                  <a:pt x="16320" y="5205"/>
                  <a:pt x="16312" y="5142"/>
                </a:cubicBezTo>
                <a:cubicBezTo>
                  <a:pt x="16305" y="5079"/>
                  <a:pt x="16276" y="5028"/>
                  <a:pt x="16248" y="5029"/>
                </a:cubicBezTo>
                <a:close/>
                <a:moveTo>
                  <a:pt x="16384" y="5029"/>
                </a:moveTo>
                <a:cubicBezTo>
                  <a:pt x="16355" y="5030"/>
                  <a:pt x="16338" y="5081"/>
                  <a:pt x="16345" y="5144"/>
                </a:cubicBezTo>
                <a:cubicBezTo>
                  <a:pt x="16353" y="5207"/>
                  <a:pt x="16381" y="5257"/>
                  <a:pt x="16410" y="5257"/>
                </a:cubicBezTo>
                <a:cubicBezTo>
                  <a:pt x="16439" y="5256"/>
                  <a:pt x="16457" y="5205"/>
                  <a:pt x="16449" y="5142"/>
                </a:cubicBezTo>
                <a:cubicBezTo>
                  <a:pt x="16442" y="5079"/>
                  <a:pt x="16413" y="5029"/>
                  <a:pt x="16384" y="5029"/>
                </a:cubicBezTo>
                <a:close/>
                <a:moveTo>
                  <a:pt x="16540" y="5029"/>
                </a:moveTo>
                <a:cubicBezTo>
                  <a:pt x="16512" y="5029"/>
                  <a:pt x="16494" y="5081"/>
                  <a:pt x="16502" y="5144"/>
                </a:cubicBezTo>
                <a:cubicBezTo>
                  <a:pt x="16509" y="5207"/>
                  <a:pt x="16538" y="5257"/>
                  <a:pt x="16567" y="5257"/>
                </a:cubicBezTo>
                <a:cubicBezTo>
                  <a:pt x="16596" y="5256"/>
                  <a:pt x="16613" y="5205"/>
                  <a:pt x="16606" y="5142"/>
                </a:cubicBezTo>
                <a:cubicBezTo>
                  <a:pt x="16598" y="5079"/>
                  <a:pt x="16569" y="5028"/>
                  <a:pt x="16540" y="5029"/>
                </a:cubicBezTo>
                <a:close/>
                <a:moveTo>
                  <a:pt x="16697" y="5029"/>
                </a:moveTo>
                <a:cubicBezTo>
                  <a:pt x="16668" y="5029"/>
                  <a:pt x="16651" y="5081"/>
                  <a:pt x="16658" y="5144"/>
                </a:cubicBezTo>
                <a:cubicBezTo>
                  <a:pt x="16666" y="5207"/>
                  <a:pt x="16695" y="5257"/>
                  <a:pt x="16724" y="5257"/>
                </a:cubicBezTo>
                <a:cubicBezTo>
                  <a:pt x="16753" y="5256"/>
                  <a:pt x="16770" y="5205"/>
                  <a:pt x="16762" y="5142"/>
                </a:cubicBezTo>
                <a:cubicBezTo>
                  <a:pt x="16754" y="5079"/>
                  <a:pt x="16726" y="5028"/>
                  <a:pt x="16697" y="5029"/>
                </a:cubicBezTo>
                <a:close/>
                <a:moveTo>
                  <a:pt x="16833" y="5029"/>
                </a:moveTo>
                <a:cubicBezTo>
                  <a:pt x="16804" y="5029"/>
                  <a:pt x="16787" y="5081"/>
                  <a:pt x="16795" y="5144"/>
                </a:cubicBezTo>
                <a:cubicBezTo>
                  <a:pt x="16803" y="5207"/>
                  <a:pt x="16832" y="5257"/>
                  <a:pt x="16861" y="5257"/>
                </a:cubicBezTo>
                <a:cubicBezTo>
                  <a:pt x="16890" y="5256"/>
                  <a:pt x="16907" y="5205"/>
                  <a:pt x="16899" y="5142"/>
                </a:cubicBezTo>
                <a:cubicBezTo>
                  <a:pt x="16891" y="5079"/>
                  <a:pt x="16862" y="5029"/>
                  <a:pt x="16833" y="5029"/>
                </a:cubicBezTo>
                <a:close/>
                <a:moveTo>
                  <a:pt x="11777" y="5079"/>
                </a:moveTo>
                <a:cubicBezTo>
                  <a:pt x="11749" y="5080"/>
                  <a:pt x="11727" y="5131"/>
                  <a:pt x="11730" y="5194"/>
                </a:cubicBezTo>
                <a:cubicBezTo>
                  <a:pt x="11732" y="5257"/>
                  <a:pt x="11758" y="5306"/>
                  <a:pt x="11787" y="5306"/>
                </a:cubicBezTo>
                <a:cubicBezTo>
                  <a:pt x="11815" y="5305"/>
                  <a:pt x="11837" y="5255"/>
                  <a:pt x="11834" y="5192"/>
                </a:cubicBezTo>
                <a:cubicBezTo>
                  <a:pt x="11832" y="5130"/>
                  <a:pt x="11806" y="5079"/>
                  <a:pt x="11777" y="5079"/>
                </a:cubicBezTo>
                <a:close/>
                <a:moveTo>
                  <a:pt x="11934" y="5079"/>
                </a:moveTo>
                <a:cubicBezTo>
                  <a:pt x="11905" y="5080"/>
                  <a:pt x="11884" y="5131"/>
                  <a:pt x="11886" y="5194"/>
                </a:cubicBezTo>
                <a:cubicBezTo>
                  <a:pt x="11889" y="5257"/>
                  <a:pt x="11914" y="5306"/>
                  <a:pt x="11943" y="5306"/>
                </a:cubicBezTo>
                <a:cubicBezTo>
                  <a:pt x="11972" y="5305"/>
                  <a:pt x="11993" y="5255"/>
                  <a:pt x="11991" y="5192"/>
                </a:cubicBezTo>
                <a:cubicBezTo>
                  <a:pt x="11988" y="5130"/>
                  <a:pt x="11963" y="5079"/>
                  <a:pt x="11934" y="5079"/>
                </a:cubicBezTo>
                <a:close/>
                <a:moveTo>
                  <a:pt x="12071" y="5079"/>
                </a:moveTo>
                <a:cubicBezTo>
                  <a:pt x="12042" y="5080"/>
                  <a:pt x="12020" y="5131"/>
                  <a:pt x="12023" y="5194"/>
                </a:cubicBezTo>
                <a:cubicBezTo>
                  <a:pt x="12026" y="5257"/>
                  <a:pt x="12052" y="5306"/>
                  <a:pt x="12080" y="5306"/>
                </a:cubicBezTo>
                <a:cubicBezTo>
                  <a:pt x="12109" y="5305"/>
                  <a:pt x="12130" y="5255"/>
                  <a:pt x="12128" y="5192"/>
                </a:cubicBezTo>
                <a:cubicBezTo>
                  <a:pt x="12125" y="5130"/>
                  <a:pt x="12099" y="5079"/>
                  <a:pt x="12071" y="5079"/>
                </a:cubicBezTo>
                <a:close/>
                <a:moveTo>
                  <a:pt x="12226" y="5079"/>
                </a:moveTo>
                <a:cubicBezTo>
                  <a:pt x="12198" y="5080"/>
                  <a:pt x="12177" y="5131"/>
                  <a:pt x="12179" y="5194"/>
                </a:cubicBezTo>
                <a:cubicBezTo>
                  <a:pt x="12182" y="5257"/>
                  <a:pt x="12208" y="5308"/>
                  <a:pt x="12237" y="5307"/>
                </a:cubicBezTo>
                <a:cubicBezTo>
                  <a:pt x="12266" y="5307"/>
                  <a:pt x="12287" y="5255"/>
                  <a:pt x="12284" y="5192"/>
                </a:cubicBezTo>
                <a:cubicBezTo>
                  <a:pt x="12281" y="5130"/>
                  <a:pt x="12255" y="5079"/>
                  <a:pt x="12226" y="5079"/>
                </a:cubicBezTo>
                <a:close/>
                <a:moveTo>
                  <a:pt x="12383" y="5079"/>
                </a:moveTo>
                <a:cubicBezTo>
                  <a:pt x="12354" y="5080"/>
                  <a:pt x="12333" y="5131"/>
                  <a:pt x="12336" y="5194"/>
                </a:cubicBezTo>
                <a:cubicBezTo>
                  <a:pt x="12339" y="5257"/>
                  <a:pt x="12365" y="5308"/>
                  <a:pt x="12393" y="5307"/>
                </a:cubicBezTo>
                <a:cubicBezTo>
                  <a:pt x="12422" y="5307"/>
                  <a:pt x="12443" y="5255"/>
                  <a:pt x="12440" y="5192"/>
                </a:cubicBezTo>
                <a:cubicBezTo>
                  <a:pt x="12437" y="5130"/>
                  <a:pt x="12411" y="5079"/>
                  <a:pt x="12383" y="5079"/>
                </a:cubicBezTo>
                <a:close/>
                <a:moveTo>
                  <a:pt x="12519" y="5079"/>
                </a:moveTo>
                <a:cubicBezTo>
                  <a:pt x="12490" y="5080"/>
                  <a:pt x="12470" y="5131"/>
                  <a:pt x="12473" y="5194"/>
                </a:cubicBezTo>
                <a:cubicBezTo>
                  <a:pt x="12476" y="5257"/>
                  <a:pt x="12502" y="5308"/>
                  <a:pt x="12531" y="5307"/>
                </a:cubicBezTo>
                <a:cubicBezTo>
                  <a:pt x="12560" y="5307"/>
                  <a:pt x="12580" y="5255"/>
                  <a:pt x="12577" y="5192"/>
                </a:cubicBezTo>
                <a:cubicBezTo>
                  <a:pt x="12574" y="5130"/>
                  <a:pt x="12548" y="5079"/>
                  <a:pt x="12519" y="5079"/>
                </a:cubicBezTo>
                <a:close/>
                <a:moveTo>
                  <a:pt x="12676" y="5079"/>
                </a:moveTo>
                <a:cubicBezTo>
                  <a:pt x="12647" y="5080"/>
                  <a:pt x="12626" y="5131"/>
                  <a:pt x="12630" y="5194"/>
                </a:cubicBezTo>
                <a:cubicBezTo>
                  <a:pt x="12633" y="5257"/>
                  <a:pt x="12659" y="5308"/>
                  <a:pt x="12688" y="5307"/>
                </a:cubicBezTo>
                <a:cubicBezTo>
                  <a:pt x="12717" y="5307"/>
                  <a:pt x="12737" y="5255"/>
                  <a:pt x="12734" y="5192"/>
                </a:cubicBezTo>
                <a:cubicBezTo>
                  <a:pt x="12730" y="5130"/>
                  <a:pt x="12704" y="5079"/>
                  <a:pt x="12676" y="5079"/>
                </a:cubicBezTo>
                <a:close/>
                <a:moveTo>
                  <a:pt x="12812" y="5079"/>
                </a:moveTo>
                <a:cubicBezTo>
                  <a:pt x="12783" y="5080"/>
                  <a:pt x="12763" y="5131"/>
                  <a:pt x="12767" y="5194"/>
                </a:cubicBezTo>
                <a:cubicBezTo>
                  <a:pt x="12770" y="5257"/>
                  <a:pt x="12796" y="5308"/>
                  <a:pt x="12825" y="5307"/>
                </a:cubicBezTo>
                <a:cubicBezTo>
                  <a:pt x="12853" y="5307"/>
                  <a:pt x="12874" y="5255"/>
                  <a:pt x="12870" y="5192"/>
                </a:cubicBezTo>
                <a:cubicBezTo>
                  <a:pt x="12867" y="5130"/>
                  <a:pt x="12840" y="5079"/>
                  <a:pt x="12812" y="5079"/>
                </a:cubicBezTo>
                <a:close/>
                <a:moveTo>
                  <a:pt x="12968" y="5079"/>
                </a:moveTo>
                <a:cubicBezTo>
                  <a:pt x="12939" y="5080"/>
                  <a:pt x="12919" y="5131"/>
                  <a:pt x="12923" y="5194"/>
                </a:cubicBezTo>
                <a:cubicBezTo>
                  <a:pt x="12927" y="5257"/>
                  <a:pt x="12953" y="5308"/>
                  <a:pt x="12982" y="5307"/>
                </a:cubicBezTo>
                <a:cubicBezTo>
                  <a:pt x="13010" y="5307"/>
                  <a:pt x="13031" y="5255"/>
                  <a:pt x="13027" y="5192"/>
                </a:cubicBezTo>
                <a:cubicBezTo>
                  <a:pt x="13023" y="5130"/>
                  <a:pt x="12997" y="5079"/>
                  <a:pt x="12968" y="5079"/>
                </a:cubicBezTo>
                <a:close/>
                <a:moveTo>
                  <a:pt x="13125" y="5079"/>
                </a:moveTo>
                <a:cubicBezTo>
                  <a:pt x="13096" y="5080"/>
                  <a:pt x="13076" y="5131"/>
                  <a:pt x="13079" y="5194"/>
                </a:cubicBezTo>
                <a:cubicBezTo>
                  <a:pt x="13083" y="5257"/>
                  <a:pt x="13109" y="5308"/>
                  <a:pt x="13138" y="5307"/>
                </a:cubicBezTo>
                <a:cubicBezTo>
                  <a:pt x="13167" y="5307"/>
                  <a:pt x="13187" y="5255"/>
                  <a:pt x="13183" y="5192"/>
                </a:cubicBezTo>
                <a:cubicBezTo>
                  <a:pt x="13179" y="5130"/>
                  <a:pt x="13153" y="5079"/>
                  <a:pt x="13125" y="5079"/>
                </a:cubicBezTo>
                <a:close/>
                <a:moveTo>
                  <a:pt x="13261" y="5079"/>
                </a:moveTo>
                <a:cubicBezTo>
                  <a:pt x="13232" y="5080"/>
                  <a:pt x="13212" y="5131"/>
                  <a:pt x="13216" y="5194"/>
                </a:cubicBezTo>
                <a:cubicBezTo>
                  <a:pt x="13220" y="5257"/>
                  <a:pt x="13247" y="5308"/>
                  <a:pt x="13275" y="5307"/>
                </a:cubicBezTo>
                <a:cubicBezTo>
                  <a:pt x="13304" y="5307"/>
                  <a:pt x="13324" y="5255"/>
                  <a:pt x="13320" y="5192"/>
                </a:cubicBezTo>
                <a:cubicBezTo>
                  <a:pt x="13316" y="5130"/>
                  <a:pt x="13290" y="5079"/>
                  <a:pt x="13261" y="5079"/>
                </a:cubicBezTo>
                <a:close/>
                <a:moveTo>
                  <a:pt x="13417" y="5079"/>
                </a:moveTo>
                <a:cubicBezTo>
                  <a:pt x="13388" y="5080"/>
                  <a:pt x="13369" y="5131"/>
                  <a:pt x="13373" y="5194"/>
                </a:cubicBezTo>
                <a:cubicBezTo>
                  <a:pt x="13377" y="5257"/>
                  <a:pt x="13403" y="5308"/>
                  <a:pt x="13432" y="5307"/>
                </a:cubicBezTo>
                <a:cubicBezTo>
                  <a:pt x="13461" y="5307"/>
                  <a:pt x="13481" y="5255"/>
                  <a:pt x="13476" y="5192"/>
                </a:cubicBezTo>
                <a:cubicBezTo>
                  <a:pt x="13472" y="5130"/>
                  <a:pt x="13446" y="5079"/>
                  <a:pt x="13417" y="5079"/>
                </a:cubicBezTo>
                <a:close/>
                <a:moveTo>
                  <a:pt x="13573" y="5079"/>
                </a:moveTo>
                <a:cubicBezTo>
                  <a:pt x="13544" y="5080"/>
                  <a:pt x="13525" y="5131"/>
                  <a:pt x="13529" y="5194"/>
                </a:cubicBezTo>
                <a:cubicBezTo>
                  <a:pt x="13533" y="5257"/>
                  <a:pt x="13560" y="5308"/>
                  <a:pt x="13589" y="5307"/>
                </a:cubicBezTo>
                <a:cubicBezTo>
                  <a:pt x="13618" y="5307"/>
                  <a:pt x="13637" y="5255"/>
                  <a:pt x="13633" y="5192"/>
                </a:cubicBezTo>
                <a:cubicBezTo>
                  <a:pt x="13629" y="5130"/>
                  <a:pt x="13602" y="5079"/>
                  <a:pt x="13573" y="5079"/>
                </a:cubicBezTo>
                <a:close/>
                <a:moveTo>
                  <a:pt x="13710" y="5079"/>
                </a:moveTo>
                <a:cubicBezTo>
                  <a:pt x="13681" y="5080"/>
                  <a:pt x="13661" y="5131"/>
                  <a:pt x="13666" y="5194"/>
                </a:cubicBezTo>
                <a:cubicBezTo>
                  <a:pt x="13670" y="5257"/>
                  <a:pt x="13697" y="5308"/>
                  <a:pt x="13726" y="5307"/>
                </a:cubicBezTo>
                <a:cubicBezTo>
                  <a:pt x="13755" y="5307"/>
                  <a:pt x="13774" y="5255"/>
                  <a:pt x="13770" y="5192"/>
                </a:cubicBezTo>
                <a:cubicBezTo>
                  <a:pt x="13765" y="5130"/>
                  <a:pt x="13739" y="5079"/>
                  <a:pt x="13710" y="5079"/>
                </a:cubicBezTo>
                <a:close/>
                <a:moveTo>
                  <a:pt x="13866" y="5079"/>
                </a:moveTo>
                <a:cubicBezTo>
                  <a:pt x="13838" y="5080"/>
                  <a:pt x="13818" y="5131"/>
                  <a:pt x="13822" y="5194"/>
                </a:cubicBezTo>
                <a:cubicBezTo>
                  <a:pt x="13827" y="5257"/>
                  <a:pt x="13854" y="5308"/>
                  <a:pt x="13883" y="5307"/>
                </a:cubicBezTo>
                <a:cubicBezTo>
                  <a:pt x="13911" y="5307"/>
                  <a:pt x="13931" y="5255"/>
                  <a:pt x="13926" y="5192"/>
                </a:cubicBezTo>
                <a:cubicBezTo>
                  <a:pt x="13922" y="5130"/>
                  <a:pt x="13895" y="5079"/>
                  <a:pt x="13866" y="5079"/>
                </a:cubicBezTo>
                <a:close/>
                <a:moveTo>
                  <a:pt x="14002" y="5079"/>
                </a:moveTo>
                <a:cubicBezTo>
                  <a:pt x="13974" y="5080"/>
                  <a:pt x="13954" y="5131"/>
                  <a:pt x="13959" y="5194"/>
                </a:cubicBezTo>
                <a:cubicBezTo>
                  <a:pt x="13964" y="5257"/>
                  <a:pt x="13991" y="5308"/>
                  <a:pt x="14020" y="5307"/>
                </a:cubicBezTo>
                <a:cubicBezTo>
                  <a:pt x="14048" y="5307"/>
                  <a:pt x="14068" y="5255"/>
                  <a:pt x="14064" y="5192"/>
                </a:cubicBezTo>
                <a:cubicBezTo>
                  <a:pt x="14059" y="5130"/>
                  <a:pt x="14031" y="5079"/>
                  <a:pt x="14002" y="5079"/>
                </a:cubicBezTo>
                <a:close/>
                <a:moveTo>
                  <a:pt x="14159" y="5079"/>
                </a:moveTo>
                <a:cubicBezTo>
                  <a:pt x="14130" y="5080"/>
                  <a:pt x="14111" y="5131"/>
                  <a:pt x="14116" y="5194"/>
                </a:cubicBezTo>
                <a:cubicBezTo>
                  <a:pt x="14120" y="5257"/>
                  <a:pt x="14148" y="5308"/>
                  <a:pt x="14177" y="5307"/>
                </a:cubicBezTo>
                <a:cubicBezTo>
                  <a:pt x="14205" y="5307"/>
                  <a:pt x="14225" y="5255"/>
                  <a:pt x="14220" y="5192"/>
                </a:cubicBezTo>
                <a:cubicBezTo>
                  <a:pt x="14215" y="5130"/>
                  <a:pt x="14188" y="5079"/>
                  <a:pt x="14159" y="5079"/>
                </a:cubicBezTo>
                <a:close/>
                <a:moveTo>
                  <a:pt x="14315" y="5079"/>
                </a:moveTo>
                <a:cubicBezTo>
                  <a:pt x="14286" y="5080"/>
                  <a:pt x="14267" y="5131"/>
                  <a:pt x="14272" y="5194"/>
                </a:cubicBezTo>
                <a:cubicBezTo>
                  <a:pt x="14277" y="5257"/>
                  <a:pt x="14305" y="5308"/>
                  <a:pt x="14334" y="5307"/>
                </a:cubicBezTo>
                <a:cubicBezTo>
                  <a:pt x="14362" y="5307"/>
                  <a:pt x="14382" y="5255"/>
                  <a:pt x="14376" y="5192"/>
                </a:cubicBezTo>
                <a:cubicBezTo>
                  <a:pt x="14371" y="5130"/>
                  <a:pt x="14343" y="5079"/>
                  <a:pt x="14315" y="5079"/>
                </a:cubicBezTo>
                <a:close/>
                <a:moveTo>
                  <a:pt x="14452" y="5079"/>
                </a:moveTo>
                <a:cubicBezTo>
                  <a:pt x="14423" y="5080"/>
                  <a:pt x="14404" y="5131"/>
                  <a:pt x="14409" y="5194"/>
                </a:cubicBezTo>
                <a:cubicBezTo>
                  <a:pt x="14414" y="5257"/>
                  <a:pt x="14442" y="5308"/>
                  <a:pt x="14470" y="5307"/>
                </a:cubicBezTo>
                <a:cubicBezTo>
                  <a:pt x="14499" y="5307"/>
                  <a:pt x="14519" y="5255"/>
                  <a:pt x="14513" y="5192"/>
                </a:cubicBezTo>
                <a:cubicBezTo>
                  <a:pt x="14508" y="5130"/>
                  <a:pt x="14480" y="5079"/>
                  <a:pt x="14452" y="5079"/>
                </a:cubicBezTo>
                <a:close/>
                <a:moveTo>
                  <a:pt x="9123" y="5130"/>
                </a:moveTo>
                <a:cubicBezTo>
                  <a:pt x="9095" y="5130"/>
                  <a:pt x="9071" y="5182"/>
                  <a:pt x="9071" y="5244"/>
                </a:cubicBezTo>
                <a:cubicBezTo>
                  <a:pt x="9070" y="5307"/>
                  <a:pt x="9094" y="5356"/>
                  <a:pt x="9122" y="5356"/>
                </a:cubicBezTo>
                <a:cubicBezTo>
                  <a:pt x="9151" y="5355"/>
                  <a:pt x="9174" y="5304"/>
                  <a:pt x="9175" y="5241"/>
                </a:cubicBezTo>
                <a:cubicBezTo>
                  <a:pt x="9175" y="5179"/>
                  <a:pt x="9152" y="5129"/>
                  <a:pt x="9123" y="5130"/>
                </a:cubicBezTo>
                <a:close/>
                <a:moveTo>
                  <a:pt x="9260" y="5130"/>
                </a:moveTo>
                <a:cubicBezTo>
                  <a:pt x="9232" y="5130"/>
                  <a:pt x="9208" y="5182"/>
                  <a:pt x="9208" y="5244"/>
                </a:cubicBezTo>
                <a:cubicBezTo>
                  <a:pt x="9207" y="5307"/>
                  <a:pt x="9230" y="5356"/>
                  <a:pt x="9259" y="5356"/>
                </a:cubicBezTo>
                <a:cubicBezTo>
                  <a:pt x="9288" y="5355"/>
                  <a:pt x="9311" y="5304"/>
                  <a:pt x="9312" y="5241"/>
                </a:cubicBezTo>
                <a:cubicBezTo>
                  <a:pt x="9312" y="5179"/>
                  <a:pt x="9289" y="5129"/>
                  <a:pt x="9260" y="5130"/>
                </a:cubicBezTo>
                <a:close/>
                <a:moveTo>
                  <a:pt x="9417" y="5130"/>
                </a:moveTo>
                <a:cubicBezTo>
                  <a:pt x="9388" y="5130"/>
                  <a:pt x="9364" y="5182"/>
                  <a:pt x="9364" y="5244"/>
                </a:cubicBezTo>
                <a:cubicBezTo>
                  <a:pt x="9364" y="5307"/>
                  <a:pt x="9387" y="5356"/>
                  <a:pt x="9416" y="5356"/>
                </a:cubicBezTo>
                <a:cubicBezTo>
                  <a:pt x="9445" y="5355"/>
                  <a:pt x="9468" y="5304"/>
                  <a:pt x="9468" y="5241"/>
                </a:cubicBezTo>
                <a:cubicBezTo>
                  <a:pt x="9468" y="5179"/>
                  <a:pt x="9445" y="5129"/>
                  <a:pt x="9417" y="5130"/>
                </a:cubicBezTo>
                <a:close/>
                <a:moveTo>
                  <a:pt x="9553" y="5130"/>
                </a:moveTo>
                <a:cubicBezTo>
                  <a:pt x="9524" y="5130"/>
                  <a:pt x="9501" y="5182"/>
                  <a:pt x="9501" y="5244"/>
                </a:cubicBezTo>
                <a:cubicBezTo>
                  <a:pt x="9501" y="5307"/>
                  <a:pt x="9524" y="5356"/>
                  <a:pt x="9553" y="5356"/>
                </a:cubicBezTo>
                <a:cubicBezTo>
                  <a:pt x="9582" y="5355"/>
                  <a:pt x="9605" y="5304"/>
                  <a:pt x="9605" y="5241"/>
                </a:cubicBezTo>
                <a:cubicBezTo>
                  <a:pt x="9605" y="5179"/>
                  <a:pt x="9582" y="5129"/>
                  <a:pt x="9553" y="5130"/>
                </a:cubicBezTo>
                <a:close/>
                <a:moveTo>
                  <a:pt x="9709" y="5130"/>
                </a:moveTo>
                <a:cubicBezTo>
                  <a:pt x="9681" y="5130"/>
                  <a:pt x="9657" y="5182"/>
                  <a:pt x="9657" y="5244"/>
                </a:cubicBezTo>
                <a:cubicBezTo>
                  <a:pt x="9658" y="5307"/>
                  <a:pt x="9681" y="5356"/>
                  <a:pt x="9710" y="5356"/>
                </a:cubicBezTo>
                <a:cubicBezTo>
                  <a:pt x="9739" y="5355"/>
                  <a:pt x="9762" y="5304"/>
                  <a:pt x="9761" y="5241"/>
                </a:cubicBezTo>
                <a:cubicBezTo>
                  <a:pt x="9761" y="5179"/>
                  <a:pt x="9738" y="5129"/>
                  <a:pt x="9709" y="5130"/>
                </a:cubicBezTo>
                <a:close/>
                <a:moveTo>
                  <a:pt x="9865" y="5130"/>
                </a:moveTo>
                <a:cubicBezTo>
                  <a:pt x="9837" y="5130"/>
                  <a:pt x="9814" y="5182"/>
                  <a:pt x="9814" y="5244"/>
                </a:cubicBezTo>
                <a:cubicBezTo>
                  <a:pt x="9814" y="5307"/>
                  <a:pt x="9838" y="5356"/>
                  <a:pt x="9866" y="5356"/>
                </a:cubicBezTo>
                <a:cubicBezTo>
                  <a:pt x="9895" y="5355"/>
                  <a:pt x="9918" y="5305"/>
                  <a:pt x="9918" y="5243"/>
                </a:cubicBezTo>
                <a:cubicBezTo>
                  <a:pt x="9917" y="5180"/>
                  <a:pt x="9894" y="5129"/>
                  <a:pt x="9865" y="5130"/>
                </a:cubicBezTo>
                <a:close/>
                <a:moveTo>
                  <a:pt x="10002" y="5130"/>
                </a:moveTo>
                <a:cubicBezTo>
                  <a:pt x="9973" y="5130"/>
                  <a:pt x="9950" y="5182"/>
                  <a:pt x="9951" y="5244"/>
                </a:cubicBezTo>
                <a:cubicBezTo>
                  <a:pt x="9951" y="5307"/>
                  <a:pt x="9975" y="5356"/>
                  <a:pt x="10004" y="5356"/>
                </a:cubicBezTo>
                <a:cubicBezTo>
                  <a:pt x="10033" y="5355"/>
                  <a:pt x="10055" y="5304"/>
                  <a:pt x="10055" y="5241"/>
                </a:cubicBezTo>
                <a:cubicBezTo>
                  <a:pt x="10054" y="5179"/>
                  <a:pt x="10031" y="5129"/>
                  <a:pt x="10002" y="5130"/>
                </a:cubicBezTo>
                <a:close/>
                <a:moveTo>
                  <a:pt x="10158" y="5130"/>
                </a:moveTo>
                <a:cubicBezTo>
                  <a:pt x="10129" y="5130"/>
                  <a:pt x="10106" y="5182"/>
                  <a:pt x="10107" y="5244"/>
                </a:cubicBezTo>
                <a:cubicBezTo>
                  <a:pt x="10108" y="5307"/>
                  <a:pt x="10131" y="5356"/>
                  <a:pt x="10160" y="5356"/>
                </a:cubicBezTo>
                <a:cubicBezTo>
                  <a:pt x="10189" y="5355"/>
                  <a:pt x="10212" y="5304"/>
                  <a:pt x="10211" y="5241"/>
                </a:cubicBezTo>
                <a:cubicBezTo>
                  <a:pt x="10210" y="5179"/>
                  <a:pt x="10187" y="5129"/>
                  <a:pt x="10158" y="5130"/>
                </a:cubicBezTo>
                <a:close/>
                <a:moveTo>
                  <a:pt x="10295" y="5130"/>
                </a:moveTo>
                <a:cubicBezTo>
                  <a:pt x="10266" y="5130"/>
                  <a:pt x="10243" y="5182"/>
                  <a:pt x="10244" y="5244"/>
                </a:cubicBezTo>
                <a:cubicBezTo>
                  <a:pt x="10245" y="5307"/>
                  <a:pt x="10269" y="5356"/>
                  <a:pt x="10298" y="5356"/>
                </a:cubicBezTo>
                <a:cubicBezTo>
                  <a:pt x="10326" y="5355"/>
                  <a:pt x="10349" y="5304"/>
                  <a:pt x="10348" y="5241"/>
                </a:cubicBezTo>
                <a:cubicBezTo>
                  <a:pt x="10348" y="5179"/>
                  <a:pt x="10323" y="5129"/>
                  <a:pt x="10295" y="5130"/>
                </a:cubicBezTo>
                <a:close/>
                <a:moveTo>
                  <a:pt x="10607" y="5130"/>
                </a:moveTo>
                <a:cubicBezTo>
                  <a:pt x="10578" y="5130"/>
                  <a:pt x="10556" y="5182"/>
                  <a:pt x="10557" y="5244"/>
                </a:cubicBezTo>
                <a:cubicBezTo>
                  <a:pt x="10558" y="5307"/>
                  <a:pt x="10582" y="5356"/>
                  <a:pt x="10611" y="5356"/>
                </a:cubicBezTo>
                <a:cubicBezTo>
                  <a:pt x="10640" y="5355"/>
                  <a:pt x="10662" y="5305"/>
                  <a:pt x="10661" y="5243"/>
                </a:cubicBezTo>
                <a:cubicBezTo>
                  <a:pt x="10659" y="5180"/>
                  <a:pt x="10636" y="5129"/>
                  <a:pt x="10607" y="5130"/>
                </a:cubicBezTo>
                <a:close/>
                <a:moveTo>
                  <a:pt x="10900" y="5130"/>
                </a:moveTo>
                <a:cubicBezTo>
                  <a:pt x="10871" y="5130"/>
                  <a:pt x="10849" y="5182"/>
                  <a:pt x="10850" y="5244"/>
                </a:cubicBezTo>
                <a:cubicBezTo>
                  <a:pt x="10851" y="5307"/>
                  <a:pt x="10876" y="5356"/>
                  <a:pt x="10905" y="5356"/>
                </a:cubicBezTo>
                <a:cubicBezTo>
                  <a:pt x="10934" y="5355"/>
                  <a:pt x="10955" y="5305"/>
                  <a:pt x="10954" y="5243"/>
                </a:cubicBezTo>
                <a:cubicBezTo>
                  <a:pt x="10952" y="5180"/>
                  <a:pt x="10928" y="5129"/>
                  <a:pt x="10900" y="5130"/>
                </a:cubicBezTo>
                <a:close/>
                <a:moveTo>
                  <a:pt x="11056" y="5130"/>
                </a:moveTo>
                <a:cubicBezTo>
                  <a:pt x="11027" y="5130"/>
                  <a:pt x="11005" y="5182"/>
                  <a:pt x="11006" y="5244"/>
                </a:cubicBezTo>
                <a:cubicBezTo>
                  <a:pt x="11008" y="5307"/>
                  <a:pt x="11033" y="5356"/>
                  <a:pt x="11061" y="5356"/>
                </a:cubicBezTo>
                <a:cubicBezTo>
                  <a:pt x="11090" y="5355"/>
                  <a:pt x="11113" y="5305"/>
                  <a:pt x="11111" y="5243"/>
                </a:cubicBezTo>
                <a:cubicBezTo>
                  <a:pt x="11109" y="5180"/>
                  <a:pt x="11085" y="5129"/>
                  <a:pt x="11056" y="5130"/>
                </a:cubicBezTo>
                <a:close/>
                <a:moveTo>
                  <a:pt x="11192" y="5130"/>
                </a:moveTo>
                <a:cubicBezTo>
                  <a:pt x="11164" y="5130"/>
                  <a:pt x="11142" y="5182"/>
                  <a:pt x="11143" y="5244"/>
                </a:cubicBezTo>
                <a:cubicBezTo>
                  <a:pt x="11145" y="5307"/>
                  <a:pt x="11169" y="5356"/>
                  <a:pt x="11198" y="5356"/>
                </a:cubicBezTo>
                <a:cubicBezTo>
                  <a:pt x="11227" y="5355"/>
                  <a:pt x="11250" y="5305"/>
                  <a:pt x="11248" y="5243"/>
                </a:cubicBezTo>
                <a:cubicBezTo>
                  <a:pt x="11246" y="5180"/>
                  <a:pt x="11221" y="5129"/>
                  <a:pt x="11192" y="5130"/>
                </a:cubicBezTo>
                <a:close/>
                <a:moveTo>
                  <a:pt x="11349" y="5130"/>
                </a:moveTo>
                <a:cubicBezTo>
                  <a:pt x="11320" y="5130"/>
                  <a:pt x="11298" y="5182"/>
                  <a:pt x="11300" y="5244"/>
                </a:cubicBezTo>
                <a:cubicBezTo>
                  <a:pt x="11302" y="5307"/>
                  <a:pt x="11326" y="5356"/>
                  <a:pt x="11355" y="5356"/>
                </a:cubicBezTo>
                <a:cubicBezTo>
                  <a:pt x="11384" y="5355"/>
                  <a:pt x="11406" y="5305"/>
                  <a:pt x="11404" y="5243"/>
                </a:cubicBezTo>
                <a:cubicBezTo>
                  <a:pt x="11402" y="5180"/>
                  <a:pt x="11377" y="5129"/>
                  <a:pt x="11349" y="5130"/>
                </a:cubicBezTo>
                <a:close/>
                <a:moveTo>
                  <a:pt x="11485" y="5130"/>
                </a:moveTo>
                <a:cubicBezTo>
                  <a:pt x="11456" y="5130"/>
                  <a:pt x="11435" y="5182"/>
                  <a:pt x="11437" y="5244"/>
                </a:cubicBezTo>
                <a:cubicBezTo>
                  <a:pt x="11439" y="5307"/>
                  <a:pt x="11464" y="5356"/>
                  <a:pt x="11493" y="5356"/>
                </a:cubicBezTo>
                <a:cubicBezTo>
                  <a:pt x="11522" y="5355"/>
                  <a:pt x="11543" y="5305"/>
                  <a:pt x="11541" y="5243"/>
                </a:cubicBezTo>
                <a:cubicBezTo>
                  <a:pt x="11539" y="5180"/>
                  <a:pt x="11513" y="5129"/>
                  <a:pt x="11485" y="5130"/>
                </a:cubicBezTo>
                <a:close/>
                <a:moveTo>
                  <a:pt x="11641" y="5130"/>
                </a:moveTo>
                <a:cubicBezTo>
                  <a:pt x="11613" y="5130"/>
                  <a:pt x="11591" y="5182"/>
                  <a:pt x="11593" y="5244"/>
                </a:cubicBezTo>
                <a:cubicBezTo>
                  <a:pt x="11595" y="5307"/>
                  <a:pt x="11620" y="5356"/>
                  <a:pt x="11649" y="5356"/>
                </a:cubicBezTo>
                <a:cubicBezTo>
                  <a:pt x="11678" y="5355"/>
                  <a:pt x="11700" y="5305"/>
                  <a:pt x="11697" y="5243"/>
                </a:cubicBezTo>
                <a:cubicBezTo>
                  <a:pt x="11695" y="5180"/>
                  <a:pt x="11670" y="5129"/>
                  <a:pt x="11641" y="5130"/>
                </a:cubicBezTo>
                <a:close/>
                <a:moveTo>
                  <a:pt x="8519" y="5180"/>
                </a:moveTo>
                <a:cubicBezTo>
                  <a:pt x="8490" y="5180"/>
                  <a:pt x="8466" y="5232"/>
                  <a:pt x="8465" y="5295"/>
                </a:cubicBezTo>
                <a:cubicBezTo>
                  <a:pt x="8464" y="5357"/>
                  <a:pt x="8486" y="5407"/>
                  <a:pt x="8515" y="5406"/>
                </a:cubicBezTo>
                <a:cubicBezTo>
                  <a:pt x="8544" y="5406"/>
                  <a:pt x="8568" y="5354"/>
                  <a:pt x="8569" y="5291"/>
                </a:cubicBezTo>
                <a:cubicBezTo>
                  <a:pt x="8570" y="5229"/>
                  <a:pt x="8547" y="5179"/>
                  <a:pt x="8519" y="5180"/>
                </a:cubicBezTo>
                <a:close/>
                <a:moveTo>
                  <a:pt x="8675" y="5180"/>
                </a:moveTo>
                <a:cubicBezTo>
                  <a:pt x="8646" y="5180"/>
                  <a:pt x="8622" y="5232"/>
                  <a:pt x="8621" y="5295"/>
                </a:cubicBezTo>
                <a:cubicBezTo>
                  <a:pt x="8620" y="5357"/>
                  <a:pt x="8643" y="5407"/>
                  <a:pt x="8672" y="5406"/>
                </a:cubicBezTo>
                <a:cubicBezTo>
                  <a:pt x="8701" y="5406"/>
                  <a:pt x="8724" y="5354"/>
                  <a:pt x="8725" y="5291"/>
                </a:cubicBezTo>
                <a:cubicBezTo>
                  <a:pt x="8726" y="5229"/>
                  <a:pt x="8704" y="5179"/>
                  <a:pt x="8675" y="5180"/>
                </a:cubicBezTo>
                <a:close/>
                <a:moveTo>
                  <a:pt x="8811" y="5180"/>
                </a:moveTo>
                <a:cubicBezTo>
                  <a:pt x="8783" y="5180"/>
                  <a:pt x="8759" y="5232"/>
                  <a:pt x="8758" y="5295"/>
                </a:cubicBezTo>
                <a:cubicBezTo>
                  <a:pt x="8757" y="5357"/>
                  <a:pt x="8780" y="5407"/>
                  <a:pt x="8809" y="5406"/>
                </a:cubicBezTo>
                <a:cubicBezTo>
                  <a:pt x="8838" y="5406"/>
                  <a:pt x="8861" y="5354"/>
                  <a:pt x="8862" y="5291"/>
                </a:cubicBezTo>
                <a:cubicBezTo>
                  <a:pt x="8863" y="5229"/>
                  <a:pt x="8840" y="5179"/>
                  <a:pt x="8811" y="5180"/>
                </a:cubicBezTo>
                <a:close/>
                <a:moveTo>
                  <a:pt x="8948" y="5180"/>
                </a:moveTo>
                <a:cubicBezTo>
                  <a:pt x="8919" y="5180"/>
                  <a:pt x="8896" y="5232"/>
                  <a:pt x="8895" y="5295"/>
                </a:cubicBezTo>
                <a:cubicBezTo>
                  <a:pt x="8894" y="5357"/>
                  <a:pt x="8917" y="5407"/>
                  <a:pt x="8946" y="5406"/>
                </a:cubicBezTo>
                <a:cubicBezTo>
                  <a:pt x="8975" y="5406"/>
                  <a:pt x="8998" y="5354"/>
                  <a:pt x="8999" y="5291"/>
                </a:cubicBezTo>
                <a:cubicBezTo>
                  <a:pt x="8999" y="5229"/>
                  <a:pt x="8977" y="5179"/>
                  <a:pt x="8948" y="5180"/>
                </a:cubicBezTo>
                <a:close/>
                <a:moveTo>
                  <a:pt x="3623" y="5230"/>
                </a:moveTo>
                <a:cubicBezTo>
                  <a:pt x="3594" y="5231"/>
                  <a:pt x="3565" y="5281"/>
                  <a:pt x="3559" y="5343"/>
                </a:cubicBezTo>
                <a:cubicBezTo>
                  <a:pt x="3553" y="5405"/>
                  <a:pt x="3571" y="5455"/>
                  <a:pt x="3600" y="5455"/>
                </a:cubicBezTo>
                <a:cubicBezTo>
                  <a:pt x="3629" y="5454"/>
                  <a:pt x="3657" y="5404"/>
                  <a:pt x="3663" y="5342"/>
                </a:cubicBezTo>
                <a:cubicBezTo>
                  <a:pt x="3669" y="5280"/>
                  <a:pt x="3651" y="5230"/>
                  <a:pt x="3623" y="5230"/>
                </a:cubicBezTo>
                <a:close/>
                <a:moveTo>
                  <a:pt x="3759" y="5230"/>
                </a:moveTo>
                <a:cubicBezTo>
                  <a:pt x="3730" y="5231"/>
                  <a:pt x="3702" y="5281"/>
                  <a:pt x="3696" y="5343"/>
                </a:cubicBezTo>
                <a:cubicBezTo>
                  <a:pt x="3690" y="5405"/>
                  <a:pt x="3708" y="5455"/>
                  <a:pt x="3737" y="5455"/>
                </a:cubicBezTo>
                <a:cubicBezTo>
                  <a:pt x="3766" y="5454"/>
                  <a:pt x="3794" y="5404"/>
                  <a:pt x="3800" y="5342"/>
                </a:cubicBezTo>
                <a:cubicBezTo>
                  <a:pt x="3806" y="5280"/>
                  <a:pt x="3788" y="5230"/>
                  <a:pt x="3759" y="5230"/>
                </a:cubicBezTo>
                <a:close/>
                <a:moveTo>
                  <a:pt x="3915" y="5230"/>
                </a:moveTo>
                <a:cubicBezTo>
                  <a:pt x="3886" y="5231"/>
                  <a:pt x="3858" y="5281"/>
                  <a:pt x="3852" y="5343"/>
                </a:cubicBezTo>
                <a:cubicBezTo>
                  <a:pt x="3846" y="5405"/>
                  <a:pt x="3865" y="5455"/>
                  <a:pt x="3894" y="5455"/>
                </a:cubicBezTo>
                <a:cubicBezTo>
                  <a:pt x="3923" y="5454"/>
                  <a:pt x="3950" y="5404"/>
                  <a:pt x="3956" y="5342"/>
                </a:cubicBezTo>
                <a:cubicBezTo>
                  <a:pt x="3962" y="5280"/>
                  <a:pt x="3944" y="5230"/>
                  <a:pt x="3915" y="5230"/>
                </a:cubicBezTo>
                <a:close/>
                <a:moveTo>
                  <a:pt x="4071" y="5230"/>
                </a:moveTo>
                <a:cubicBezTo>
                  <a:pt x="4042" y="5231"/>
                  <a:pt x="4014" y="5281"/>
                  <a:pt x="4009" y="5343"/>
                </a:cubicBezTo>
                <a:cubicBezTo>
                  <a:pt x="4003" y="5405"/>
                  <a:pt x="4021" y="5455"/>
                  <a:pt x="4050" y="5455"/>
                </a:cubicBezTo>
                <a:cubicBezTo>
                  <a:pt x="4079" y="5454"/>
                  <a:pt x="4107" y="5404"/>
                  <a:pt x="4113" y="5342"/>
                </a:cubicBezTo>
                <a:cubicBezTo>
                  <a:pt x="4118" y="5280"/>
                  <a:pt x="4100" y="5230"/>
                  <a:pt x="4071" y="5230"/>
                </a:cubicBezTo>
                <a:close/>
                <a:moveTo>
                  <a:pt x="4207" y="5230"/>
                </a:moveTo>
                <a:cubicBezTo>
                  <a:pt x="4178" y="5231"/>
                  <a:pt x="4151" y="5281"/>
                  <a:pt x="4146" y="5343"/>
                </a:cubicBezTo>
                <a:cubicBezTo>
                  <a:pt x="4140" y="5405"/>
                  <a:pt x="4158" y="5455"/>
                  <a:pt x="4187" y="5455"/>
                </a:cubicBezTo>
                <a:cubicBezTo>
                  <a:pt x="4216" y="5454"/>
                  <a:pt x="4244" y="5404"/>
                  <a:pt x="4249" y="5342"/>
                </a:cubicBezTo>
                <a:cubicBezTo>
                  <a:pt x="4255" y="5280"/>
                  <a:pt x="4236" y="5230"/>
                  <a:pt x="4207" y="5230"/>
                </a:cubicBezTo>
                <a:close/>
                <a:moveTo>
                  <a:pt x="4364" y="5230"/>
                </a:moveTo>
                <a:cubicBezTo>
                  <a:pt x="4335" y="5231"/>
                  <a:pt x="4307" y="5281"/>
                  <a:pt x="4302" y="5343"/>
                </a:cubicBezTo>
                <a:cubicBezTo>
                  <a:pt x="4296" y="5405"/>
                  <a:pt x="4315" y="5455"/>
                  <a:pt x="4344" y="5455"/>
                </a:cubicBezTo>
                <a:cubicBezTo>
                  <a:pt x="4373" y="5454"/>
                  <a:pt x="4400" y="5404"/>
                  <a:pt x="4406" y="5342"/>
                </a:cubicBezTo>
                <a:cubicBezTo>
                  <a:pt x="4411" y="5280"/>
                  <a:pt x="4392" y="5230"/>
                  <a:pt x="4364" y="5230"/>
                </a:cubicBezTo>
                <a:close/>
                <a:moveTo>
                  <a:pt x="4500" y="5230"/>
                </a:moveTo>
                <a:cubicBezTo>
                  <a:pt x="4471" y="5231"/>
                  <a:pt x="4444" y="5281"/>
                  <a:pt x="4438" y="5343"/>
                </a:cubicBezTo>
                <a:cubicBezTo>
                  <a:pt x="4433" y="5405"/>
                  <a:pt x="4452" y="5455"/>
                  <a:pt x="4481" y="5455"/>
                </a:cubicBezTo>
                <a:cubicBezTo>
                  <a:pt x="4510" y="5454"/>
                  <a:pt x="4537" y="5404"/>
                  <a:pt x="4543" y="5342"/>
                </a:cubicBezTo>
                <a:cubicBezTo>
                  <a:pt x="4548" y="5280"/>
                  <a:pt x="4529" y="5230"/>
                  <a:pt x="4500" y="5230"/>
                </a:cubicBezTo>
                <a:close/>
                <a:moveTo>
                  <a:pt x="4656" y="5230"/>
                </a:moveTo>
                <a:cubicBezTo>
                  <a:pt x="4628" y="5231"/>
                  <a:pt x="4600" y="5281"/>
                  <a:pt x="4595" y="5343"/>
                </a:cubicBezTo>
                <a:cubicBezTo>
                  <a:pt x="4589" y="5405"/>
                  <a:pt x="4609" y="5455"/>
                  <a:pt x="4637" y="5455"/>
                </a:cubicBezTo>
                <a:cubicBezTo>
                  <a:pt x="4666" y="5454"/>
                  <a:pt x="4694" y="5404"/>
                  <a:pt x="4699" y="5342"/>
                </a:cubicBezTo>
                <a:cubicBezTo>
                  <a:pt x="4704" y="5280"/>
                  <a:pt x="4685" y="5230"/>
                  <a:pt x="4656" y="5230"/>
                </a:cubicBezTo>
                <a:close/>
                <a:moveTo>
                  <a:pt x="950" y="5280"/>
                </a:moveTo>
                <a:cubicBezTo>
                  <a:pt x="922" y="5281"/>
                  <a:pt x="891" y="5332"/>
                  <a:pt x="882" y="5394"/>
                </a:cubicBezTo>
                <a:cubicBezTo>
                  <a:pt x="873" y="5455"/>
                  <a:pt x="889" y="5506"/>
                  <a:pt x="918" y="5505"/>
                </a:cubicBezTo>
                <a:cubicBezTo>
                  <a:pt x="947" y="5505"/>
                  <a:pt x="977" y="5454"/>
                  <a:pt x="986" y="5392"/>
                </a:cubicBezTo>
                <a:cubicBezTo>
                  <a:pt x="995" y="5330"/>
                  <a:pt x="979" y="5280"/>
                  <a:pt x="950" y="5280"/>
                </a:cubicBezTo>
                <a:close/>
                <a:moveTo>
                  <a:pt x="1107" y="5280"/>
                </a:moveTo>
                <a:cubicBezTo>
                  <a:pt x="1078" y="5281"/>
                  <a:pt x="1047" y="5332"/>
                  <a:pt x="1038" y="5394"/>
                </a:cubicBezTo>
                <a:cubicBezTo>
                  <a:pt x="1029" y="5455"/>
                  <a:pt x="1046" y="5506"/>
                  <a:pt x="1074" y="5505"/>
                </a:cubicBezTo>
                <a:cubicBezTo>
                  <a:pt x="1103" y="5505"/>
                  <a:pt x="1133" y="5454"/>
                  <a:pt x="1142" y="5392"/>
                </a:cubicBezTo>
                <a:cubicBezTo>
                  <a:pt x="1151" y="5330"/>
                  <a:pt x="1135" y="5280"/>
                  <a:pt x="1107" y="5280"/>
                </a:cubicBezTo>
                <a:close/>
                <a:moveTo>
                  <a:pt x="1243" y="5280"/>
                </a:moveTo>
                <a:cubicBezTo>
                  <a:pt x="1214" y="5281"/>
                  <a:pt x="1184" y="5332"/>
                  <a:pt x="1175" y="5394"/>
                </a:cubicBezTo>
                <a:cubicBezTo>
                  <a:pt x="1166" y="5455"/>
                  <a:pt x="1182" y="5506"/>
                  <a:pt x="1211" y="5505"/>
                </a:cubicBezTo>
                <a:cubicBezTo>
                  <a:pt x="1240" y="5505"/>
                  <a:pt x="1270" y="5454"/>
                  <a:pt x="1279" y="5392"/>
                </a:cubicBezTo>
                <a:cubicBezTo>
                  <a:pt x="1288" y="5330"/>
                  <a:pt x="1272" y="5280"/>
                  <a:pt x="1243" y="5280"/>
                </a:cubicBezTo>
                <a:close/>
                <a:moveTo>
                  <a:pt x="1399" y="5280"/>
                </a:moveTo>
                <a:cubicBezTo>
                  <a:pt x="1370" y="5281"/>
                  <a:pt x="1340" y="5332"/>
                  <a:pt x="1332" y="5394"/>
                </a:cubicBezTo>
                <a:cubicBezTo>
                  <a:pt x="1323" y="5455"/>
                  <a:pt x="1339" y="5506"/>
                  <a:pt x="1368" y="5505"/>
                </a:cubicBezTo>
                <a:cubicBezTo>
                  <a:pt x="1397" y="5505"/>
                  <a:pt x="1427" y="5454"/>
                  <a:pt x="1435" y="5392"/>
                </a:cubicBezTo>
                <a:cubicBezTo>
                  <a:pt x="1444" y="5330"/>
                  <a:pt x="1427" y="5280"/>
                  <a:pt x="1399" y="5280"/>
                </a:cubicBezTo>
                <a:close/>
                <a:moveTo>
                  <a:pt x="1536" y="5280"/>
                </a:moveTo>
                <a:cubicBezTo>
                  <a:pt x="1507" y="5281"/>
                  <a:pt x="1477" y="5332"/>
                  <a:pt x="1468" y="5394"/>
                </a:cubicBezTo>
                <a:cubicBezTo>
                  <a:pt x="1460" y="5455"/>
                  <a:pt x="1476" y="5506"/>
                  <a:pt x="1505" y="5505"/>
                </a:cubicBezTo>
                <a:cubicBezTo>
                  <a:pt x="1534" y="5505"/>
                  <a:pt x="1564" y="5454"/>
                  <a:pt x="1572" y="5392"/>
                </a:cubicBezTo>
                <a:cubicBezTo>
                  <a:pt x="1581" y="5330"/>
                  <a:pt x="1564" y="5280"/>
                  <a:pt x="1536" y="5280"/>
                </a:cubicBezTo>
                <a:close/>
                <a:moveTo>
                  <a:pt x="1691" y="5280"/>
                </a:moveTo>
                <a:cubicBezTo>
                  <a:pt x="1663" y="5281"/>
                  <a:pt x="1632" y="5332"/>
                  <a:pt x="1624" y="5394"/>
                </a:cubicBezTo>
                <a:cubicBezTo>
                  <a:pt x="1616" y="5455"/>
                  <a:pt x="1633" y="5506"/>
                  <a:pt x="1661" y="5505"/>
                </a:cubicBezTo>
                <a:cubicBezTo>
                  <a:pt x="1690" y="5505"/>
                  <a:pt x="1720" y="5454"/>
                  <a:pt x="1729" y="5392"/>
                </a:cubicBezTo>
                <a:cubicBezTo>
                  <a:pt x="1737" y="5330"/>
                  <a:pt x="1720" y="5280"/>
                  <a:pt x="1691" y="5280"/>
                </a:cubicBezTo>
                <a:close/>
                <a:moveTo>
                  <a:pt x="1848" y="5280"/>
                </a:moveTo>
                <a:cubicBezTo>
                  <a:pt x="1819" y="5281"/>
                  <a:pt x="1789" y="5332"/>
                  <a:pt x="1781" y="5394"/>
                </a:cubicBezTo>
                <a:cubicBezTo>
                  <a:pt x="1772" y="5455"/>
                  <a:pt x="1790" y="5506"/>
                  <a:pt x="1818" y="5505"/>
                </a:cubicBezTo>
                <a:cubicBezTo>
                  <a:pt x="1847" y="5505"/>
                  <a:pt x="1877" y="5454"/>
                  <a:pt x="1885" y="5392"/>
                </a:cubicBezTo>
                <a:cubicBezTo>
                  <a:pt x="1893" y="5330"/>
                  <a:pt x="1876" y="5280"/>
                  <a:pt x="1848" y="5280"/>
                </a:cubicBezTo>
                <a:close/>
                <a:moveTo>
                  <a:pt x="1984" y="5280"/>
                </a:moveTo>
                <a:cubicBezTo>
                  <a:pt x="1955" y="5281"/>
                  <a:pt x="1925" y="5332"/>
                  <a:pt x="1917" y="5394"/>
                </a:cubicBezTo>
                <a:cubicBezTo>
                  <a:pt x="1909" y="5455"/>
                  <a:pt x="1926" y="5506"/>
                  <a:pt x="1955" y="5505"/>
                </a:cubicBezTo>
                <a:cubicBezTo>
                  <a:pt x="1984" y="5505"/>
                  <a:pt x="2014" y="5454"/>
                  <a:pt x="2022" y="5392"/>
                </a:cubicBezTo>
                <a:cubicBezTo>
                  <a:pt x="2030" y="5330"/>
                  <a:pt x="2013" y="5280"/>
                  <a:pt x="1984" y="5280"/>
                </a:cubicBezTo>
                <a:close/>
                <a:moveTo>
                  <a:pt x="2140" y="5280"/>
                </a:moveTo>
                <a:cubicBezTo>
                  <a:pt x="2111" y="5281"/>
                  <a:pt x="2082" y="5332"/>
                  <a:pt x="2074" y="5394"/>
                </a:cubicBezTo>
                <a:cubicBezTo>
                  <a:pt x="2066" y="5455"/>
                  <a:pt x="2083" y="5506"/>
                  <a:pt x="2112" y="5505"/>
                </a:cubicBezTo>
                <a:cubicBezTo>
                  <a:pt x="2140" y="5505"/>
                  <a:pt x="2171" y="5454"/>
                  <a:pt x="2178" y="5392"/>
                </a:cubicBezTo>
                <a:cubicBezTo>
                  <a:pt x="2186" y="5330"/>
                  <a:pt x="2168" y="5280"/>
                  <a:pt x="2140" y="5280"/>
                </a:cubicBezTo>
                <a:close/>
                <a:moveTo>
                  <a:pt x="2296" y="5280"/>
                </a:moveTo>
                <a:cubicBezTo>
                  <a:pt x="2267" y="5281"/>
                  <a:pt x="2238" y="5332"/>
                  <a:pt x="2230" y="5394"/>
                </a:cubicBezTo>
                <a:cubicBezTo>
                  <a:pt x="2223" y="5455"/>
                  <a:pt x="2240" y="5506"/>
                  <a:pt x="2269" y="5505"/>
                </a:cubicBezTo>
                <a:cubicBezTo>
                  <a:pt x="2298" y="5505"/>
                  <a:pt x="2327" y="5454"/>
                  <a:pt x="2334" y="5392"/>
                </a:cubicBezTo>
                <a:cubicBezTo>
                  <a:pt x="2342" y="5330"/>
                  <a:pt x="2325" y="5280"/>
                  <a:pt x="2296" y="5280"/>
                </a:cubicBezTo>
                <a:close/>
                <a:moveTo>
                  <a:pt x="2432" y="5280"/>
                </a:moveTo>
                <a:cubicBezTo>
                  <a:pt x="2404" y="5281"/>
                  <a:pt x="2375" y="5332"/>
                  <a:pt x="2367" y="5394"/>
                </a:cubicBezTo>
                <a:cubicBezTo>
                  <a:pt x="2360" y="5455"/>
                  <a:pt x="2377" y="5506"/>
                  <a:pt x="2406" y="5505"/>
                </a:cubicBezTo>
                <a:cubicBezTo>
                  <a:pt x="2434" y="5505"/>
                  <a:pt x="2464" y="5454"/>
                  <a:pt x="2471" y="5392"/>
                </a:cubicBezTo>
                <a:cubicBezTo>
                  <a:pt x="2478" y="5330"/>
                  <a:pt x="2461" y="5280"/>
                  <a:pt x="2432" y="5280"/>
                </a:cubicBezTo>
                <a:close/>
                <a:moveTo>
                  <a:pt x="2589" y="5280"/>
                </a:moveTo>
                <a:cubicBezTo>
                  <a:pt x="2560" y="5281"/>
                  <a:pt x="2531" y="5332"/>
                  <a:pt x="2523" y="5394"/>
                </a:cubicBezTo>
                <a:cubicBezTo>
                  <a:pt x="2516" y="5456"/>
                  <a:pt x="2533" y="5506"/>
                  <a:pt x="2562" y="5505"/>
                </a:cubicBezTo>
                <a:cubicBezTo>
                  <a:pt x="2591" y="5505"/>
                  <a:pt x="2620" y="5454"/>
                  <a:pt x="2627" y="5392"/>
                </a:cubicBezTo>
                <a:cubicBezTo>
                  <a:pt x="2635" y="5330"/>
                  <a:pt x="2618" y="5280"/>
                  <a:pt x="2589" y="5280"/>
                </a:cubicBezTo>
                <a:close/>
                <a:moveTo>
                  <a:pt x="2745" y="5280"/>
                </a:moveTo>
                <a:cubicBezTo>
                  <a:pt x="2716" y="5281"/>
                  <a:pt x="2687" y="5332"/>
                  <a:pt x="2680" y="5394"/>
                </a:cubicBezTo>
                <a:cubicBezTo>
                  <a:pt x="2673" y="5456"/>
                  <a:pt x="2690" y="5506"/>
                  <a:pt x="2719" y="5505"/>
                </a:cubicBezTo>
                <a:cubicBezTo>
                  <a:pt x="2748" y="5505"/>
                  <a:pt x="2777" y="5454"/>
                  <a:pt x="2784" y="5392"/>
                </a:cubicBezTo>
                <a:cubicBezTo>
                  <a:pt x="2791" y="5330"/>
                  <a:pt x="2773" y="5280"/>
                  <a:pt x="2745" y="5280"/>
                </a:cubicBezTo>
                <a:close/>
                <a:moveTo>
                  <a:pt x="2881" y="5280"/>
                </a:moveTo>
                <a:cubicBezTo>
                  <a:pt x="2853" y="5281"/>
                  <a:pt x="2824" y="5332"/>
                  <a:pt x="2817" y="5394"/>
                </a:cubicBezTo>
                <a:cubicBezTo>
                  <a:pt x="2810" y="5455"/>
                  <a:pt x="2827" y="5506"/>
                  <a:pt x="2856" y="5505"/>
                </a:cubicBezTo>
                <a:cubicBezTo>
                  <a:pt x="2885" y="5505"/>
                  <a:pt x="2914" y="5454"/>
                  <a:pt x="2921" y="5392"/>
                </a:cubicBezTo>
                <a:cubicBezTo>
                  <a:pt x="2928" y="5330"/>
                  <a:pt x="2910" y="5280"/>
                  <a:pt x="2881" y="5280"/>
                </a:cubicBezTo>
                <a:close/>
                <a:moveTo>
                  <a:pt x="3037" y="5280"/>
                </a:moveTo>
                <a:cubicBezTo>
                  <a:pt x="3009" y="5281"/>
                  <a:pt x="2979" y="5332"/>
                  <a:pt x="2973" y="5394"/>
                </a:cubicBezTo>
                <a:cubicBezTo>
                  <a:pt x="2966" y="5456"/>
                  <a:pt x="2983" y="5506"/>
                  <a:pt x="3012" y="5505"/>
                </a:cubicBezTo>
                <a:cubicBezTo>
                  <a:pt x="3041" y="5505"/>
                  <a:pt x="3070" y="5454"/>
                  <a:pt x="3077" y="5392"/>
                </a:cubicBezTo>
                <a:cubicBezTo>
                  <a:pt x="3084" y="5330"/>
                  <a:pt x="3066" y="5280"/>
                  <a:pt x="3037" y="5280"/>
                </a:cubicBezTo>
                <a:close/>
                <a:moveTo>
                  <a:pt x="3174" y="5280"/>
                </a:moveTo>
                <a:cubicBezTo>
                  <a:pt x="3145" y="5281"/>
                  <a:pt x="3116" y="5332"/>
                  <a:pt x="3109" y="5394"/>
                </a:cubicBezTo>
                <a:cubicBezTo>
                  <a:pt x="3103" y="5456"/>
                  <a:pt x="3121" y="5506"/>
                  <a:pt x="3150" y="5505"/>
                </a:cubicBezTo>
                <a:cubicBezTo>
                  <a:pt x="3179" y="5505"/>
                  <a:pt x="3207" y="5454"/>
                  <a:pt x="3214" y="5392"/>
                </a:cubicBezTo>
                <a:cubicBezTo>
                  <a:pt x="3220" y="5330"/>
                  <a:pt x="3202" y="5280"/>
                  <a:pt x="3174" y="5280"/>
                </a:cubicBezTo>
                <a:close/>
                <a:moveTo>
                  <a:pt x="3330" y="5280"/>
                </a:moveTo>
                <a:cubicBezTo>
                  <a:pt x="3301" y="5281"/>
                  <a:pt x="3272" y="5332"/>
                  <a:pt x="3266" y="5394"/>
                </a:cubicBezTo>
                <a:cubicBezTo>
                  <a:pt x="3259" y="5456"/>
                  <a:pt x="3277" y="5506"/>
                  <a:pt x="3306" y="5505"/>
                </a:cubicBezTo>
                <a:cubicBezTo>
                  <a:pt x="3335" y="5505"/>
                  <a:pt x="3364" y="5454"/>
                  <a:pt x="3370" y="5392"/>
                </a:cubicBezTo>
                <a:cubicBezTo>
                  <a:pt x="3377" y="5330"/>
                  <a:pt x="3359" y="5280"/>
                  <a:pt x="3330" y="5280"/>
                </a:cubicBezTo>
                <a:close/>
                <a:moveTo>
                  <a:pt x="3466" y="5280"/>
                </a:moveTo>
                <a:cubicBezTo>
                  <a:pt x="3437" y="5281"/>
                  <a:pt x="3409" y="5332"/>
                  <a:pt x="3403" y="5394"/>
                </a:cubicBezTo>
                <a:cubicBezTo>
                  <a:pt x="3396" y="5456"/>
                  <a:pt x="3415" y="5506"/>
                  <a:pt x="3444" y="5505"/>
                </a:cubicBezTo>
                <a:cubicBezTo>
                  <a:pt x="3472" y="5505"/>
                  <a:pt x="3501" y="5454"/>
                  <a:pt x="3507" y="5392"/>
                </a:cubicBezTo>
                <a:cubicBezTo>
                  <a:pt x="3513" y="5330"/>
                  <a:pt x="3495" y="5280"/>
                  <a:pt x="3466" y="5280"/>
                </a:cubicBezTo>
                <a:close/>
                <a:moveTo>
                  <a:pt x="16873" y="5331"/>
                </a:moveTo>
                <a:cubicBezTo>
                  <a:pt x="16844" y="5331"/>
                  <a:pt x="16827" y="5383"/>
                  <a:pt x="16834" y="5445"/>
                </a:cubicBezTo>
                <a:cubicBezTo>
                  <a:pt x="16842" y="5509"/>
                  <a:pt x="16872" y="5559"/>
                  <a:pt x="16901" y="5559"/>
                </a:cubicBezTo>
                <a:cubicBezTo>
                  <a:pt x="16930" y="5558"/>
                  <a:pt x="16946" y="5507"/>
                  <a:pt x="16939" y="5444"/>
                </a:cubicBezTo>
                <a:cubicBezTo>
                  <a:pt x="16931" y="5381"/>
                  <a:pt x="16902" y="5330"/>
                  <a:pt x="16873" y="5331"/>
                </a:cubicBezTo>
                <a:close/>
                <a:moveTo>
                  <a:pt x="17341" y="5331"/>
                </a:moveTo>
                <a:cubicBezTo>
                  <a:pt x="17312" y="5331"/>
                  <a:pt x="17295" y="5383"/>
                  <a:pt x="17303" y="5445"/>
                </a:cubicBezTo>
                <a:cubicBezTo>
                  <a:pt x="17312" y="5509"/>
                  <a:pt x="17342" y="5559"/>
                  <a:pt x="17371" y="5559"/>
                </a:cubicBezTo>
                <a:cubicBezTo>
                  <a:pt x="17400" y="5558"/>
                  <a:pt x="17417" y="5507"/>
                  <a:pt x="17408" y="5444"/>
                </a:cubicBezTo>
                <a:cubicBezTo>
                  <a:pt x="17400" y="5381"/>
                  <a:pt x="17370" y="5330"/>
                  <a:pt x="17341" y="5331"/>
                </a:cubicBezTo>
                <a:close/>
                <a:moveTo>
                  <a:pt x="17478" y="5331"/>
                </a:moveTo>
                <a:cubicBezTo>
                  <a:pt x="17449" y="5331"/>
                  <a:pt x="17432" y="5383"/>
                  <a:pt x="17440" y="5445"/>
                </a:cubicBezTo>
                <a:cubicBezTo>
                  <a:pt x="17449" y="5509"/>
                  <a:pt x="17479" y="5559"/>
                  <a:pt x="17508" y="5559"/>
                </a:cubicBezTo>
                <a:cubicBezTo>
                  <a:pt x="17537" y="5558"/>
                  <a:pt x="17554" y="5507"/>
                  <a:pt x="17545" y="5444"/>
                </a:cubicBezTo>
                <a:cubicBezTo>
                  <a:pt x="17537" y="5381"/>
                  <a:pt x="17506" y="5330"/>
                  <a:pt x="17478" y="5331"/>
                </a:cubicBezTo>
                <a:close/>
                <a:moveTo>
                  <a:pt x="14042" y="5381"/>
                </a:moveTo>
                <a:cubicBezTo>
                  <a:pt x="14013" y="5382"/>
                  <a:pt x="13994" y="5433"/>
                  <a:pt x="13998" y="5496"/>
                </a:cubicBezTo>
                <a:cubicBezTo>
                  <a:pt x="14003" y="5559"/>
                  <a:pt x="14030" y="5609"/>
                  <a:pt x="14059" y="5609"/>
                </a:cubicBezTo>
                <a:cubicBezTo>
                  <a:pt x="14088" y="5608"/>
                  <a:pt x="14108" y="5557"/>
                  <a:pt x="14103" y="5494"/>
                </a:cubicBezTo>
                <a:cubicBezTo>
                  <a:pt x="14098" y="5431"/>
                  <a:pt x="14071" y="5381"/>
                  <a:pt x="14042" y="5381"/>
                </a:cubicBezTo>
                <a:close/>
                <a:moveTo>
                  <a:pt x="14178" y="5381"/>
                </a:moveTo>
                <a:cubicBezTo>
                  <a:pt x="14149" y="5381"/>
                  <a:pt x="14130" y="5433"/>
                  <a:pt x="14135" y="5496"/>
                </a:cubicBezTo>
                <a:cubicBezTo>
                  <a:pt x="14140" y="5559"/>
                  <a:pt x="14167" y="5609"/>
                  <a:pt x="14196" y="5609"/>
                </a:cubicBezTo>
                <a:cubicBezTo>
                  <a:pt x="14225" y="5608"/>
                  <a:pt x="14245" y="5557"/>
                  <a:pt x="14240" y="5494"/>
                </a:cubicBezTo>
                <a:cubicBezTo>
                  <a:pt x="14235" y="5431"/>
                  <a:pt x="14207" y="5381"/>
                  <a:pt x="14178" y="5381"/>
                </a:cubicBezTo>
                <a:close/>
                <a:moveTo>
                  <a:pt x="14335" y="5381"/>
                </a:moveTo>
                <a:cubicBezTo>
                  <a:pt x="14306" y="5381"/>
                  <a:pt x="14287" y="5433"/>
                  <a:pt x="14291" y="5496"/>
                </a:cubicBezTo>
                <a:cubicBezTo>
                  <a:pt x="14296" y="5559"/>
                  <a:pt x="14324" y="5609"/>
                  <a:pt x="14353" y="5609"/>
                </a:cubicBezTo>
                <a:cubicBezTo>
                  <a:pt x="14382" y="5608"/>
                  <a:pt x="14402" y="5557"/>
                  <a:pt x="14397" y="5494"/>
                </a:cubicBezTo>
                <a:cubicBezTo>
                  <a:pt x="14391" y="5431"/>
                  <a:pt x="14364" y="5380"/>
                  <a:pt x="14335" y="5381"/>
                </a:cubicBezTo>
                <a:close/>
                <a:moveTo>
                  <a:pt x="14491" y="5381"/>
                </a:moveTo>
                <a:cubicBezTo>
                  <a:pt x="14462" y="5382"/>
                  <a:pt x="14443" y="5433"/>
                  <a:pt x="14448" y="5496"/>
                </a:cubicBezTo>
                <a:cubicBezTo>
                  <a:pt x="14453" y="5559"/>
                  <a:pt x="14481" y="5610"/>
                  <a:pt x="14510" y="5609"/>
                </a:cubicBezTo>
                <a:cubicBezTo>
                  <a:pt x="14539" y="5609"/>
                  <a:pt x="14558" y="5557"/>
                  <a:pt x="14553" y="5494"/>
                </a:cubicBezTo>
                <a:cubicBezTo>
                  <a:pt x="14548" y="5431"/>
                  <a:pt x="14520" y="5381"/>
                  <a:pt x="14491" y="5381"/>
                </a:cubicBezTo>
                <a:close/>
                <a:moveTo>
                  <a:pt x="14627" y="5381"/>
                </a:moveTo>
                <a:cubicBezTo>
                  <a:pt x="14599" y="5382"/>
                  <a:pt x="14579" y="5433"/>
                  <a:pt x="14585" y="5496"/>
                </a:cubicBezTo>
                <a:cubicBezTo>
                  <a:pt x="14590" y="5559"/>
                  <a:pt x="14618" y="5609"/>
                  <a:pt x="14647" y="5609"/>
                </a:cubicBezTo>
                <a:cubicBezTo>
                  <a:pt x="14676" y="5608"/>
                  <a:pt x="14695" y="5557"/>
                  <a:pt x="14690" y="5494"/>
                </a:cubicBezTo>
                <a:cubicBezTo>
                  <a:pt x="14684" y="5431"/>
                  <a:pt x="14656" y="5381"/>
                  <a:pt x="14627" y="5381"/>
                </a:cubicBezTo>
                <a:close/>
                <a:moveTo>
                  <a:pt x="14784" y="5381"/>
                </a:moveTo>
                <a:cubicBezTo>
                  <a:pt x="14755" y="5382"/>
                  <a:pt x="14736" y="5433"/>
                  <a:pt x="14742" y="5496"/>
                </a:cubicBezTo>
                <a:cubicBezTo>
                  <a:pt x="14747" y="5559"/>
                  <a:pt x="14774" y="5609"/>
                  <a:pt x="14803" y="5609"/>
                </a:cubicBezTo>
                <a:cubicBezTo>
                  <a:pt x="14832" y="5608"/>
                  <a:pt x="14852" y="5557"/>
                  <a:pt x="14846" y="5494"/>
                </a:cubicBezTo>
                <a:cubicBezTo>
                  <a:pt x="14841" y="5431"/>
                  <a:pt x="14813" y="5381"/>
                  <a:pt x="14784" y="5381"/>
                </a:cubicBezTo>
                <a:close/>
                <a:moveTo>
                  <a:pt x="14940" y="5381"/>
                </a:moveTo>
                <a:cubicBezTo>
                  <a:pt x="14911" y="5382"/>
                  <a:pt x="14892" y="5433"/>
                  <a:pt x="14898" y="5496"/>
                </a:cubicBezTo>
                <a:cubicBezTo>
                  <a:pt x="14904" y="5559"/>
                  <a:pt x="14931" y="5609"/>
                  <a:pt x="14960" y="5609"/>
                </a:cubicBezTo>
                <a:cubicBezTo>
                  <a:pt x="14989" y="5608"/>
                  <a:pt x="15008" y="5557"/>
                  <a:pt x="15003" y="5494"/>
                </a:cubicBezTo>
                <a:cubicBezTo>
                  <a:pt x="14997" y="5431"/>
                  <a:pt x="14968" y="5381"/>
                  <a:pt x="14940" y="5381"/>
                </a:cubicBezTo>
                <a:close/>
                <a:moveTo>
                  <a:pt x="15077" y="5381"/>
                </a:moveTo>
                <a:cubicBezTo>
                  <a:pt x="15048" y="5382"/>
                  <a:pt x="15029" y="5433"/>
                  <a:pt x="15035" y="5496"/>
                </a:cubicBezTo>
                <a:cubicBezTo>
                  <a:pt x="15041" y="5559"/>
                  <a:pt x="15069" y="5609"/>
                  <a:pt x="15098" y="5609"/>
                </a:cubicBezTo>
                <a:cubicBezTo>
                  <a:pt x="15127" y="5608"/>
                  <a:pt x="15145" y="5557"/>
                  <a:pt x="15139" y="5494"/>
                </a:cubicBezTo>
                <a:cubicBezTo>
                  <a:pt x="15134" y="5431"/>
                  <a:pt x="15105" y="5381"/>
                  <a:pt x="15077" y="5381"/>
                </a:cubicBezTo>
                <a:close/>
                <a:moveTo>
                  <a:pt x="15233" y="5381"/>
                </a:moveTo>
                <a:cubicBezTo>
                  <a:pt x="15204" y="5382"/>
                  <a:pt x="15185" y="5433"/>
                  <a:pt x="15191" y="5496"/>
                </a:cubicBezTo>
                <a:cubicBezTo>
                  <a:pt x="15197" y="5559"/>
                  <a:pt x="15225" y="5609"/>
                  <a:pt x="15254" y="5609"/>
                </a:cubicBezTo>
                <a:cubicBezTo>
                  <a:pt x="15283" y="5608"/>
                  <a:pt x="15302" y="5557"/>
                  <a:pt x="15296" y="5494"/>
                </a:cubicBezTo>
                <a:cubicBezTo>
                  <a:pt x="15290" y="5431"/>
                  <a:pt x="15262" y="5381"/>
                  <a:pt x="15233" y="5381"/>
                </a:cubicBezTo>
                <a:close/>
                <a:moveTo>
                  <a:pt x="15389" y="5381"/>
                </a:moveTo>
                <a:cubicBezTo>
                  <a:pt x="15360" y="5381"/>
                  <a:pt x="15342" y="5433"/>
                  <a:pt x="15348" y="5496"/>
                </a:cubicBezTo>
                <a:cubicBezTo>
                  <a:pt x="15354" y="5559"/>
                  <a:pt x="15382" y="5609"/>
                  <a:pt x="15411" y="5609"/>
                </a:cubicBezTo>
                <a:cubicBezTo>
                  <a:pt x="15440" y="5608"/>
                  <a:pt x="15458" y="5557"/>
                  <a:pt x="15452" y="5494"/>
                </a:cubicBezTo>
                <a:cubicBezTo>
                  <a:pt x="15446" y="5431"/>
                  <a:pt x="15418" y="5380"/>
                  <a:pt x="15389" y="5381"/>
                </a:cubicBezTo>
                <a:close/>
                <a:moveTo>
                  <a:pt x="15545" y="5381"/>
                </a:moveTo>
                <a:cubicBezTo>
                  <a:pt x="15516" y="5382"/>
                  <a:pt x="15498" y="5433"/>
                  <a:pt x="15504" y="5496"/>
                </a:cubicBezTo>
                <a:cubicBezTo>
                  <a:pt x="15510" y="5559"/>
                  <a:pt x="15539" y="5609"/>
                  <a:pt x="15568" y="5609"/>
                </a:cubicBezTo>
                <a:cubicBezTo>
                  <a:pt x="15597" y="5608"/>
                  <a:pt x="15615" y="5557"/>
                  <a:pt x="15609" y="5494"/>
                </a:cubicBezTo>
                <a:cubicBezTo>
                  <a:pt x="15602" y="5431"/>
                  <a:pt x="15574" y="5381"/>
                  <a:pt x="15545" y="5381"/>
                </a:cubicBezTo>
                <a:close/>
                <a:moveTo>
                  <a:pt x="15682" y="5381"/>
                </a:moveTo>
                <a:cubicBezTo>
                  <a:pt x="15653" y="5382"/>
                  <a:pt x="15635" y="5433"/>
                  <a:pt x="15641" y="5496"/>
                </a:cubicBezTo>
                <a:cubicBezTo>
                  <a:pt x="15648" y="5559"/>
                  <a:pt x="15676" y="5609"/>
                  <a:pt x="15705" y="5609"/>
                </a:cubicBezTo>
                <a:cubicBezTo>
                  <a:pt x="15734" y="5608"/>
                  <a:pt x="15753" y="5557"/>
                  <a:pt x="15746" y="5494"/>
                </a:cubicBezTo>
                <a:cubicBezTo>
                  <a:pt x="15740" y="5431"/>
                  <a:pt x="15711" y="5381"/>
                  <a:pt x="15682" y="5381"/>
                </a:cubicBezTo>
                <a:close/>
                <a:moveTo>
                  <a:pt x="15838" y="5381"/>
                </a:moveTo>
                <a:cubicBezTo>
                  <a:pt x="15809" y="5382"/>
                  <a:pt x="15791" y="5433"/>
                  <a:pt x="15797" y="5496"/>
                </a:cubicBezTo>
                <a:cubicBezTo>
                  <a:pt x="15804" y="5559"/>
                  <a:pt x="15833" y="5609"/>
                  <a:pt x="15862" y="5609"/>
                </a:cubicBezTo>
                <a:cubicBezTo>
                  <a:pt x="15891" y="5608"/>
                  <a:pt x="15909" y="5557"/>
                  <a:pt x="15903" y="5494"/>
                </a:cubicBezTo>
                <a:cubicBezTo>
                  <a:pt x="15896" y="5431"/>
                  <a:pt x="15867" y="5381"/>
                  <a:pt x="15838" y="5381"/>
                </a:cubicBezTo>
                <a:close/>
                <a:moveTo>
                  <a:pt x="15994" y="5381"/>
                </a:moveTo>
                <a:cubicBezTo>
                  <a:pt x="15965" y="5382"/>
                  <a:pt x="15947" y="5433"/>
                  <a:pt x="15954" y="5496"/>
                </a:cubicBezTo>
                <a:cubicBezTo>
                  <a:pt x="15961" y="5559"/>
                  <a:pt x="15990" y="5609"/>
                  <a:pt x="16019" y="5609"/>
                </a:cubicBezTo>
                <a:cubicBezTo>
                  <a:pt x="16048" y="5608"/>
                  <a:pt x="16066" y="5557"/>
                  <a:pt x="16059" y="5494"/>
                </a:cubicBezTo>
                <a:cubicBezTo>
                  <a:pt x="16052" y="5431"/>
                  <a:pt x="16023" y="5381"/>
                  <a:pt x="15994" y="5381"/>
                </a:cubicBezTo>
                <a:close/>
                <a:moveTo>
                  <a:pt x="16130" y="5381"/>
                </a:moveTo>
                <a:cubicBezTo>
                  <a:pt x="16102" y="5382"/>
                  <a:pt x="16084" y="5433"/>
                  <a:pt x="16091" y="5496"/>
                </a:cubicBezTo>
                <a:cubicBezTo>
                  <a:pt x="16098" y="5559"/>
                  <a:pt x="16127" y="5609"/>
                  <a:pt x="16156" y="5609"/>
                </a:cubicBezTo>
                <a:cubicBezTo>
                  <a:pt x="16185" y="5608"/>
                  <a:pt x="16203" y="5557"/>
                  <a:pt x="16196" y="5494"/>
                </a:cubicBezTo>
                <a:cubicBezTo>
                  <a:pt x="16189" y="5431"/>
                  <a:pt x="16159" y="5381"/>
                  <a:pt x="16130" y="5381"/>
                </a:cubicBezTo>
                <a:close/>
                <a:moveTo>
                  <a:pt x="16287" y="5381"/>
                </a:moveTo>
                <a:cubicBezTo>
                  <a:pt x="16258" y="5382"/>
                  <a:pt x="16241" y="5433"/>
                  <a:pt x="16248" y="5496"/>
                </a:cubicBezTo>
                <a:cubicBezTo>
                  <a:pt x="16255" y="5559"/>
                  <a:pt x="16283" y="5609"/>
                  <a:pt x="16312" y="5609"/>
                </a:cubicBezTo>
                <a:cubicBezTo>
                  <a:pt x="16341" y="5608"/>
                  <a:pt x="16359" y="5557"/>
                  <a:pt x="16352" y="5494"/>
                </a:cubicBezTo>
                <a:cubicBezTo>
                  <a:pt x="16345" y="5431"/>
                  <a:pt x="16316" y="5381"/>
                  <a:pt x="16287" y="5381"/>
                </a:cubicBezTo>
                <a:close/>
                <a:moveTo>
                  <a:pt x="16443" y="5381"/>
                </a:moveTo>
                <a:cubicBezTo>
                  <a:pt x="16414" y="5381"/>
                  <a:pt x="16397" y="5433"/>
                  <a:pt x="16404" y="5496"/>
                </a:cubicBezTo>
                <a:cubicBezTo>
                  <a:pt x="16411" y="5559"/>
                  <a:pt x="16440" y="5609"/>
                  <a:pt x="16469" y="5609"/>
                </a:cubicBezTo>
                <a:cubicBezTo>
                  <a:pt x="16498" y="5608"/>
                  <a:pt x="16516" y="5557"/>
                  <a:pt x="16509" y="5494"/>
                </a:cubicBezTo>
                <a:cubicBezTo>
                  <a:pt x="16501" y="5431"/>
                  <a:pt x="16472" y="5380"/>
                  <a:pt x="16443" y="5381"/>
                </a:cubicBezTo>
                <a:close/>
                <a:moveTo>
                  <a:pt x="16579" y="5381"/>
                </a:moveTo>
                <a:cubicBezTo>
                  <a:pt x="16551" y="5382"/>
                  <a:pt x="16534" y="5433"/>
                  <a:pt x="16541" y="5496"/>
                </a:cubicBezTo>
                <a:cubicBezTo>
                  <a:pt x="16548" y="5559"/>
                  <a:pt x="16577" y="5609"/>
                  <a:pt x="16606" y="5609"/>
                </a:cubicBezTo>
                <a:cubicBezTo>
                  <a:pt x="16635" y="5608"/>
                  <a:pt x="16653" y="5557"/>
                  <a:pt x="16645" y="5494"/>
                </a:cubicBezTo>
                <a:cubicBezTo>
                  <a:pt x="16638" y="5431"/>
                  <a:pt x="16608" y="5381"/>
                  <a:pt x="16579" y="5381"/>
                </a:cubicBezTo>
                <a:close/>
                <a:moveTo>
                  <a:pt x="16736" y="5381"/>
                </a:moveTo>
                <a:cubicBezTo>
                  <a:pt x="16707" y="5382"/>
                  <a:pt x="16690" y="5433"/>
                  <a:pt x="16697" y="5496"/>
                </a:cubicBezTo>
                <a:cubicBezTo>
                  <a:pt x="16705" y="5559"/>
                  <a:pt x="16734" y="5609"/>
                  <a:pt x="16763" y="5609"/>
                </a:cubicBezTo>
                <a:cubicBezTo>
                  <a:pt x="16792" y="5608"/>
                  <a:pt x="16809" y="5557"/>
                  <a:pt x="16802" y="5494"/>
                </a:cubicBezTo>
                <a:cubicBezTo>
                  <a:pt x="16794" y="5431"/>
                  <a:pt x="16765" y="5380"/>
                  <a:pt x="16736" y="5381"/>
                </a:cubicBezTo>
                <a:close/>
                <a:moveTo>
                  <a:pt x="11661" y="5431"/>
                </a:moveTo>
                <a:cubicBezTo>
                  <a:pt x="11632" y="5432"/>
                  <a:pt x="11610" y="5483"/>
                  <a:pt x="11612" y="5546"/>
                </a:cubicBezTo>
                <a:cubicBezTo>
                  <a:pt x="11615" y="5609"/>
                  <a:pt x="11640" y="5658"/>
                  <a:pt x="11669" y="5658"/>
                </a:cubicBezTo>
                <a:cubicBezTo>
                  <a:pt x="11698" y="5657"/>
                  <a:pt x="11720" y="5607"/>
                  <a:pt x="11718" y="5544"/>
                </a:cubicBezTo>
                <a:cubicBezTo>
                  <a:pt x="11715" y="5482"/>
                  <a:pt x="11690" y="5431"/>
                  <a:pt x="11661" y="5431"/>
                </a:cubicBezTo>
                <a:close/>
                <a:moveTo>
                  <a:pt x="11798" y="5431"/>
                </a:moveTo>
                <a:cubicBezTo>
                  <a:pt x="11769" y="5432"/>
                  <a:pt x="11747" y="5483"/>
                  <a:pt x="11749" y="5546"/>
                </a:cubicBezTo>
                <a:cubicBezTo>
                  <a:pt x="11752" y="5609"/>
                  <a:pt x="11777" y="5658"/>
                  <a:pt x="11806" y="5658"/>
                </a:cubicBezTo>
                <a:cubicBezTo>
                  <a:pt x="11835" y="5657"/>
                  <a:pt x="11857" y="5607"/>
                  <a:pt x="11854" y="5544"/>
                </a:cubicBezTo>
                <a:cubicBezTo>
                  <a:pt x="11852" y="5482"/>
                  <a:pt x="11827" y="5431"/>
                  <a:pt x="11798" y="5431"/>
                </a:cubicBezTo>
                <a:close/>
                <a:moveTo>
                  <a:pt x="11934" y="5431"/>
                </a:moveTo>
                <a:cubicBezTo>
                  <a:pt x="11906" y="5432"/>
                  <a:pt x="11884" y="5484"/>
                  <a:pt x="11886" y="5546"/>
                </a:cubicBezTo>
                <a:cubicBezTo>
                  <a:pt x="11889" y="5609"/>
                  <a:pt x="11915" y="5658"/>
                  <a:pt x="11944" y="5658"/>
                </a:cubicBezTo>
                <a:cubicBezTo>
                  <a:pt x="11973" y="5657"/>
                  <a:pt x="11994" y="5607"/>
                  <a:pt x="11991" y="5544"/>
                </a:cubicBezTo>
                <a:cubicBezTo>
                  <a:pt x="11989" y="5482"/>
                  <a:pt x="11963" y="5431"/>
                  <a:pt x="11934" y="5431"/>
                </a:cubicBezTo>
                <a:close/>
                <a:moveTo>
                  <a:pt x="12090" y="5431"/>
                </a:moveTo>
                <a:cubicBezTo>
                  <a:pt x="12061" y="5432"/>
                  <a:pt x="12040" y="5484"/>
                  <a:pt x="12043" y="5546"/>
                </a:cubicBezTo>
                <a:cubicBezTo>
                  <a:pt x="12045" y="5609"/>
                  <a:pt x="12071" y="5658"/>
                  <a:pt x="12100" y="5658"/>
                </a:cubicBezTo>
                <a:cubicBezTo>
                  <a:pt x="12129" y="5657"/>
                  <a:pt x="12150" y="5607"/>
                  <a:pt x="12148" y="5544"/>
                </a:cubicBezTo>
                <a:cubicBezTo>
                  <a:pt x="12145" y="5482"/>
                  <a:pt x="12119" y="5431"/>
                  <a:pt x="12090" y="5431"/>
                </a:cubicBezTo>
                <a:close/>
                <a:moveTo>
                  <a:pt x="12247" y="5431"/>
                </a:moveTo>
                <a:cubicBezTo>
                  <a:pt x="12218" y="5432"/>
                  <a:pt x="12196" y="5483"/>
                  <a:pt x="12199" y="5546"/>
                </a:cubicBezTo>
                <a:cubicBezTo>
                  <a:pt x="12202" y="5609"/>
                  <a:pt x="12228" y="5658"/>
                  <a:pt x="12257" y="5658"/>
                </a:cubicBezTo>
                <a:cubicBezTo>
                  <a:pt x="12286" y="5657"/>
                  <a:pt x="12307" y="5607"/>
                  <a:pt x="12304" y="5544"/>
                </a:cubicBezTo>
                <a:cubicBezTo>
                  <a:pt x="12301" y="5482"/>
                  <a:pt x="12276" y="5431"/>
                  <a:pt x="12247" y="5431"/>
                </a:cubicBezTo>
                <a:close/>
                <a:moveTo>
                  <a:pt x="12383" y="5431"/>
                </a:moveTo>
                <a:cubicBezTo>
                  <a:pt x="12354" y="5432"/>
                  <a:pt x="12333" y="5483"/>
                  <a:pt x="12336" y="5546"/>
                </a:cubicBezTo>
                <a:cubicBezTo>
                  <a:pt x="12339" y="5609"/>
                  <a:pt x="12365" y="5658"/>
                  <a:pt x="12394" y="5658"/>
                </a:cubicBezTo>
                <a:cubicBezTo>
                  <a:pt x="12423" y="5657"/>
                  <a:pt x="12444" y="5607"/>
                  <a:pt x="12441" y="5544"/>
                </a:cubicBezTo>
                <a:cubicBezTo>
                  <a:pt x="12438" y="5482"/>
                  <a:pt x="12412" y="5431"/>
                  <a:pt x="12383" y="5431"/>
                </a:cubicBezTo>
                <a:close/>
                <a:moveTo>
                  <a:pt x="12539" y="5431"/>
                </a:moveTo>
                <a:cubicBezTo>
                  <a:pt x="12510" y="5432"/>
                  <a:pt x="12490" y="5483"/>
                  <a:pt x="12493" y="5546"/>
                </a:cubicBezTo>
                <a:cubicBezTo>
                  <a:pt x="12496" y="5609"/>
                  <a:pt x="12522" y="5658"/>
                  <a:pt x="12551" y="5658"/>
                </a:cubicBezTo>
                <a:cubicBezTo>
                  <a:pt x="12580" y="5657"/>
                  <a:pt x="12601" y="5607"/>
                  <a:pt x="12597" y="5544"/>
                </a:cubicBezTo>
                <a:cubicBezTo>
                  <a:pt x="12594" y="5482"/>
                  <a:pt x="12568" y="5431"/>
                  <a:pt x="12539" y="5431"/>
                </a:cubicBezTo>
                <a:close/>
                <a:moveTo>
                  <a:pt x="12695" y="5431"/>
                </a:moveTo>
                <a:cubicBezTo>
                  <a:pt x="12666" y="5432"/>
                  <a:pt x="12646" y="5483"/>
                  <a:pt x="12649" y="5546"/>
                </a:cubicBezTo>
                <a:cubicBezTo>
                  <a:pt x="12652" y="5609"/>
                  <a:pt x="12678" y="5658"/>
                  <a:pt x="12707" y="5658"/>
                </a:cubicBezTo>
                <a:cubicBezTo>
                  <a:pt x="12736" y="5657"/>
                  <a:pt x="12757" y="5607"/>
                  <a:pt x="12754" y="5544"/>
                </a:cubicBezTo>
                <a:cubicBezTo>
                  <a:pt x="12750" y="5482"/>
                  <a:pt x="12724" y="5431"/>
                  <a:pt x="12695" y="5431"/>
                </a:cubicBezTo>
                <a:close/>
                <a:moveTo>
                  <a:pt x="12832" y="5431"/>
                </a:moveTo>
                <a:cubicBezTo>
                  <a:pt x="12803" y="5432"/>
                  <a:pt x="12783" y="5483"/>
                  <a:pt x="12786" y="5546"/>
                </a:cubicBezTo>
                <a:cubicBezTo>
                  <a:pt x="12790" y="5609"/>
                  <a:pt x="12816" y="5658"/>
                  <a:pt x="12845" y="5658"/>
                </a:cubicBezTo>
                <a:cubicBezTo>
                  <a:pt x="12874" y="5657"/>
                  <a:pt x="12894" y="5607"/>
                  <a:pt x="12891" y="5544"/>
                </a:cubicBezTo>
                <a:cubicBezTo>
                  <a:pt x="12887" y="5482"/>
                  <a:pt x="12861" y="5431"/>
                  <a:pt x="12832" y="5431"/>
                </a:cubicBezTo>
                <a:close/>
                <a:moveTo>
                  <a:pt x="12988" y="5431"/>
                </a:moveTo>
                <a:cubicBezTo>
                  <a:pt x="12959" y="5432"/>
                  <a:pt x="12939" y="5483"/>
                  <a:pt x="12943" y="5546"/>
                </a:cubicBezTo>
                <a:cubicBezTo>
                  <a:pt x="12946" y="5609"/>
                  <a:pt x="12972" y="5658"/>
                  <a:pt x="13001" y="5658"/>
                </a:cubicBezTo>
                <a:cubicBezTo>
                  <a:pt x="13030" y="5657"/>
                  <a:pt x="13051" y="5607"/>
                  <a:pt x="13047" y="5544"/>
                </a:cubicBezTo>
                <a:cubicBezTo>
                  <a:pt x="13043" y="5482"/>
                  <a:pt x="13017" y="5431"/>
                  <a:pt x="12988" y="5431"/>
                </a:cubicBezTo>
                <a:close/>
                <a:moveTo>
                  <a:pt x="13144" y="5431"/>
                </a:moveTo>
                <a:cubicBezTo>
                  <a:pt x="13115" y="5432"/>
                  <a:pt x="13095" y="5483"/>
                  <a:pt x="13099" y="5546"/>
                </a:cubicBezTo>
                <a:cubicBezTo>
                  <a:pt x="13103" y="5609"/>
                  <a:pt x="13129" y="5658"/>
                  <a:pt x="13158" y="5658"/>
                </a:cubicBezTo>
                <a:cubicBezTo>
                  <a:pt x="13187" y="5657"/>
                  <a:pt x="13207" y="5607"/>
                  <a:pt x="13203" y="5544"/>
                </a:cubicBezTo>
                <a:cubicBezTo>
                  <a:pt x="13200" y="5482"/>
                  <a:pt x="13173" y="5431"/>
                  <a:pt x="13144" y="5431"/>
                </a:cubicBezTo>
                <a:close/>
                <a:moveTo>
                  <a:pt x="13281" y="5431"/>
                </a:moveTo>
                <a:cubicBezTo>
                  <a:pt x="13252" y="5432"/>
                  <a:pt x="13232" y="5483"/>
                  <a:pt x="13236" y="5546"/>
                </a:cubicBezTo>
                <a:cubicBezTo>
                  <a:pt x="13240" y="5609"/>
                  <a:pt x="13266" y="5658"/>
                  <a:pt x="13295" y="5658"/>
                </a:cubicBezTo>
                <a:cubicBezTo>
                  <a:pt x="13324" y="5657"/>
                  <a:pt x="13344" y="5607"/>
                  <a:pt x="13340" y="5544"/>
                </a:cubicBezTo>
                <a:cubicBezTo>
                  <a:pt x="13336" y="5482"/>
                  <a:pt x="13310" y="5431"/>
                  <a:pt x="13281" y="5431"/>
                </a:cubicBezTo>
                <a:close/>
                <a:moveTo>
                  <a:pt x="13437" y="5431"/>
                </a:moveTo>
                <a:cubicBezTo>
                  <a:pt x="13408" y="5432"/>
                  <a:pt x="13388" y="5483"/>
                  <a:pt x="13392" y="5546"/>
                </a:cubicBezTo>
                <a:cubicBezTo>
                  <a:pt x="13396" y="5609"/>
                  <a:pt x="13423" y="5660"/>
                  <a:pt x="13452" y="5659"/>
                </a:cubicBezTo>
                <a:cubicBezTo>
                  <a:pt x="13481" y="5659"/>
                  <a:pt x="13501" y="5607"/>
                  <a:pt x="13497" y="5544"/>
                </a:cubicBezTo>
                <a:cubicBezTo>
                  <a:pt x="13493" y="5482"/>
                  <a:pt x="13466" y="5431"/>
                  <a:pt x="13437" y="5431"/>
                </a:cubicBezTo>
                <a:close/>
                <a:moveTo>
                  <a:pt x="13593" y="5431"/>
                </a:moveTo>
                <a:cubicBezTo>
                  <a:pt x="13564" y="5432"/>
                  <a:pt x="13544" y="5483"/>
                  <a:pt x="13549" y="5546"/>
                </a:cubicBezTo>
                <a:cubicBezTo>
                  <a:pt x="13553" y="5609"/>
                  <a:pt x="13579" y="5658"/>
                  <a:pt x="13608" y="5658"/>
                </a:cubicBezTo>
                <a:cubicBezTo>
                  <a:pt x="13637" y="5657"/>
                  <a:pt x="13657" y="5607"/>
                  <a:pt x="13653" y="5544"/>
                </a:cubicBezTo>
                <a:cubicBezTo>
                  <a:pt x="13649" y="5482"/>
                  <a:pt x="13622" y="5431"/>
                  <a:pt x="13593" y="5431"/>
                </a:cubicBezTo>
                <a:close/>
                <a:moveTo>
                  <a:pt x="13730" y="5431"/>
                </a:moveTo>
                <a:cubicBezTo>
                  <a:pt x="13701" y="5432"/>
                  <a:pt x="13681" y="5483"/>
                  <a:pt x="13685" y="5546"/>
                </a:cubicBezTo>
                <a:cubicBezTo>
                  <a:pt x="13690" y="5609"/>
                  <a:pt x="13717" y="5660"/>
                  <a:pt x="13746" y="5659"/>
                </a:cubicBezTo>
                <a:cubicBezTo>
                  <a:pt x="13775" y="5659"/>
                  <a:pt x="13794" y="5607"/>
                  <a:pt x="13790" y="5544"/>
                </a:cubicBezTo>
                <a:cubicBezTo>
                  <a:pt x="13785" y="5482"/>
                  <a:pt x="13759" y="5431"/>
                  <a:pt x="13730" y="5431"/>
                </a:cubicBezTo>
                <a:close/>
                <a:moveTo>
                  <a:pt x="13886" y="5431"/>
                </a:moveTo>
                <a:cubicBezTo>
                  <a:pt x="13857" y="5432"/>
                  <a:pt x="13837" y="5483"/>
                  <a:pt x="13842" y="5546"/>
                </a:cubicBezTo>
                <a:cubicBezTo>
                  <a:pt x="13846" y="5609"/>
                  <a:pt x="13873" y="5660"/>
                  <a:pt x="13902" y="5659"/>
                </a:cubicBezTo>
                <a:cubicBezTo>
                  <a:pt x="13931" y="5659"/>
                  <a:pt x="13951" y="5607"/>
                  <a:pt x="13947" y="5544"/>
                </a:cubicBezTo>
                <a:cubicBezTo>
                  <a:pt x="13942" y="5482"/>
                  <a:pt x="13915" y="5431"/>
                  <a:pt x="13886" y="5431"/>
                </a:cubicBezTo>
                <a:close/>
                <a:moveTo>
                  <a:pt x="8519" y="5482"/>
                </a:moveTo>
                <a:cubicBezTo>
                  <a:pt x="8490" y="5482"/>
                  <a:pt x="8466" y="5534"/>
                  <a:pt x="8465" y="5596"/>
                </a:cubicBezTo>
                <a:cubicBezTo>
                  <a:pt x="8464" y="5659"/>
                  <a:pt x="8487" y="5708"/>
                  <a:pt x="8516" y="5708"/>
                </a:cubicBezTo>
                <a:cubicBezTo>
                  <a:pt x="8545" y="5707"/>
                  <a:pt x="8569" y="5656"/>
                  <a:pt x="8570" y="5593"/>
                </a:cubicBezTo>
                <a:cubicBezTo>
                  <a:pt x="8571" y="5531"/>
                  <a:pt x="8548" y="5481"/>
                  <a:pt x="8519" y="5482"/>
                </a:cubicBezTo>
                <a:close/>
                <a:moveTo>
                  <a:pt x="8656" y="5482"/>
                </a:moveTo>
                <a:cubicBezTo>
                  <a:pt x="8627" y="5482"/>
                  <a:pt x="8603" y="5534"/>
                  <a:pt x="8602" y="5596"/>
                </a:cubicBezTo>
                <a:cubicBezTo>
                  <a:pt x="8601" y="5659"/>
                  <a:pt x="8623" y="5708"/>
                  <a:pt x="8652" y="5708"/>
                </a:cubicBezTo>
                <a:cubicBezTo>
                  <a:pt x="8681" y="5707"/>
                  <a:pt x="8705" y="5656"/>
                  <a:pt x="8706" y="5593"/>
                </a:cubicBezTo>
                <a:cubicBezTo>
                  <a:pt x="8707" y="5531"/>
                  <a:pt x="8684" y="5481"/>
                  <a:pt x="8656" y="5482"/>
                </a:cubicBezTo>
                <a:close/>
                <a:moveTo>
                  <a:pt x="8812" y="5482"/>
                </a:moveTo>
                <a:cubicBezTo>
                  <a:pt x="8783" y="5482"/>
                  <a:pt x="8759" y="5534"/>
                  <a:pt x="8758" y="5596"/>
                </a:cubicBezTo>
                <a:cubicBezTo>
                  <a:pt x="8757" y="5659"/>
                  <a:pt x="8780" y="5708"/>
                  <a:pt x="8809" y="5708"/>
                </a:cubicBezTo>
                <a:cubicBezTo>
                  <a:pt x="8838" y="5707"/>
                  <a:pt x="8862" y="5656"/>
                  <a:pt x="8863" y="5593"/>
                </a:cubicBezTo>
                <a:cubicBezTo>
                  <a:pt x="8863" y="5531"/>
                  <a:pt x="8841" y="5481"/>
                  <a:pt x="8812" y="5482"/>
                </a:cubicBezTo>
                <a:close/>
                <a:moveTo>
                  <a:pt x="8948" y="5482"/>
                </a:moveTo>
                <a:cubicBezTo>
                  <a:pt x="8919" y="5482"/>
                  <a:pt x="8896" y="5534"/>
                  <a:pt x="8895" y="5596"/>
                </a:cubicBezTo>
                <a:cubicBezTo>
                  <a:pt x="8894" y="5659"/>
                  <a:pt x="8917" y="5708"/>
                  <a:pt x="8946" y="5708"/>
                </a:cubicBezTo>
                <a:cubicBezTo>
                  <a:pt x="8975" y="5707"/>
                  <a:pt x="8999" y="5656"/>
                  <a:pt x="8999" y="5593"/>
                </a:cubicBezTo>
                <a:cubicBezTo>
                  <a:pt x="9000" y="5531"/>
                  <a:pt x="8977" y="5481"/>
                  <a:pt x="8948" y="5482"/>
                </a:cubicBezTo>
                <a:close/>
                <a:moveTo>
                  <a:pt x="9261" y="5482"/>
                </a:moveTo>
                <a:cubicBezTo>
                  <a:pt x="9232" y="5482"/>
                  <a:pt x="9208" y="5534"/>
                  <a:pt x="9208" y="5596"/>
                </a:cubicBezTo>
                <a:cubicBezTo>
                  <a:pt x="9208" y="5659"/>
                  <a:pt x="9231" y="5708"/>
                  <a:pt x="9260" y="5708"/>
                </a:cubicBezTo>
                <a:cubicBezTo>
                  <a:pt x="9289" y="5707"/>
                  <a:pt x="9312" y="5656"/>
                  <a:pt x="9312" y="5593"/>
                </a:cubicBezTo>
                <a:cubicBezTo>
                  <a:pt x="9312" y="5531"/>
                  <a:pt x="9290" y="5481"/>
                  <a:pt x="9261" y="5482"/>
                </a:cubicBezTo>
                <a:close/>
                <a:moveTo>
                  <a:pt x="9554" y="5482"/>
                </a:moveTo>
                <a:cubicBezTo>
                  <a:pt x="9525" y="5482"/>
                  <a:pt x="9501" y="5534"/>
                  <a:pt x="9501" y="5596"/>
                </a:cubicBezTo>
                <a:cubicBezTo>
                  <a:pt x="9501" y="5659"/>
                  <a:pt x="9525" y="5709"/>
                  <a:pt x="9554" y="5708"/>
                </a:cubicBezTo>
                <a:cubicBezTo>
                  <a:pt x="9583" y="5707"/>
                  <a:pt x="9606" y="5656"/>
                  <a:pt x="9606" y="5593"/>
                </a:cubicBezTo>
                <a:cubicBezTo>
                  <a:pt x="9605" y="5531"/>
                  <a:pt x="9582" y="5481"/>
                  <a:pt x="9554" y="5482"/>
                </a:cubicBezTo>
                <a:close/>
                <a:moveTo>
                  <a:pt x="9709" y="5482"/>
                </a:moveTo>
                <a:cubicBezTo>
                  <a:pt x="9681" y="5482"/>
                  <a:pt x="9657" y="5534"/>
                  <a:pt x="9657" y="5596"/>
                </a:cubicBezTo>
                <a:cubicBezTo>
                  <a:pt x="9658" y="5659"/>
                  <a:pt x="9681" y="5708"/>
                  <a:pt x="9710" y="5708"/>
                </a:cubicBezTo>
                <a:cubicBezTo>
                  <a:pt x="9739" y="5707"/>
                  <a:pt x="9762" y="5657"/>
                  <a:pt x="9762" y="5595"/>
                </a:cubicBezTo>
                <a:cubicBezTo>
                  <a:pt x="9762" y="5532"/>
                  <a:pt x="9738" y="5481"/>
                  <a:pt x="9709" y="5482"/>
                </a:cubicBezTo>
                <a:close/>
                <a:moveTo>
                  <a:pt x="9866" y="5482"/>
                </a:moveTo>
                <a:cubicBezTo>
                  <a:pt x="9837" y="5482"/>
                  <a:pt x="9814" y="5534"/>
                  <a:pt x="9814" y="5596"/>
                </a:cubicBezTo>
                <a:cubicBezTo>
                  <a:pt x="9814" y="5659"/>
                  <a:pt x="9838" y="5708"/>
                  <a:pt x="9867" y="5708"/>
                </a:cubicBezTo>
                <a:cubicBezTo>
                  <a:pt x="9896" y="5707"/>
                  <a:pt x="9919" y="5656"/>
                  <a:pt x="9918" y="5593"/>
                </a:cubicBezTo>
                <a:cubicBezTo>
                  <a:pt x="9918" y="5531"/>
                  <a:pt x="9895" y="5481"/>
                  <a:pt x="9866" y="5482"/>
                </a:cubicBezTo>
                <a:close/>
                <a:moveTo>
                  <a:pt x="10002" y="5482"/>
                </a:moveTo>
                <a:cubicBezTo>
                  <a:pt x="9973" y="5482"/>
                  <a:pt x="9950" y="5534"/>
                  <a:pt x="9951" y="5596"/>
                </a:cubicBezTo>
                <a:cubicBezTo>
                  <a:pt x="9951" y="5659"/>
                  <a:pt x="9975" y="5708"/>
                  <a:pt x="10004" y="5708"/>
                </a:cubicBezTo>
                <a:cubicBezTo>
                  <a:pt x="10033" y="5707"/>
                  <a:pt x="10056" y="5657"/>
                  <a:pt x="10055" y="5595"/>
                </a:cubicBezTo>
                <a:cubicBezTo>
                  <a:pt x="10055" y="5532"/>
                  <a:pt x="10031" y="5481"/>
                  <a:pt x="10002" y="5482"/>
                </a:cubicBezTo>
                <a:close/>
                <a:moveTo>
                  <a:pt x="10158" y="5482"/>
                </a:moveTo>
                <a:cubicBezTo>
                  <a:pt x="10130" y="5482"/>
                  <a:pt x="10106" y="5534"/>
                  <a:pt x="10107" y="5596"/>
                </a:cubicBezTo>
                <a:cubicBezTo>
                  <a:pt x="10108" y="5659"/>
                  <a:pt x="10132" y="5708"/>
                  <a:pt x="10161" y="5708"/>
                </a:cubicBezTo>
                <a:cubicBezTo>
                  <a:pt x="10190" y="5707"/>
                  <a:pt x="10212" y="5657"/>
                  <a:pt x="10212" y="5595"/>
                </a:cubicBezTo>
                <a:cubicBezTo>
                  <a:pt x="10211" y="5532"/>
                  <a:pt x="10187" y="5481"/>
                  <a:pt x="10158" y="5482"/>
                </a:cubicBezTo>
                <a:close/>
                <a:moveTo>
                  <a:pt x="10314" y="5482"/>
                </a:moveTo>
                <a:cubicBezTo>
                  <a:pt x="10285" y="5482"/>
                  <a:pt x="10263" y="5534"/>
                  <a:pt x="10264" y="5596"/>
                </a:cubicBezTo>
                <a:cubicBezTo>
                  <a:pt x="10264" y="5659"/>
                  <a:pt x="10288" y="5708"/>
                  <a:pt x="10317" y="5708"/>
                </a:cubicBezTo>
                <a:cubicBezTo>
                  <a:pt x="10346" y="5707"/>
                  <a:pt x="10369" y="5657"/>
                  <a:pt x="10368" y="5595"/>
                </a:cubicBezTo>
                <a:cubicBezTo>
                  <a:pt x="10367" y="5532"/>
                  <a:pt x="10343" y="5481"/>
                  <a:pt x="10314" y="5482"/>
                </a:cubicBezTo>
                <a:close/>
                <a:moveTo>
                  <a:pt x="11056" y="5482"/>
                </a:moveTo>
                <a:cubicBezTo>
                  <a:pt x="11027" y="5482"/>
                  <a:pt x="11005" y="5534"/>
                  <a:pt x="11006" y="5596"/>
                </a:cubicBezTo>
                <a:cubicBezTo>
                  <a:pt x="11008" y="5659"/>
                  <a:pt x="11033" y="5708"/>
                  <a:pt x="11062" y="5708"/>
                </a:cubicBezTo>
                <a:cubicBezTo>
                  <a:pt x="11091" y="5707"/>
                  <a:pt x="11113" y="5656"/>
                  <a:pt x="11112" y="5593"/>
                </a:cubicBezTo>
                <a:cubicBezTo>
                  <a:pt x="11110" y="5531"/>
                  <a:pt x="11085" y="5481"/>
                  <a:pt x="11056" y="5482"/>
                </a:cubicBezTo>
                <a:close/>
                <a:moveTo>
                  <a:pt x="11212" y="5482"/>
                </a:moveTo>
                <a:cubicBezTo>
                  <a:pt x="11184" y="5482"/>
                  <a:pt x="11161" y="5534"/>
                  <a:pt x="11163" y="5596"/>
                </a:cubicBezTo>
                <a:cubicBezTo>
                  <a:pt x="11165" y="5659"/>
                  <a:pt x="11190" y="5708"/>
                  <a:pt x="11218" y="5708"/>
                </a:cubicBezTo>
                <a:cubicBezTo>
                  <a:pt x="11247" y="5707"/>
                  <a:pt x="11270" y="5656"/>
                  <a:pt x="11268" y="5593"/>
                </a:cubicBezTo>
                <a:cubicBezTo>
                  <a:pt x="11266" y="5531"/>
                  <a:pt x="11241" y="5481"/>
                  <a:pt x="11212" y="5482"/>
                </a:cubicBezTo>
                <a:close/>
                <a:moveTo>
                  <a:pt x="11349" y="5482"/>
                </a:moveTo>
                <a:cubicBezTo>
                  <a:pt x="11320" y="5482"/>
                  <a:pt x="11298" y="5534"/>
                  <a:pt x="11300" y="5596"/>
                </a:cubicBezTo>
                <a:cubicBezTo>
                  <a:pt x="11302" y="5659"/>
                  <a:pt x="11327" y="5708"/>
                  <a:pt x="11356" y="5708"/>
                </a:cubicBezTo>
                <a:cubicBezTo>
                  <a:pt x="11385" y="5707"/>
                  <a:pt x="11407" y="5656"/>
                  <a:pt x="11405" y="5593"/>
                </a:cubicBezTo>
                <a:cubicBezTo>
                  <a:pt x="11403" y="5531"/>
                  <a:pt x="11377" y="5481"/>
                  <a:pt x="11349" y="5482"/>
                </a:cubicBezTo>
                <a:close/>
                <a:moveTo>
                  <a:pt x="11505" y="5482"/>
                </a:moveTo>
                <a:cubicBezTo>
                  <a:pt x="11476" y="5482"/>
                  <a:pt x="11454" y="5534"/>
                  <a:pt x="11456" y="5596"/>
                </a:cubicBezTo>
                <a:cubicBezTo>
                  <a:pt x="11458" y="5659"/>
                  <a:pt x="11483" y="5708"/>
                  <a:pt x="11512" y="5708"/>
                </a:cubicBezTo>
                <a:cubicBezTo>
                  <a:pt x="11541" y="5707"/>
                  <a:pt x="11563" y="5656"/>
                  <a:pt x="11561" y="5593"/>
                </a:cubicBezTo>
                <a:cubicBezTo>
                  <a:pt x="11559" y="5531"/>
                  <a:pt x="11534" y="5481"/>
                  <a:pt x="11505" y="5482"/>
                </a:cubicBezTo>
                <a:close/>
                <a:moveTo>
                  <a:pt x="8070" y="5532"/>
                </a:moveTo>
                <a:cubicBezTo>
                  <a:pt x="8041" y="5532"/>
                  <a:pt x="8017" y="5583"/>
                  <a:pt x="8015" y="5645"/>
                </a:cubicBezTo>
                <a:cubicBezTo>
                  <a:pt x="8014" y="5708"/>
                  <a:pt x="8036" y="5759"/>
                  <a:pt x="8065" y="5758"/>
                </a:cubicBezTo>
                <a:cubicBezTo>
                  <a:pt x="8094" y="5758"/>
                  <a:pt x="8119" y="5706"/>
                  <a:pt x="8120" y="5643"/>
                </a:cubicBezTo>
                <a:cubicBezTo>
                  <a:pt x="8122" y="5581"/>
                  <a:pt x="8099" y="5531"/>
                  <a:pt x="8070" y="5532"/>
                </a:cubicBezTo>
                <a:close/>
                <a:moveTo>
                  <a:pt x="8207" y="5532"/>
                </a:moveTo>
                <a:cubicBezTo>
                  <a:pt x="8178" y="5532"/>
                  <a:pt x="8154" y="5583"/>
                  <a:pt x="8152" y="5645"/>
                </a:cubicBezTo>
                <a:cubicBezTo>
                  <a:pt x="8151" y="5708"/>
                  <a:pt x="8173" y="5759"/>
                  <a:pt x="8202" y="5758"/>
                </a:cubicBezTo>
                <a:cubicBezTo>
                  <a:pt x="8231" y="5758"/>
                  <a:pt x="8256" y="5706"/>
                  <a:pt x="8257" y="5643"/>
                </a:cubicBezTo>
                <a:cubicBezTo>
                  <a:pt x="8258" y="5581"/>
                  <a:pt x="8236" y="5531"/>
                  <a:pt x="8207" y="5532"/>
                </a:cubicBezTo>
                <a:close/>
                <a:moveTo>
                  <a:pt x="2101" y="5582"/>
                </a:moveTo>
                <a:cubicBezTo>
                  <a:pt x="2072" y="5583"/>
                  <a:pt x="2043" y="5633"/>
                  <a:pt x="2035" y="5695"/>
                </a:cubicBezTo>
                <a:cubicBezTo>
                  <a:pt x="2027" y="5757"/>
                  <a:pt x="2044" y="5807"/>
                  <a:pt x="2073" y="5807"/>
                </a:cubicBezTo>
                <a:cubicBezTo>
                  <a:pt x="2102" y="5806"/>
                  <a:pt x="2131" y="5756"/>
                  <a:pt x="2139" y="5694"/>
                </a:cubicBezTo>
                <a:cubicBezTo>
                  <a:pt x="2147" y="5632"/>
                  <a:pt x="2130" y="5582"/>
                  <a:pt x="2101" y="5582"/>
                </a:cubicBezTo>
                <a:close/>
                <a:moveTo>
                  <a:pt x="2257" y="5582"/>
                </a:moveTo>
                <a:cubicBezTo>
                  <a:pt x="2228" y="5583"/>
                  <a:pt x="2199" y="5633"/>
                  <a:pt x="2191" y="5695"/>
                </a:cubicBezTo>
                <a:cubicBezTo>
                  <a:pt x="2183" y="5757"/>
                  <a:pt x="2201" y="5807"/>
                  <a:pt x="2230" y="5807"/>
                </a:cubicBezTo>
                <a:cubicBezTo>
                  <a:pt x="2259" y="5806"/>
                  <a:pt x="2288" y="5756"/>
                  <a:pt x="2296" y="5694"/>
                </a:cubicBezTo>
                <a:cubicBezTo>
                  <a:pt x="2303" y="5632"/>
                  <a:pt x="2286" y="5582"/>
                  <a:pt x="2257" y="5582"/>
                </a:cubicBezTo>
                <a:close/>
                <a:moveTo>
                  <a:pt x="2394" y="5582"/>
                </a:moveTo>
                <a:cubicBezTo>
                  <a:pt x="2365" y="5583"/>
                  <a:pt x="2336" y="5633"/>
                  <a:pt x="2328" y="5695"/>
                </a:cubicBezTo>
                <a:cubicBezTo>
                  <a:pt x="2320" y="5757"/>
                  <a:pt x="2338" y="5807"/>
                  <a:pt x="2366" y="5807"/>
                </a:cubicBezTo>
                <a:cubicBezTo>
                  <a:pt x="2395" y="5806"/>
                  <a:pt x="2425" y="5756"/>
                  <a:pt x="2432" y="5694"/>
                </a:cubicBezTo>
                <a:cubicBezTo>
                  <a:pt x="2440" y="5632"/>
                  <a:pt x="2423" y="5582"/>
                  <a:pt x="2394" y="5582"/>
                </a:cubicBezTo>
                <a:close/>
                <a:moveTo>
                  <a:pt x="2550" y="5582"/>
                </a:moveTo>
                <a:cubicBezTo>
                  <a:pt x="2521" y="5583"/>
                  <a:pt x="2492" y="5633"/>
                  <a:pt x="2484" y="5695"/>
                </a:cubicBezTo>
                <a:cubicBezTo>
                  <a:pt x="2477" y="5757"/>
                  <a:pt x="2494" y="5807"/>
                  <a:pt x="2523" y="5807"/>
                </a:cubicBezTo>
                <a:cubicBezTo>
                  <a:pt x="2552" y="5806"/>
                  <a:pt x="2582" y="5756"/>
                  <a:pt x="2589" y="5694"/>
                </a:cubicBezTo>
                <a:cubicBezTo>
                  <a:pt x="2596" y="5632"/>
                  <a:pt x="2579" y="5582"/>
                  <a:pt x="2550" y="5582"/>
                </a:cubicBezTo>
                <a:close/>
                <a:moveTo>
                  <a:pt x="2706" y="5582"/>
                </a:moveTo>
                <a:cubicBezTo>
                  <a:pt x="2677" y="5583"/>
                  <a:pt x="2648" y="5633"/>
                  <a:pt x="2641" y="5695"/>
                </a:cubicBezTo>
                <a:cubicBezTo>
                  <a:pt x="2634" y="5757"/>
                  <a:pt x="2651" y="5807"/>
                  <a:pt x="2680" y="5807"/>
                </a:cubicBezTo>
                <a:cubicBezTo>
                  <a:pt x="2709" y="5806"/>
                  <a:pt x="2738" y="5756"/>
                  <a:pt x="2745" y="5694"/>
                </a:cubicBezTo>
                <a:cubicBezTo>
                  <a:pt x="2752" y="5632"/>
                  <a:pt x="2735" y="5582"/>
                  <a:pt x="2706" y="5582"/>
                </a:cubicBezTo>
                <a:close/>
                <a:moveTo>
                  <a:pt x="2842" y="5582"/>
                </a:moveTo>
                <a:cubicBezTo>
                  <a:pt x="2813" y="5583"/>
                  <a:pt x="2785" y="5633"/>
                  <a:pt x="2778" y="5695"/>
                </a:cubicBezTo>
                <a:cubicBezTo>
                  <a:pt x="2771" y="5757"/>
                  <a:pt x="2788" y="5807"/>
                  <a:pt x="2817" y="5807"/>
                </a:cubicBezTo>
                <a:cubicBezTo>
                  <a:pt x="2846" y="5807"/>
                  <a:pt x="2875" y="5756"/>
                  <a:pt x="2882" y="5694"/>
                </a:cubicBezTo>
                <a:cubicBezTo>
                  <a:pt x="2889" y="5632"/>
                  <a:pt x="2871" y="5582"/>
                  <a:pt x="2842" y="5582"/>
                </a:cubicBezTo>
                <a:close/>
                <a:moveTo>
                  <a:pt x="2998" y="5582"/>
                </a:moveTo>
                <a:cubicBezTo>
                  <a:pt x="2969" y="5583"/>
                  <a:pt x="2940" y="5633"/>
                  <a:pt x="2933" y="5695"/>
                </a:cubicBezTo>
                <a:cubicBezTo>
                  <a:pt x="2927" y="5758"/>
                  <a:pt x="2945" y="5807"/>
                  <a:pt x="2974" y="5807"/>
                </a:cubicBezTo>
                <a:cubicBezTo>
                  <a:pt x="3003" y="5806"/>
                  <a:pt x="3032" y="5756"/>
                  <a:pt x="3039" y="5694"/>
                </a:cubicBezTo>
                <a:cubicBezTo>
                  <a:pt x="3045" y="5632"/>
                  <a:pt x="3027" y="5582"/>
                  <a:pt x="2998" y="5582"/>
                </a:cubicBezTo>
                <a:close/>
                <a:moveTo>
                  <a:pt x="3155" y="5582"/>
                </a:moveTo>
                <a:cubicBezTo>
                  <a:pt x="3126" y="5583"/>
                  <a:pt x="3097" y="5633"/>
                  <a:pt x="3090" y="5695"/>
                </a:cubicBezTo>
                <a:cubicBezTo>
                  <a:pt x="3083" y="5758"/>
                  <a:pt x="3101" y="5807"/>
                  <a:pt x="3130" y="5807"/>
                </a:cubicBezTo>
                <a:cubicBezTo>
                  <a:pt x="3159" y="5806"/>
                  <a:pt x="3188" y="5756"/>
                  <a:pt x="3195" y="5694"/>
                </a:cubicBezTo>
                <a:cubicBezTo>
                  <a:pt x="3202" y="5632"/>
                  <a:pt x="3183" y="5582"/>
                  <a:pt x="3155" y="5582"/>
                </a:cubicBezTo>
                <a:close/>
                <a:moveTo>
                  <a:pt x="3291" y="5582"/>
                </a:moveTo>
                <a:cubicBezTo>
                  <a:pt x="3262" y="5583"/>
                  <a:pt x="3233" y="5633"/>
                  <a:pt x="3227" y="5695"/>
                </a:cubicBezTo>
                <a:cubicBezTo>
                  <a:pt x="3220" y="5758"/>
                  <a:pt x="3238" y="5807"/>
                  <a:pt x="3267" y="5807"/>
                </a:cubicBezTo>
                <a:cubicBezTo>
                  <a:pt x="3296" y="5806"/>
                  <a:pt x="3325" y="5756"/>
                  <a:pt x="3332" y="5694"/>
                </a:cubicBezTo>
                <a:cubicBezTo>
                  <a:pt x="3338" y="5632"/>
                  <a:pt x="3320" y="5582"/>
                  <a:pt x="3291" y="5582"/>
                </a:cubicBezTo>
                <a:close/>
                <a:moveTo>
                  <a:pt x="3447" y="5582"/>
                </a:moveTo>
                <a:cubicBezTo>
                  <a:pt x="3418" y="5583"/>
                  <a:pt x="3389" y="5633"/>
                  <a:pt x="3383" y="5695"/>
                </a:cubicBezTo>
                <a:cubicBezTo>
                  <a:pt x="3377" y="5758"/>
                  <a:pt x="3395" y="5807"/>
                  <a:pt x="3424" y="5807"/>
                </a:cubicBezTo>
                <a:cubicBezTo>
                  <a:pt x="3453" y="5806"/>
                  <a:pt x="3482" y="5756"/>
                  <a:pt x="3488" y="5694"/>
                </a:cubicBezTo>
                <a:cubicBezTo>
                  <a:pt x="3494" y="5632"/>
                  <a:pt x="3476" y="5582"/>
                  <a:pt x="3447" y="5582"/>
                </a:cubicBezTo>
                <a:close/>
                <a:moveTo>
                  <a:pt x="3583" y="5582"/>
                </a:moveTo>
                <a:cubicBezTo>
                  <a:pt x="3555" y="5583"/>
                  <a:pt x="3526" y="5633"/>
                  <a:pt x="3520" y="5695"/>
                </a:cubicBezTo>
                <a:cubicBezTo>
                  <a:pt x="3514" y="5757"/>
                  <a:pt x="3532" y="5807"/>
                  <a:pt x="3561" y="5807"/>
                </a:cubicBezTo>
                <a:cubicBezTo>
                  <a:pt x="3590" y="5806"/>
                  <a:pt x="3618" y="5756"/>
                  <a:pt x="3624" y="5694"/>
                </a:cubicBezTo>
                <a:cubicBezTo>
                  <a:pt x="3631" y="5632"/>
                  <a:pt x="3612" y="5582"/>
                  <a:pt x="3583" y="5582"/>
                </a:cubicBezTo>
                <a:close/>
                <a:moveTo>
                  <a:pt x="3739" y="5582"/>
                </a:moveTo>
                <a:cubicBezTo>
                  <a:pt x="3710" y="5583"/>
                  <a:pt x="3682" y="5633"/>
                  <a:pt x="3676" y="5695"/>
                </a:cubicBezTo>
                <a:cubicBezTo>
                  <a:pt x="3670" y="5757"/>
                  <a:pt x="3689" y="5807"/>
                  <a:pt x="3718" y="5807"/>
                </a:cubicBezTo>
                <a:cubicBezTo>
                  <a:pt x="3747" y="5806"/>
                  <a:pt x="3775" y="5756"/>
                  <a:pt x="3781" y="5694"/>
                </a:cubicBezTo>
                <a:cubicBezTo>
                  <a:pt x="3787" y="5632"/>
                  <a:pt x="3768" y="5582"/>
                  <a:pt x="3739" y="5582"/>
                </a:cubicBezTo>
                <a:close/>
                <a:moveTo>
                  <a:pt x="3876" y="5582"/>
                </a:moveTo>
                <a:cubicBezTo>
                  <a:pt x="3847" y="5583"/>
                  <a:pt x="3819" y="5633"/>
                  <a:pt x="3813" y="5695"/>
                </a:cubicBezTo>
                <a:cubicBezTo>
                  <a:pt x="3807" y="5758"/>
                  <a:pt x="3826" y="5807"/>
                  <a:pt x="3855" y="5807"/>
                </a:cubicBezTo>
                <a:cubicBezTo>
                  <a:pt x="3884" y="5806"/>
                  <a:pt x="3912" y="5756"/>
                  <a:pt x="3918" y="5694"/>
                </a:cubicBezTo>
                <a:cubicBezTo>
                  <a:pt x="3923" y="5632"/>
                  <a:pt x="3905" y="5582"/>
                  <a:pt x="3876" y="5582"/>
                </a:cubicBezTo>
                <a:close/>
                <a:moveTo>
                  <a:pt x="4033" y="5582"/>
                </a:moveTo>
                <a:cubicBezTo>
                  <a:pt x="4004" y="5583"/>
                  <a:pt x="3975" y="5633"/>
                  <a:pt x="3970" y="5695"/>
                </a:cubicBezTo>
                <a:cubicBezTo>
                  <a:pt x="3964" y="5758"/>
                  <a:pt x="3982" y="5807"/>
                  <a:pt x="4011" y="5807"/>
                </a:cubicBezTo>
                <a:cubicBezTo>
                  <a:pt x="4040" y="5806"/>
                  <a:pt x="4068" y="5756"/>
                  <a:pt x="4074" y="5694"/>
                </a:cubicBezTo>
                <a:cubicBezTo>
                  <a:pt x="4080" y="5632"/>
                  <a:pt x="4061" y="5582"/>
                  <a:pt x="4033" y="5582"/>
                </a:cubicBezTo>
                <a:close/>
                <a:moveTo>
                  <a:pt x="755" y="5632"/>
                </a:moveTo>
                <a:cubicBezTo>
                  <a:pt x="727" y="5633"/>
                  <a:pt x="696" y="5684"/>
                  <a:pt x="686" y="5746"/>
                </a:cubicBezTo>
                <a:cubicBezTo>
                  <a:pt x="677" y="5808"/>
                  <a:pt x="693" y="5858"/>
                  <a:pt x="722" y="5857"/>
                </a:cubicBezTo>
                <a:cubicBezTo>
                  <a:pt x="751" y="5857"/>
                  <a:pt x="782" y="5806"/>
                  <a:pt x="791" y="5744"/>
                </a:cubicBezTo>
                <a:cubicBezTo>
                  <a:pt x="801" y="5682"/>
                  <a:pt x="784" y="5632"/>
                  <a:pt x="755" y="5632"/>
                </a:cubicBezTo>
                <a:close/>
                <a:moveTo>
                  <a:pt x="912" y="5632"/>
                </a:moveTo>
                <a:cubicBezTo>
                  <a:pt x="883" y="5633"/>
                  <a:pt x="852" y="5684"/>
                  <a:pt x="843" y="5746"/>
                </a:cubicBezTo>
                <a:cubicBezTo>
                  <a:pt x="834" y="5808"/>
                  <a:pt x="850" y="5858"/>
                  <a:pt x="879" y="5857"/>
                </a:cubicBezTo>
                <a:cubicBezTo>
                  <a:pt x="908" y="5857"/>
                  <a:pt x="939" y="5806"/>
                  <a:pt x="948" y="5744"/>
                </a:cubicBezTo>
                <a:cubicBezTo>
                  <a:pt x="957" y="5682"/>
                  <a:pt x="941" y="5632"/>
                  <a:pt x="912" y="5632"/>
                </a:cubicBezTo>
                <a:close/>
                <a:moveTo>
                  <a:pt x="1048" y="5632"/>
                </a:moveTo>
                <a:cubicBezTo>
                  <a:pt x="1019" y="5633"/>
                  <a:pt x="989" y="5684"/>
                  <a:pt x="980" y="5746"/>
                </a:cubicBezTo>
                <a:cubicBezTo>
                  <a:pt x="971" y="5808"/>
                  <a:pt x="987" y="5858"/>
                  <a:pt x="1016" y="5857"/>
                </a:cubicBezTo>
                <a:cubicBezTo>
                  <a:pt x="1045" y="5857"/>
                  <a:pt x="1075" y="5806"/>
                  <a:pt x="1084" y="5744"/>
                </a:cubicBezTo>
                <a:cubicBezTo>
                  <a:pt x="1093" y="5682"/>
                  <a:pt x="1077" y="5632"/>
                  <a:pt x="1048" y="5632"/>
                </a:cubicBezTo>
                <a:close/>
                <a:moveTo>
                  <a:pt x="1204" y="5632"/>
                </a:moveTo>
                <a:cubicBezTo>
                  <a:pt x="1175" y="5633"/>
                  <a:pt x="1145" y="5684"/>
                  <a:pt x="1136" y="5746"/>
                </a:cubicBezTo>
                <a:cubicBezTo>
                  <a:pt x="1127" y="5808"/>
                  <a:pt x="1144" y="5858"/>
                  <a:pt x="1173" y="5857"/>
                </a:cubicBezTo>
                <a:cubicBezTo>
                  <a:pt x="1202" y="5857"/>
                  <a:pt x="1232" y="5806"/>
                  <a:pt x="1240" y="5744"/>
                </a:cubicBezTo>
                <a:cubicBezTo>
                  <a:pt x="1249" y="5682"/>
                  <a:pt x="1233" y="5632"/>
                  <a:pt x="1204" y="5632"/>
                </a:cubicBezTo>
                <a:close/>
                <a:moveTo>
                  <a:pt x="1360" y="5632"/>
                </a:moveTo>
                <a:cubicBezTo>
                  <a:pt x="1331" y="5633"/>
                  <a:pt x="1301" y="5684"/>
                  <a:pt x="1292" y="5746"/>
                </a:cubicBezTo>
                <a:cubicBezTo>
                  <a:pt x="1284" y="5808"/>
                  <a:pt x="1300" y="5858"/>
                  <a:pt x="1329" y="5857"/>
                </a:cubicBezTo>
                <a:cubicBezTo>
                  <a:pt x="1358" y="5857"/>
                  <a:pt x="1388" y="5806"/>
                  <a:pt x="1397" y="5744"/>
                </a:cubicBezTo>
                <a:cubicBezTo>
                  <a:pt x="1405" y="5682"/>
                  <a:pt x="1389" y="5632"/>
                  <a:pt x="1360" y="5632"/>
                </a:cubicBezTo>
                <a:close/>
                <a:moveTo>
                  <a:pt x="1496" y="5632"/>
                </a:moveTo>
                <a:cubicBezTo>
                  <a:pt x="1468" y="5633"/>
                  <a:pt x="1438" y="5684"/>
                  <a:pt x="1429" y="5746"/>
                </a:cubicBezTo>
                <a:cubicBezTo>
                  <a:pt x="1421" y="5808"/>
                  <a:pt x="1437" y="5858"/>
                  <a:pt x="1466" y="5857"/>
                </a:cubicBezTo>
                <a:cubicBezTo>
                  <a:pt x="1495" y="5857"/>
                  <a:pt x="1525" y="5806"/>
                  <a:pt x="1534" y="5744"/>
                </a:cubicBezTo>
                <a:cubicBezTo>
                  <a:pt x="1542" y="5682"/>
                  <a:pt x="1525" y="5632"/>
                  <a:pt x="1496" y="5632"/>
                </a:cubicBezTo>
                <a:close/>
                <a:moveTo>
                  <a:pt x="1653" y="5632"/>
                </a:moveTo>
                <a:cubicBezTo>
                  <a:pt x="1624" y="5633"/>
                  <a:pt x="1593" y="5684"/>
                  <a:pt x="1585" y="5746"/>
                </a:cubicBezTo>
                <a:cubicBezTo>
                  <a:pt x="1577" y="5808"/>
                  <a:pt x="1594" y="5858"/>
                  <a:pt x="1623" y="5857"/>
                </a:cubicBezTo>
                <a:cubicBezTo>
                  <a:pt x="1652" y="5857"/>
                  <a:pt x="1682" y="5806"/>
                  <a:pt x="1690" y="5744"/>
                </a:cubicBezTo>
                <a:cubicBezTo>
                  <a:pt x="1698" y="5682"/>
                  <a:pt x="1682" y="5632"/>
                  <a:pt x="1653" y="5632"/>
                </a:cubicBezTo>
                <a:close/>
                <a:moveTo>
                  <a:pt x="1809" y="5632"/>
                </a:moveTo>
                <a:cubicBezTo>
                  <a:pt x="1780" y="5633"/>
                  <a:pt x="1750" y="5684"/>
                  <a:pt x="1741" y="5746"/>
                </a:cubicBezTo>
                <a:cubicBezTo>
                  <a:pt x="1733" y="5808"/>
                  <a:pt x="1750" y="5858"/>
                  <a:pt x="1779" y="5857"/>
                </a:cubicBezTo>
                <a:cubicBezTo>
                  <a:pt x="1808" y="5857"/>
                  <a:pt x="1839" y="5806"/>
                  <a:pt x="1847" y="5744"/>
                </a:cubicBezTo>
                <a:cubicBezTo>
                  <a:pt x="1855" y="5682"/>
                  <a:pt x="1838" y="5632"/>
                  <a:pt x="1809" y="5632"/>
                </a:cubicBezTo>
                <a:close/>
                <a:moveTo>
                  <a:pt x="1945" y="5632"/>
                </a:moveTo>
                <a:cubicBezTo>
                  <a:pt x="1916" y="5633"/>
                  <a:pt x="1886" y="5684"/>
                  <a:pt x="1878" y="5746"/>
                </a:cubicBezTo>
                <a:cubicBezTo>
                  <a:pt x="1870" y="5808"/>
                  <a:pt x="1887" y="5858"/>
                  <a:pt x="1916" y="5857"/>
                </a:cubicBezTo>
                <a:cubicBezTo>
                  <a:pt x="1945" y="5857"/>
                  <a:pt x="1976" y="5806"/>
                  <a:pt x="1983" y="5744"/>
                </a:cubicBezTo>
                <a:cubicBezTo>
                  <a:pt x="1991" y="5682"/>
                  <a:pt x="1974" y="5632"/>
                  <a:pt x="1945" y="5632"/>
                </a:cubicBezTo>
                <a:close/>
                <a:moveTo>
                  <a:pt x="15565" y="5683"/>
                </a:moveTo>
                <a:cubicBezTo>
                  <a:pt x="15536" y="5683"/>
                  <a:pt x="15517" y="5735"/>
                  <a:pt x="15524" y="5798"/>
                </a:cubicBezTo>
                <a:cubicBezTo>
                  <a:pt x="15530" y="5861"/>
                  <a:pt x="15559" y="5911"/>
                  <a:pt x="15588" y="5911"/>
                </a:cubicBezTo>
                <a:cubicBezTo>
                  <a:pt x="15617" y="5910"/>
                  <a:pt x="15635" y="5859"/>
                  <a:pt x="15629" y="5796"/>
                </a:cubicBezTo>
                <a:cubicBezTo>
                  <a:pt x="15622" y="5733"/>
                  <a:pt x="15594" y="5682"/>
                  <a:pt x="15565" y="5683"/>
                </a:cubicBezTo>
                <a:close/>
                <a:moveTo>
                  <a:pt x="15721" y="5683"/>
                </a:moveTo>
                <a:cubicBezTo>
                  <a:pt x="15692" y="5683"/>
                  <a:pt x="15674" y="5735"/>
                  <a:pt x="15680" y="5798"/>
                </a:cubicBezTo>
                <a:cubicBezTo>
                  <a:pt x="15687" y="5861"/>
                  <a:pt x="15715" y="5911"/>
                  <a:pt x="15744" y="5911"/>
                </a:cubicBezTo>
                <a:cubicBezTo>
                  <a:pt x="15773" y="5910"/>
                  <a:pt x="15792" y="5859"/>
                  <a:pt x="15785" y="5796"/>
                </a:cubicBezTo>
                <a:cubicBezTo>
                  <a:pt x="15779" y="5733"/>
                  <a:pt x="15750" y="5682"/>
                  <a:pt x="15721" y="5683"/>
                </a:cubicBezTo>
                <a:close/>
                <a:moveTo>
                  <a:pt x="15877" y="5683"/>
                </a:moveTo>
                <a:cubicBezTo>
                  <a:pt x="15848" y="5683"/>
                  <a:pt x="15830" y="5735"/>
                  <a:pt x="15837" y="5798"/>
                </a:cubicBezTo>
                <a:cubicBezTo>
                  <a:pt x="15843" y="5861"/>
                  <a:pt x="15872" y="5911"/>
                  <a:pt x="15901" y="5911"/>
                </a:cubicBezTo>
                <a:cubicBezTo>
                  <a:pt x="15930" y="5910"/>
                  <a:pt x="15949" y="5859"/>
                  <a:pt x="15942" y="5796"/>
                </a:cubicBezTo>
                <a:cubicBezTo>
                  <a:pt x="15936" y="5733"/>
                  <a:pt x="15907" y="5682"/>
                  <a:pt x="15877" y="5683"/>
                </a:cubicBezTo>
                <a:close/>
                <a:moveTo>
                  <a:pt x="16014" y="5683"/>
                </a:moveTo>
                <a:cubicBezTo>
                  <a:pt x="15985" y="5683"/>
                  <a:pt x="15967" y="5735"/>
                  <a:pt x="15973" y="5798"/>
                </a:cubicBezTo>
                <a:cubicBezTo>
                  <a:pt x="15980" y="5861"/>
                  <a:pt x="16010" y="5911"/>
                  <a:pt x="16039" y="5911"/>
                </a:cubicBezTo>
                <a:cubicBezTo>
                  <a:pt x="16068" y="5910"/>
                  <a:pt x="16086" y="5859"/>
                  <a:pt x="16079" y="5796"/>
                </a:cubicBezTo>
                <a:cubicBezTo>
                  <a:pt x="16072" y="5733"/>
                  <a:pt x="16043" y="5682"/>
                  <a:pt x="16014" y="5683"/>
                </a:cubicBezTo>
                <a:close/>
                <a:moveTo>
                  <a:pt x="16170" y="5683"/>
                </a:moveTo>
                <a:cubicBezTo>
                  <a:pt x="16141" y="5683"/>
                  <a:pt x="16123" y="5735"/>
                  <a:pt x="16130" y="5798"/>
                </a:cubicBezTo>
                <a:cubicBezTo>
                  <a:pt x="16137" y="5861"/>
                  <a:pt x="16166" y="5911"/>
                  <a:pt x="16195" y="5911"/>
                </a:cubicBezTo>
                <a:cubicBezTo>
                  <a:pt x="16224" y="5910"/>
                  <a:pt x="16242" y="5859"/>
                  <a:pt x="16235" y="5796"/>
                </a:cubicBezTo>
                <a:cubicBezTo>
                  <a:pt x="16228" y="5733"/>
                  <a:pt x="16199" y="5682"/>
                  <a:pt x="16170" y="5683"/>
                </a:cubicBezTo>
                <a:close/>
                <a:moveTo>
                  <a:pt x="16327" y="5683"/>
                </a:moveTo>
                <a:cubicBezTo>
                  <a:pt x="16297" y="5683"/>
                  <a:pt x="16280" y="5735"/>
                  <a:pt x="16287" y="5798"/>
                </a:cubicBezTo>
                <a:cubicBezTo>
                  <a:pt x="16294" y="5861"/>
                  <a:pt x="16323" y="5911"/>
                  <a:pt x="16352" y="5911"/>
                </a:cubicBezTo>
                <a:cubicBezTo>
                  <a:pt x="16381" y="5910"/>
                  <a:pt x="16399" y="5859"/>
                  <a:pt x="16392" y="5796"/>
                </a:cubicBezTo>
                <a:cubicBezTo>
                  <a:pt x="16385" y="5733"/>
                  <a:pt x="16355" y="5682"/>
                  <a:pt x="16327" y="5683"/>
                </a:cubicBezTo>
                <a:close/>
                <a:moveTo>
                  <a:pt x="16463" y="5683"/>
                </a:moveTo>
                <a:cubicBezTo>
                  <a:pt x="16434" y="5683"/>
                  <a:pt x="16416" y="5735"/>
                  <a:pt x="16424" y="5798"/>
                </a:cubicBezTo>
                <a:cubicBezTo>
                  <a:pt x="16431" y="5861"/>
                  <a:pt x="16460" y="5911"/>
                  <a:pt x="16489" y="5911"/>
                </a:cubicBezTo>
                <a:cubicBezTo>
                  <a:pt x="16518" y="5910"/>
                  <a:pt x="16536" y="5859"/>
                  <a:pt x="16529" y="5796"/>
                </a:cubicBezTo>
                <a:cubicBezTo>
                  <a:pt x="16521" y="5733"/>
                  <a:pt x="16492" y="5682"/>
                  <a:pt x="16463" y="5683"/>
                </a:cubicBezTo>
                <a:close/>
                <a:moveTo>
                  <a:pt x="16619" y="5683"/>
                </a:moveTo>
                <a:cubicBezTo>
                  <a:pt x="16590" y="5683"/>
                  <a:pt x="16573" y="5735"/>
                  <a:pt x="16580" y="5798"/>
                </a:cubicBezTo>
                <a:cubicBezTo>
                  <a:pt x="16587" y="5861"/>
                  <a:pt x="16617" y="5911"/>
                  <a:pt x="16646" y="5911"/>
                </a:cubicBezTo>
                <a:cubicBezTo>
                  <a:pt x="16675" y="5910"/>
                  <a:pt x="16693" y="5859"/>
                  <a:pt x="16685" y="5796"/>
                </a:cubicBezTo>
                <a:cubicBezTo>
                  <a:pt x="16678" y="5733"/>
                  <a:pt x="16648" y="5682"/>
                  <a:pt x="16619" y="5683"/>
                </a:cubicBezTo>
                <a:close/>
                <a:moveTo>
                  <a:pt x="16776" y="5683"/>
                </a:moveTo>
                <a:cubicBezTo>
                  <a:pt x="16747" y="5683"/>
                  <a:pt x="16729" y="5735"/>
                  <a:pt x="16736" y="5798"/>
                </a:cubicBezTo>
                <a:cubicBezTo>
                  <a:pt x="16744" y="5861"/>
                  <a:pt x="16774" y="5911"/>
                  <a:pt x="16803" y="5911"/>
                </a:cubicBezTo>
                <a:cubicBezTo>
                  <a:pt x="16832" y="5910"/>
                  <a:pt x="16849" y="5859"/>
                  <a:pt x="16842" y="5796"/>
                </a:cubicBezTo>
                <a:cubicBezTo>
                  <a:pt x="16834" y="5733"/>
                  <a:pt x="16805" y="5682"/>
                  <a:pt x="16776" y="5683"/>
                </a:cubicBezTo>
                <a:close/>
                <a:moveTo>
                  <a:pt x="12696" y="5733"/>
                </a:moveTo>
                <a:cubicBezTo>
                  <a:pt x="12667" y="5734"/>
                  <a:pt x="12646" y="5785"/>
                  <a:pt x="12649" y="5848"/>
                </a:cubicBezTo>
                <a:cubicBezTo>
                  <a:pt x="12652" y="5910"/>
                  <a:pt x="12679" y="5961"/>
                  <a:pt x="12708" y="5961"/>
                </a:cubicBezTo>
                <a:cubicBezTo>
                  <a:pt x="12737" y="5961"/>
                  <a:pt x="12758" y="5909"/>
                  <a:pt x="12754" y="5846"/>
                </a:cubicBezTo>
                <a:cubicBezTo>
                  <a:pt x="12751" y="5783"/>
                  <a:pt x="12725" y="5733"/>
                  <a:pt x="12696" y="5733"/>
                </a:cubicBezTo>
                <a:close/>
                <a:moveTo>
                  <a:pt x="12851" y="5733"/>
                </a:moveTo>
                <a:cubicBezTo>
                  <a:pt x="12822" y="5734"/>
                  <a:pt x="12802" y="5785"/>
                  <a:pt x="12806" y="5848"/>
                </a:cubicBezTo>
                <a:cubicBezTo>
                  <a:pt x="12809" y="5910"/>
                  <a:pt x="12835" y="5961"/>
                  <a:pt x="12864" y="5961"/>
                </a:cubicBezTo>
                <a:cubicBezTo>
                  <a:pt x="12893" y="5960"/>
                  <a:pt x="12914" y="5909"/>
                  <a:pt x="12911" y="5846"/>
                </a:cubicBezTo>
                <a:cubicBezTo>
                  <a:pt x="12907" y="5783"/>
                  <a:pt x="12880" y="5733"/>
                  <a:pt x="12851" y="5733"/>
                </a:cubicBezTo>
                <a:close/>
                <a:moveTo>
                  <a:pt x="13008" y="5733"/>
                </a:moveTo>
                <a:cubicBezTo>
                  <a:pt x="12979" y="5734"/>
                  <a:pt x="12958" y="5785"/>
                  <a:pt x="12962" y="5848"/>
                </a:cubicBezTo>
                <a:cubicBezTo>
                  <a:pt x="12966" y="5910"/>
                  <a:pt x="12992" y="5961"/>
                  <a:pt x="13021" y="5961"/>
                </a:cubicBezTo>
                <a:cubicBezTo>
                  <a:pt x="13050" y="5961"/>
                  <a:pt x="13071" y="5909"/>
                  <a:pt x="13067" y="5846"/>
                </a:cubicBezTo>
                <a:cubicBezTo>
                  <a:pt x="13063" y="5783"/>
                  <a:pt x="13037" y="5733"/>
                  <a:pt x="13008" y="5733"/>
                </a:cubicBezTo>
                <a:close/>
                <a:moveTo>
                  <a:pt x="13164" y="5733"/>
                </a:moveTo>
                <a:cubicBezTo>
                  <a:pt x="13135" y="5734"/>
                  <a:pt x="13115" y="5785"/>
                  <a:pt x="13118" y="5848"/>
                </a:cubicBezTo>
                <a:cubicBezTo>
                  <a:pt x="13122" y="5910"/>
                  <a:pt x="13149" y="5961"/>
                  <a:pt x="13178" y="5961"/>
                </a:cubicBezTo>
                <a:cubicBezTo>
                  <a:pt x="13207" y="5961"/>
                  <a:pt x="13227" y="5909"/>
                  <a:pt x="13224" y="5846"/>
                </a:cubicBezTo>
                <a:cubicBezTo>
                  <a:pt x="13220" y="5783"/>
                  <a:pt x="13193" y="5733"/>
                  <a:pt x="13164" y="5733"/>
                </a:cubicBezTo>
                <a:close/>
                <a:moveTo>
                  <a:pt x="13301" y="5733"/>
                </a:moveTo>
                <a:cubicBezTo>
                  <a:pt x="13272" y="5734"/>
                  <a:pt x="13251" y="5785"/>
                  <a:pt x="13255" y="5848"/>
                </a:cubicBezTo>
                <a:cubicBezTo>
                  <a:pt x="13259" y="5910"/>
                  <a:pt x="13286" y="5961"/>
                  <a:pt x="13315" y="5961"/>
                </a:cubicBezTo>
                <a:cubicBezTo>
                  <a:pt x="13344" y="5961"/>
                  <a:pt x="13364" y="5909"/>
                  <a:pt x="13360" y="5846"/>
                </a:cubicBezTo>
                <a:cubicBezTo>
                  <a:pt x="13356" y="5783"/>
                  <a:pt x="13330" y="5733"/>
                  <a:pt x="13301" y="5733"/>
                </a:cubicBezTo>
                <a:close/>
                <a:moveTo>
                  <a:pt x="13457" y="5733"/>
                </a:moveTo>
                <a:cubicBezTo>
                  <a:pt x="13428" y="5734"/>
                  <a:pt x="13408" y="5785"/>
                  <a:pt x="13412" y="5848"/>
                </a:cubicBezTo>
                <a:cubicBezTo>
                  <a:pt x="13416" y="5910"/>
                  <a:pt x="13442" y="5962"/>
                  <a:pt x="13472" y="5961"/>
                </a:cubicBezTo>
                <a:cubicBezTo>
                  <a:pt x="13501" y="5961"/>
                  <a:pt x="13521" y="5909"/>
                  <a:pt x="13517" y="5846"/>
                </a:cubicBezTo>
                <a:cubicBezTo>
                  <a:pt x="13513" y="5783"/>
                  <a:pt x="13486" y="5733"/>
                  <a:pt x="13457" y="5733"/>
                </a:cubicBezTo>
                <a:close/>
                <a:moveTo>
                  <a:pt x="13613" y="5733"/>
                </a:moveTo>
                <a:cubicBezTo>
                  <a:pt x="13584" y="5734"/>
                  <a:pt x="13564" y="5785"/>
                  <a:pt x="13568" y="5848"/>
                </a:cubicBezTo>
                <a:cubicBezTo>
                  <a:pt x="13572" y="5910"/>
                  <a:pt x="13599" y="5961"/>
                  <a:pt x="13629" y="5961"/>
                </a:cubicBezTo>
                <a:cubicBezTo>
                  <a:pt x="13658" y="5960"/>
                  <a:pt x="13678" y="5909"/>
                  <a:pt x="13673" y="5846"/>
                </a:cubicBezTo>
                <a:cubicBezTo>
                  <a:pt x="13669" y="5783"/>
                  <a:pt x="13642" y="5733"/>
                  <a:pt x="13613" y="5733"/>
                </a:cubicBezTo>
                <a:close/>
                <a:moveTo>
                  <a:pt x="13769" y="5733"/>
                </a:moveTo>
                <a:cubicBezTo>
                  <a:pt x="13740" y="5734"/>
                  <a:pt x="13720" y="5785"/>
                  <a:pt x="13725" y="5848"/>
                </a:cubicBezTo>
                <a:cubicBezTo>
                  <a:pt x="13729" y="5910"/>
                  <a:pt x="13756" y="5961"/>
                  <a:pt x="13785" y="5961"/>
                </a:cubicBezTo>
                <a:cubicBezTo>
                  <a:pt x="13814" y="5961"/>
                  <a:pt x="13834" y="5909"/>
                  <a:pt x="13830" y="5846"/>
                </a:cubicBezTo>
                <a:cubicBezTo>
                  <a:pt x="13825" y="5783"/>
                  <a:pt x="13798" y="5733"/>
                  <a:pt x="13769" y="5733"/>
                </a:cubicBezTo>
                <a:close/>
                <a:moveTo>
                  <a:pt x="13906" y="5733"/>
                </a:moveTo>
                <a:cubicBezTo>
                  <a:pt x="13877" y="5734"/>
                  <a:pt x="13857" y="5785"/>
                  <a:pt x="13861" y="5848"/>
                </a:cubicBezTo>
                <a:cubicBezTo>
                  <a:pt x="13866" y="5910"/>
                  <a:pt x="13893" y="5961"/>
                  <a:pt x="13922" y="5961"/>
                </a:cubicBezTo>
                <a:cubicBezTo>
                  <a:pt x="13952" y="5961"/>
                  <a:pt x="13971" y="5909"/>
                  <a:pt x="13966" y="5846"/>
                </a:cubicBezTo>
                <a:cubicBezTo>
                  <a:pt x="13962" y="5783"/>
                  <a:pt x="13935" y="5733"/>
                  <a:pt x="13906" y="5733"/>
                </a:cubicBezTo>
                <a:close/>
                <a:moveTo>
                  <a:pt x="14062" y="5733"/>
                </a:moveTo>
                <a:cubicBezTo>
                  <a:pt x="14033" y="5734"/>
                  <a:pt x="14013" y="5785"/>
                  <a:pt x="14018" y="5848"/>
                </a:cubicBezTo>
                <a:cubicBezTo>
                  <a:pt x="14022" y="5910"/>
                  <a:pt x="14050" y="5961"/>
                  <a:pt x="14079" y="5961"/>
                </a:cubicBezTo>
                <a:cubicBezTo>
                  <a:pt x="14108" y="5960"/>
                  <a:pt x="14128" y="5909"/>
                  <a:pt x="14123" y="5846"/>
                </a:cubicBezTo>
                <a:cubicBezTo>
                  <a:pt x="14119" y="5783"/>
                  <a:pt x="14091" y="5733"/>
                  <a:pt x="14062" y="5733"/>
                </a:cubicBezTo>
                <a:close/>
                <a:moveTo>
                  <a:pt x="14218" y="5733"/>
                </a:moveTo>
                <a:cubicBezTo>
                  <a:pt x="14189" y="5734"/>
                  <a:pt x="14169" y="5785"/>
                  <a:pt x="14174" y="5848"/>
                </a:cubicBezTo>
                <a:cubicBezTo>
                  <a:pt x="14179" y="5910"/>
                  <a:pt x="14207" y="5961"/>
                  <a:pt x="14236" y="5961"/>
                </a:cubicBezTo>
                <a:cubicBezTo>
                  <a:pt x="14265" y="5960"/>
                  <a:pt x="14285" y="5909"/>
                  <a:pt x="14280" y="5846"/>
                </a:cubicBezTo>
                <a:cubicBezTo>
                  <a:pt x="14275" y="5783"/>
                  <a:pt x="14247" y="5733"/>
                  <a:pt x="14218" y="5733"/>
                </a:cubicBezTo>
                <a:close/>
                <a:moveTo>
                  <a:pt x="14354" y="5733"/>
                </a:moveTo>
                <a:cubicBezTo>
                  <a:pt x="14325" y="5734"/>
                  <a:pt x="14306" y="5785"/>
                  <a:pt x="14311" y="5848"/>
                </a:cubicBezTo>
                <a:cubicBezTo>
                  <a:pt x="14316" y="5911"/>
                  <a:pt x="14344" y="5961"/>
                  <a:pt x="14373" y="5961"/>
                </a:cubicBezTo>
                <a:cubicBezTo>
                  <a:pt x="14402" y="5960"/>
                  <a:pt x="14422" y="5909"/>
                  <a:pt x="14417" y="5846"/>
                </a:cubicBezTo>
                <a:cubicBezTo>
                  <a:pt x="14412" y="5783"/>
                  <a:pt x="14383" y="5733"/>
                  <a:pt x="14354" y="5733"/>
                </a:cubicBezTo>
                <a:close/>
                <a:moveTo>
                  <a:pt x="14511" y="5733"/>
                </a:moveTo>
                <a:cubicBezTo>
                  <a:pt x="14482" y="5734"/>
                  <a:pt x="14462" y="5785"/>
                  <a:pt x="14467" y="5848"/>
                </a:cubicBezTo>
                <a:cubicBezTo>
                  <a:pt x="14473" y="5910"/>
                  <a:pt x="14501" y="5961"/>
                  <a:pt x="14530" y="5961"/>
                </a:cubicBezTo>
                <a:cubicBezTo>
                  <a:pt x="14559" y="5961"/>
                  <a:pt x="14578" y="5909"/>
                  <a:pt x="14573" y="5846"/>
                </a:cubicBezTo>
                <a:cubicBezTo>
                  <a:pt x="14568" y="5783"/>
                  <a:pt x="14540" y="5733"/>
                  <a:pt x="14511" y="5733"/>
                </a:cubicBezTo>
                <a:close/>
                <a:moveTo>
                  <a:pt x="14667" y="5733"/>
                </a:moveTo>
                <a:cubicBezTo>
                  <a:pt x="14638" y="5733"/>
                  <a:pt x="14618" y="5785"/>
                  <a:pt x="14624" y="5848"/>
                </a:cubicBezTo>
                <a:cubicBezTo>
                  <a:pt x="14629" y="5911"/>
                  <a:pt x="14658" y="5961"/>
                  <a:pt x="14687" y="5961"/>
                </a:cubicBezTo>
                <a:cubicBezTo>
                  <a:pt x="14716" y="5961"/>
                  <a:pt x="14735" y="5909"/>
                  <a:pt x="14730" y="5846"/>
                </a:cubicBezTo>
                <a:cubicBezTo>
                  <a:pt x="14724" y="5783"/>
                  <a:pt x="14696" y="5733"/>
                  <a:pt x="14667" y="5733"/>
                </a:cubicBezTo>
                <a:close/>
                <a:moveTo>
                  <a:pt x="14803" y="5733"/>
                </a:moveTo>
                <a:cubicBezTo>
                  <a:pt x="14774" y="5734"/>
                  <a:pt x="14756" y="5785"/>
                  <a:pt x="14761" y="5848"/>
                </a:cubicBezTo>
                <a:cubicBezTo>
                  <a:pt x="14767" y="5910"/>
                  <a:pt x="14794" y="5961"/>
                  <a:pt x="14824" y="5961"/>
                </a:cubicBezTo>
                <a:cubicBezTo>
                  <a:pt x="14853" y="5960"/>
                  <a:pt x="14872" y="5909"/>
                  <a:pt x="14866" y="5846"/>
                </a:cubicBezTo>
                <a:cubicBezTo>
                  <a:pt x="14861" y="5783"/>
                  <a:pt x="14833" y="5733"/>
                  <a:pt x="14803" y="5733"/>
                </a:cubicBezTo>
                <a:close/>
                <a:moveTo>
                  <a:pt x="14960" y="5733"/>
                </a:moveTo>
                <a:cubicBezTo>
                  <a:pt x="14931" y="5734"/>
                  <a:pt x="14912" y="5785"/>
                  <a:pt x="14918" y="5848"/>
                </a:cubicBezTo>
                <a:cubicBezTo>
                  <a:pt x="14923" y="5911"/>
                  <a:pt x="14951" y="5961"/>
                  <a:pt x="14981" y="5961"/>
                </a:cubicBezTo>
                <a:cubicBezTo>
                  <a:pt x="15010" y="5961"/>
                  <a:pt x="15029" y="5909"/>
                  <a:pt x="15023" y="5846"/>
                </a:cubicBezTo>
                <a:cubicBezTo>
                  <a:pt x="15017" y="5783"/>
                  <a:pt x="14989" y="5733"/>
                  <a:pt x="14960" y="5733"/>
                </a:cubicBezTo>
                <a:close/>
                <a:moveTo>
                  <a:pt x="15116" y="5733"/>
                </a:moveTo>
                <a:cubicBezTo>
                  <a:pt x="15087" y="5734"/>
                  <a:pt x="15068" y="5785"/>
                  <a:pt x="15074" y="5848"/>
                </a:cubicBezTo>
                <a:cubicBezTo>
                  <a:pt x="15080" y="5911"/>
                  <a:pt x="15108" y="5961"/>
                  <a:pt x="15137" y="5961"/>
                </a:cubicBezTo>
                <a:cubicBezTo>
                  <a:pt x="15166" y="5960"/>
                  <a:pt x="15185" y="5909"/>
                  <a:pt x="15179" y="5846"/>
                </a:cubicBezTo>
                <a:cubicBezTo>
                  <a:pt x="15173" y="5784"/>
                  <a:pt x="15145" y="5733"/>
                  <a:pt x="15116" y="5733"/>
                </a:cubicBezTo>
                <a:close/>
                <a:moveTo>
                  <a:pt x="15272" y="5733"/>
                </a:moveTo>
                <a:cubicBezTo>
                  <a:pt x="15243" y="5734"/>
                  <a:pt x="15225" y="5785"/>
                  <a:pt x="15230" y="5848"/>
                </a:cubicBezTo>
                <a:cubicBezTo>
                  <a:pt x="15236" y="5911"/>
                  <a:pt x="15265" y="5961"/>
                  <a:pt x="15294" y="5961"/>
                </a:cubicBezTo>
                <a:cubicBezTo>
                  <a:pt x="15323" y="5960"/>
                  <a:pt x="15342" y="5909"/>
                  <a:pt x="15336" y="5846"/>
                </a:cubicBezTo>
                <a:cubicBezTo>
                  <a:pt x="15330" y="5784"/>
                  <a:pt x="15301" y="5733"/>
                  <a:pt x="15272" y="5733"/>
                </a:cubicBezTo>
                <a:close/>
                <a:moveTo>
                  <a:pt x="15409" y="5733"/>
                </a:moveTo>
                <a:cubicBezTo>
                  <a:pt x="15380" y="5734"/>
                  <a:pt x="15361" y="5785"/>
                  <a:pt x="15367" y="5848"/>
                </a:cubicBezTo>
                <a:cubicBezTo>
                  <a:pt x="15373" y="5911"/>
                  <a:pt x="15402" y="5961"/>
                  <a:pt x="15431" y="5961"/>
                </a:cubicBezTo>
                <a:cubicBezTo>
                  <a:pt x="15460" y="5960"/>
                  <a:pt x="15479" y="5909"/>
                  <a:pt x="15472" y="5846"/>
                </a:cubicBezTo>
                <a:cubicBezTo>
                  <a:pt x="15466" y="5784"/>
                  <a:pt x="15438" y="5732"/>
                  <a:pt x="15409" y="5733"/>
                </a:cubicBezTo>
                <a:close/>
                <a:moveTo>
                  <a:pt x="8500" y="5783"/>
                </a:moveTo>
                <a:cubicBezTo>
                  <a:pt x="8471" y="5784"/>
                  <a:pt x="8446" y="5834"/>
                  <a:pt x="8445" y="5897"/>
                </a:cubicBezTo>
                <a:cubicBezTo>
                  <a:pt x="8444" y="5959"/>
                  <a:pt x="8467" y="6010"/>
                  <a:pt x="8496" y="6010"/>
                </a:cubicBezTo>
                <a:cubicBezTo>
                  <a:pt x="8525" y="6009"/>
                  <a:pt x="8549" y="5957"/>
                  <a:pt x="8550" y="5895"/>
                </a:cubicBezTo>
                <a:cubicBezTo>
                  <a:pt x="8551" y="5832"/>
                  <a:pt x="8529" y="5783"/>
                  <a:pt x="8500" y="5783"/>
                </a:cubicBezTo>
                <a:close/>
                <a:moveTo>
                  <a:pt x="8656" y="5783"/>
                </a:moveTo>
                <a:cubicBezTo>
                  <a:pt x="8627" y="5784"/>
                  <a:pt x="8603" y="5834"/>
                  <a:pt x="8602" y="5897"/>
                </a:cubicBezTo>
                <a:cubicBezTo>
                  <a:pt x="8601" y="5959"/>
                  <a:pt x="8624" y="6010"/>
                  <a:pt x="8653" y="6010"/>
                </a:cubicBezTo>
                <a:cubicBezTo>
                  <a:pt x="8682" y="6009"/>
                  <a:pt x="8706" y="5957"/>
                  <a:pt x="8707" y="5895"/>
                </a:cubicBezTo>
                <a:cubicBezTo>
                  <a:pt x="8708" y="5832"/>
                  <a:pt x="8685" y="5783"/>
                  <a:pt x="8656" y="5783"/>
                </a:cubicBezTo>
                <a:close/>
                <a:moveTo>
                  <a:pt x="9866" y="5783"/>
                </a:moveTo>
                <a:cubicBezTo>
                  <a:pt x="9837" y="5784"/>
                  <a:pt x="9814" y="5836"/>
                  <a:pt x="9814" y="5898"/>
                </a:cubicBezTo>
                <a:cubicBezTo>
                  <a:pt x="9814" y="5961"/>
                  <a:pt x="9838" y="6010"/>
                  <a:pt x="9867" y="6010"/>
                </a:cubicBezTo>
                <a:cubicBezTo>
                  <a:pt x="9896" y="6009"/>
                  <a:pt x="9919" y="5957"/>
                  <a:pt x="9919" y="5895"/>
                </a:cubicBezTo>
                <a:cubicBezTo>
                  <a:pt x="9919" y="5833"/>
                  <a:pt x="9895" y="5783"/>
                  <a:pt x="9866" y="5783"/>
                </a:cubicBezTo>
                <a:close/>
                <a:moveTo>
                  <a:pt x="10022" y="5783"/>
                </a:moveTo>
                <a:cubicBezTo>
                  <a:pt x="9993" y="5784"/>
                  <a:pt x="9970" y="5836"/>
                  <a:pt x="9970" y="5898"/>
                </a:cubicBezTo>
                <a:cubicBezTo>
                  <a:pt x="9971" y="5961"/>
                  <a:pt x="9995" y="6010"/>
                  <a:pt x="10024" y="6010"/>
                </a:cubicBezTo>
                <a:cubicBezTo>
                  <a:pt x="10053" y="6009"/>
                  <a:pt x="10076" y="5957"/>
                  <a:pt x="10075" y="5895"/>
                </a:cubicBezTo>
                <a:cubicBezTo>
                  <a:pt x="10075" y="5832"/>
                  <a:pt x="10051" y="5783"/>
                  <a:pt x="10022" y="5783"/>
                </a:cubicBezTo>
                <a:close/>
                <a:moveTo>
                  <a:pt x="10158" y="5783"/>
                </a:moveTo>
                <a:cubicBezTo>
                  <a:pt x="10129" y="5784"/>
                  <a:pt x="10107" y="5836"/>
                  <a:pt x="10107" y="5898"/>
                </a:cubicBezTo>
                <a:cubicBezTo>
                  <a:pt x="10108" y="5961"/>
                  <a:pt x="10132" y="6010"/>
                  <a:pt x="10161" y="6010"/>
                </a:cubicBezTo>
                <a:cubicBezTo>
                  <a:pt x="10190" y="6009"/>
                  <a:pt x="10213" y="5957"/>
                  <a:pt x="10212" y="5895"/>
                </a:cubicBezTo>
                <a:cubicBezTo>
                  <a:pt x="10211" y="5832"/>
                  <a:pt x="10187" y="5783"/>
                  <a:pt x="10158" y="5783"/>
                </a:cubicBezTo>
                <a:close/>
                <a:moveTo>
                  <a:pt x="10315" y="5783"/>
                </a:moveTo>
                <a:cubicBezTo>
                  <a:pt x="10286" y="5784"/>
                  <a:pt x="10263" y="5836"/>
                  <a:pt x="10264" y="5898"/>
                </a:cubicBezTo>
                <a:cubicBezTo>
                  <a:pt x="10264" y="5961"/>
                  <a:pt x="10289" y="6010"/>
                  <a:pt x="10318" y="6010"/>
                </a:cubicBezTo>
                <a:cubicBezTo>
                  <a:pt x="10347" y="6009"/>
                  <a:pt x="10370" y="5957"/>
                  <a:pt x="10369" y="5895"/>
                </a:cubicBezTo>
                <a:cubicBezTo>
                  <a:pt x="10368" y="5832"/>
                  <a:pt x="10344" y="5783"/>
                  <a:pt x="10315" y="5783"/>
                </a:cubicBezTo>
                <a:close/>
                <a:moveTo>
                  <a:pt x="10607" y="5783"/>
                </a:moveTo>
                <a:cubicBezTo>
                  <a:pt x="10579" y="5784"/>
                  <a:pt x="10556" y="5836"/>
                  <a:pt x="10557" y="5898"/>
                </a:cubicBezTo>
                <a:cubicBezTo>
                  <a:pt x="10558" y="5961"/>
                  <a:pt x="10583" y="6010"/>
                  <a:pt x="10612" y="6010"/>
                </a:cubicBezTo>
                <a:cubicBezTo>
                  <a:pt x="10641" y="6009"/>
                  <a:pt x="10663" y="5957"/>
                  <a:pt x="10662" y="5895"/>
                </a:cubicBezTo>
                <a:cubicBezTo>
                  <a:pt x="10661" y="5832"/>
                  <a:pt x="10637" y="5783"/>
                  <a:pt x="10607" y="5783"/>
                </a:cubicBezTo>
                <a:close/>
                <a:moveTo>
                  <a:pt x="10763" y="5783"/>
                </a:moveTo>
                <a:cubicBezTo>
                  <a:pt x="10734" y="5784"/>
                  <a:pt x="10712" y="5836"/>
                  <a:pt x="10713" y="5898"/>
                </a:cubicBezTo>
                <a:cubicBezTo>
                  <a:pt x="10714" y="5961"/>
                  <a:pt x="10739" y="6010"/>
                  <a:pt x="10768" y="6010"/>
                </a:cubicBezTo>
                <a:cubicBezTo>
                  <a:pt x="10797" y="6009"/>
                  <a:pt x="10820" y="5959"/>
                  <a:pt x="10818" y="5897"/>
                </a:cubicBezTo>
                <a:cubicBezTo>
                  <a:pt x="10817" y="5834"/>
                  <a:pt x="10792" y="5783"/>
                  <a:pt x="10763" y="5783"/>
                </a:cubicBezTo>
                <a:close/>
                <a:moveTo>
                  <a:pt x="11212" y="5783"/>
                </a:moveTo>
                <a:cubicBezTo>
                  <a:pt x="11183" y="5784"/>
                  <a:pt x="11161" y="5835"/>
                  <a:pt x="11163" y="5898"/>
                </a:cubicBezTo>
                <a:cubicBezTo>
                  <a:pt x="11165" y="5961"/>
                  <a:pt x="11189" y="6010"/>
                  <a:pt x="11218" y="6010"/>
                </a:cubicBezTo>
                <a:cubicBezTo>
                  <a:pt x="11248" y="6009"/>
                  <a:pt x="11270" y="5959"/>
                  <a:pt x="11268" y="5897"/>
                </a:cubicBezTo>
                <a:cubicBezTo>
                  <a:pt x="11266" y="5834"/>
                  <a:pt x="11241" y="5783"/>
                  <a:pt x="11212" y="5783"/>
                </a:cubicBezTo>
                <a:close/>
                <a:moveTo>
                  <a:pt x="11369" y="5783"/>
                </a:moveTo>
                <a:cubicBezTo>
                  <a:pt x="11340" y="5784"/>
                  <a:pt x="11317" y="5835"/>
                  <a:pt x="11319" y="5898"/>
                </a:cubicBezTo>
                <a:cubicBezTo>
                  <a:pt x="11321" y="5961"/>
                  <a:pt x="11346" y="6010"/>
                  <a:pt x="11375" y="6010"/>
                </a:cubicBezTo>
                <a:cubicBezTo>
                  <a:pt x="11405" y="6009"/>
                  <a:pt x="11426" y="5959"/>
                  <a:pt x="11424" y="5897"/>
                </a:cubicBezTo>
                <a:cubicBezTo>
                  <a:pt x="11422" y="5834"/>
                  <a:pt x="11398" y="5783"/>
                  <a:pt x="11369" y="5783"/>
                </a:cubicBezTo>
                <a:close/>
                <a:moveTo>
                  <a:pt x="11505" y="5783"/>
                </a:moveTo>
                <a:cubicBezTo>
                  <a:pt x="11476" y="5784"/>
                  <a:pt x="11454" y="5835"/>
                  <a:pt x="11456" y="5898"/>
                </a:cubicBezTo>
                <a:cubicBezTo>
                  <a:pt x="11458" y="5961"/>
                  <a:pt x="11484" y="6010"/>
                  <a:pt x="11513" y="6010"/>
                </a:cubicBezTo>
                <a:cubicBezTo>
                  <a:pt x="11542" y="6009"/>
                  <a:pt x="11564" y="5959"/>
                  <a:pt x="11562" y="5897"/>
                </a:cubicBezTo>
                <a:cubicBezTo>
                  <a:pt x="11560" y="5834"/>
                  <a:pt x="11534" y="5783"/>
                  <a:pt x="11505" y="5783"/>
                </a:cubicBezTo>
                <a:close/>
                <a:moveTo>
                  <a:pt x="11661" y="5783"/>
                </a:moveTo>
                <a:cubicBezTo>
                  <a:pt x="11632" y="5784"/>
                  <a:pt x="11610" y="5835"/>
                  <a:pt x="11612" y="5898"/>
                </a:cubicBezTo>
                <a:cubicBezTo>
                  <a:pt x="11615" y="5961"/>
                  <a:pt x="11640" y="6010"/>
                  <a:pt x="11669" y="6010"/>
                </a:cubicBezTo>
                <a:cubicBezTo>
                  <a:pt x="11698" y="6009"/>
                  <a:pt x="11720" y="5959"/>
                  <a:pt x="11718" y="5897"/>
                </a:cubicBezTo>
                <a:cubicBezTo>
                  <a:pt x="11715" y="5834"/>
                  <a:pt x="11690" y="5783"/>
                  <a:pt x="11661" y="5783"/>
                </a:cubicBezTo>
                <a:close/>
                <a:moveTo>
                  <a:pt x="11798" y="5783"/>
                </a:moveTo>
                <a:cubicBezTo>
                  <a:pt x="11769" y="5784"/>
                  <a:pt x="11747" y="5835"/>
                  <a:pt x="11749" y="5898"/>
                </a:cubicBezTo>
                <a:cubicBezTo>
                  <a:pt x="11752" y="5961"/>
                  <a:pt x="11777" y="6010"/>
                  <a:pt x="11806" y="6010"/>
                </a:cubicBezTo>
                <a:cubicBezTo>
                  <a:pt x="11835" y="6009"/>
                  <a:pt x="11857" y="5959"/>
                  <a:pt x="11855" y="5897"/>
                </a:cubicBezTo>
                <a:cubicBezTo>
                  <a:pt x="11853" y="5834"/>
                  <a:pt x="11827" y="5783"/>
                  <a:pt x="11798" y="5783"/>
                </a:cubicBezTo>
                <a:close/>
                <a:moveTo>
                  <a:pt x="11954" y="5783"/>
                </a:moveTo>
                <a:cubicBezTo>
                  <a:pt x="11925" y="5784"/>
                  <a:pt x="11903" y="5835"/>
                  <a:pt x="11906" y="5898"/>
                </a:cubicBezTo>
                <a:cubicBezTo>
                  <a:pt x="11908" y="5961"/>
                  <a:pt x="11934" y="6010"/>
                  <a:pt x="11963" y="6010"/>
                </a:cubicBezTo>
                <a:cubicBezTo>
                  <a:pt x="11992" y="6009"/>
                  <a:pt x="12014" y="5959"/>
                  <a:pt x="12011" y="5897"/>
                </a:cubicBezTo>
                <a:cubicBezTo>
                  <a:pt x="12009" y="5834"/>
                  <a:pt x="11983" y="5783"/>
                  <a:pt x="11954" y="5783"/>
                </a:cubicBezTo>
                <a:close/>
                <a:moveTo>
                  <a:pt x="12110" y="5783"/>
                </a:moveTo>
                <a:cubicBezTo>
                  <a:pt x="12081" y="5784"/>
                  <a:pt x="12059" y="5835"/>
                  <a:pt x="12062" y="5898"/>
                </a:cubicBezTo>
                <a:cubicBezTo>
                  <a:pt x="12065" y="5961"/>
                  <a:pt x="12091" y="6012"/>
                  <a:pt x="12120" y="6011"/>
                </a:cubicBezTo>
                <a:cubicBezTo>
                  <a:pt x="12149" y="6011"/>
                  <a:pt x="12171" y="5959"/>
                  <a:pt x="12168" y="5897"/>
                </a:cubicBezTo>
                <a:cubicBezTo>
                  <a:pt x="12165" y="5834"/>
                  <a:pt x="12139" y="5783"/>
                  <a:pt x="12110" y="5783"/>
                </a:cubicBezTo>
                <a:close/>
                <a:moveTo>
                  <a:pt x="12266" y="5783"/>
                </a:moveTo>
                <a:cubicBezTo>
                  <a:pt x="12237" y="5784"/>
                  <a:pt x="12216" y="5835"/>
                  <a:pt x="12219" y="5898"/>
                </a:cubicBezTo>
                <a:cubicBezTo>
                  <a:pt x="12221" y="5961"/>
                  <a:pt x="12247" y="6012"/>
                  <a:pt x="12277" y="6011"/>
                </a:cubicBezTo>
                <a:cubicBezTo>
                  <a:pt x="12306" y="6011"/>
                  <a:pt x="12327" y="5959"/>
                  <a:pt x="12324" y="5897"/>
                </a:cubicBezTo>
                <a:cubicBezTo>
                  <a:pt x="12321" y="5834"/>
                  <a:pt x="12295" y="5783"/>
                  <a:pt x="12266" y="5783"/>
                </a:cubicBezTo>
                <a:close/>
                <a:moveTo>
                  <a:pt x="12403" y="5783"/>
                </a:moveTo>
                <a:cubicBezTo>
                  <a:pt x="12374" y="5784"/>
                  <a:pt x="12352" y="5835"/>
                  <a:pt x="12355" y="5898"/>
                </a:cubicBezTo>
                <a:cubicBezTo>
                  <a:pt x="12358" y="5961"/>
                  <a:pt x="12384" y="6012"/>
                  <a:pt x="12413" y="6011"/>
                </a:cubicBezTo>
                <a:cubicBezTo>
                  <a:pt x="12443" y="6011"/>
                  <a:pt x="12464" y="5959"/>
                  <a:pt x="12461" y="5897"/>
                </a:cubicBezTo>
                <a:cubicBezTo>
                  <a:pt x="12458" y="5834"/>
                  <a:pt x="12432" y="5783"/>
                  <a:pt x="12403" y="5783"/>
                </a:cubicBezTo>
                <a:close/>
                <a:moveTo>
                  <a:pt x="12559" y="5783"/>
                </a:moveTo>
                <a:cubicBezTo>
                  <a:pt x="12530" y="5784"/>
                  <a:pt x="12509" y="5835"/>
                  <a:pt x="12512" y="5898"/>
                </a:cubicBezTo>
                <a:cubicBezTo>
                  <a:pt x="12516" y="5961"/>
                  <a:pt x="12541" y="6012"/>
                  <a:pt x="12570" y="6011"/>
                </a:cubicBezTo>
                <a:cubicBezTo>
                  <a:pt x="12600" y="6011"/>
                  <a:pt x="12621" y="5959"/>
                  <a:pt x="12617" y="5897"/>
                </a:cubicBezTo>
                <a:cubicBezTo>
                  <a:pt x="12614" y="5834"/>
                  <a:pt x="12588" y="5783"/>
                  <a:pt x="12559" y="5783"/>
                </a:cubicBezTo>
                <a:close/>
                <a:moveTo>
                  <a:pt x="8051" y="5834"/>
                </a:moveTo>
                <a:cubicBezTo>
                  <a:pt x="8022" y="5834"/>
                  <a:pt x="7997" y="5884"/>
                  <a:pt x="7996" y="5947"/>
                </a:cubicBezTo>
                <a:cubicBezTo>
                  <a:pt x="7994" y="6009"/>
                  <a:pt x="8017" y="6060"/>
                  <a:pt x="8046" y="6060"/>
                </a:cubicBezTo>
                <a:cubicBezTo>
                  <a:pt x="8075" y="6059"/>
                  <a:pt x="8099" y="6008"/>
                  <a:pt x="8101" y="5945"/>
                </a:cubicBezTo>
                <a:cubicBezTo>
                  <a:pt x="8102" y="5883"/>
                  <a:pt x="8080" y="5833"/>
                  <a:pt x="8051" y="5834"/>
                </a:cubicBezTo>
                <a:close/>
                <a:moveTo>
                  <a:pt x="8207" y="5834"/>
                </a:moveTo>
                <a:cubicBezTo>
                  <a:pt x="8178" y="5834"/>
                  <a:pt x="8154" y="5884"/>
                  <a:pt x="8152" y="5947"/>
                </a:cubicBezTo>
                <a:cubicBezTo>
                  <a:pt x="8151" y="6009"/>
                  <a:pt x="8173" y="6061"/>
                  <a:pt x="8202" y="6060"/>
                </a:cubicBezTo>
                <a:cubicBezTo>
                  <a:pt x="8231" y="6060"/>
                  <a:pt x="8256" y="6008"/>
                  <a:pt x="8257" y="5945"/>
                </a:cubicBezTo>
                <a:cubicBezTo>
                  <a:pt x="8259" y="5883"/>
                  <a:pt x="8236" y="5833"/>
                  <a:pt x="8207" y="5834"/>
                </a:cubicBezTo>
                <a:close/>
                <a:moveTo>
                  <a:pt x="8363" y="5834"/>
                </a:moveTo>
                <a:cubicBezTo>
                  <a:pt x="8334" y="5834"/>
                  <a:pt x="8310" y="5884"/>
                  <a:pt x="8308" y="5947"/>
                </a:cubicBezTo>
                <a:cubicBezTo>
                  <a:pt x="8307" y="6009"/>
                  <a:pt x="8330" y="6060"/>
                  <a:pt x="8359" y="6060"/>
                </a:cubicBezTo>
                <a:cubicBezTo>
                  <a:pt x="8388" y="6059"/>
                  <a:pt x="8412" y="6008"/>
                  <a:pt x="8414" y="5945"/>
                </a:cubicBezTo>
                <a:cubicBezTo>
                  <a:pt x="8415" y="5883"/>
                  <a:pt x="8393" y="5833"/>
                  <a:pt x="8363" y="5834"/>
                </a:cubicBezTo>
                <a:close/>
                <a:moveTo>
                  <a:pt x="9417" y="5834"/>
                </a:moveTo>
                <a:cubicBezTo>
                  <a:pt x="9388" y="5834"/>
                  <a:pt x="9364" y="5884"/>
                  <a:pt x="9364" y="5947"/>
                </a:cubicBezTo>
                <a:cubicBezTo>
                  <a:pt x="9364" y="6009"/>
                  <a:pt x="9388" y="6060"/>
                  <a:pt x="9417" y="6060"/>
                </a:cubicBezTo>
                <a:cubicBezTo>
                  <a:pt x="9446" y="6059"/>
                  <a:pt x="9469" y="6008"/>
                  <a:pt x="9469" y="5945"/>
                </a:cubicBezTo>
                <a:cubicBezTo>
                  <a:pt x="9469" y="5883"/>
                  <a:pt x="9446" y="5833"/>
                  <a:pt x="9417" y="5834"/>
                </a:cubicBezTo>
                <a:close/>
                <a:moveTo>
                  <a:pt x="3115" y="5884"/>
                </a:moveTo>
                <a:cubicBezTo>
                  <a:pt x="3087" y="5884"/>
                  <a:pt x="3057" y="5935"/>
                  <a:pt x="3051" y="5997"/>
                </a:cubicBezTo>
                <a:cubicBezTo>
                  <a:pt x="3044" y="6059"/>
                  <a:pt x="3063" y="6109"/>
                  <a:pt x="3092" y="6109"/>
                </a:cubicBezTo>
                <a:cubicBezTo>
                  <a:pt x="3121" y="6108"/>
                  <a:pt x="3150" y="6058"/>
                  <a:pt x="3156" y="5996"/>
                </a:cubicBezTo>
                <a:cubicBezTo>
                  <a:pt x="3163" y="5934"/>
                  <a:pt x="3145" y="5883"/>
                  <a:pt x="3115" y="5884"/>
                </a:cubicBezTo>
                <a:close/>
                <a:moveTo>
                  <a:pt x="3252" y="5884"/>
                </a:moveTo>
                <a:cubicBezTo>
                  <a:pt x="3223" y="5884"/>
                  <a:pt x="3194" y="5935"/>
                  <a:pt x="3188" y="5997"/>
                </a:cubicBezTo>
                <a:cubicBezTo>
                  <a:pt x="3181" y="6059"/>
                  <a:pt x="3199" y="6109"/>
                  <a:pt x="3229" y="6109"/>
                </a:cubicBezTo>
                <a:cubicBezTo>
                  <a:pt x="3258" y="6108"/>
                  <a:pt x="3287" y="6058"/>
                  <a:pt x="3293" y="5996"/>
                </a:cubicBezTo>
                <a:cubicBezTo>
                  <a:pt x="3300" y="5934"/>
                  <a:pt x="3281" y="5883"/>
                  <a:pt x="3252" y="5884"/>
                </a:cubicBezTo>
                <a:close/>
                <a:moveTo>
                  <a:pt x="3408" y="5884"/>
                </a:moveTo>
                <a:cubicBezTo>
                  <a:pt x="3379" y="5885"/>
                  <a:pt x="3350" y="5935"/>
                  <a:pt x="3344" y="5997"/>
                </a:cubicBezTo>
                <a:cubicBezTo>
                  <a:pt x="3338" y="6059"/>
                  <a:pt x="3356" y="6109"/>
                  <a:pt x="3385" y="6109"/>
                </a:cubicBezTo>
                <a:cubicBezTo>
                  <a:pt x="3414" y="6108"/>
                  <a:pt x="3443" y="6058"/>
                  <a:pt x="3449" y="5996"/>
                </a:cubicBezTo>
                <a:cubicBezTo>
                  <a:pt x="3455" y="5934"/>
                  <a:pt x="3437" y="5883"/>
                  <a:pt x="3408" y="5884"/>
                </a:cubicBezTo>
                <a:close/>
                <a:moveTo>
                  <a:pt x="3565" y="5884"/>
                </a:moveTo>
                <a:cubicBezTo>
                  <a:pt x="3536" y="5884"/>
                  <a:pt x="3507" y="5935"/>
                  <a:pt x="3500" y="5997"/>
                </a:cubicBezTo>
                <a:cubicBezTo>
                  <a:pt x="3494" y="6059"/>
                  <a:pt x="3513" y="6109"/>
                  <a:pt x="3542" y="6109"/>
                </a:cubicBezTo>
                <a:cubicBezTo>
                  <a:pt x="3571" y="6108"/>
                  <a:pt x="3599" y="6058"/>
                  <a:pt x="3605" y="5996"/>
                </a:cubicBezTo>
                <a:cubicBezTo>
                  <a:pt x="3612" y="5934"/>
                  <a:pt x="3594" y="5883"/>
                  <a:pt x="3565" y="5884"/>
                </a:cubicBezTo>
                <a:close/>
                <a:moveTo>
                  <a:pt x="3701" y="5884"/>
                </a:moveTo>
                <a:cubicBezTo>
                  <a:pt x="3672" y="5884"/>
                  <a:pt x="3643" y="5935"/>
                  <a:pt x="3637" y="5997"/>
                </a:cubicBezTo>
                <a:cubicBezTo>
                  <a:pt x="3631" y="6059"/>
                  <a:pt x="3650" y="6109"/>
                  <a:pt x="3679" y="6109"/>
                </a:cubicBezTo>
                <a:cubicBezTo>
                  <a:pt x="3708" y="6108"/>
                  <a:pt x="3736" y="6058"/>
                  <a:pt x="3742" y="5996"/>
                </a:cubicBezTo>
                <a:cubicBezTo>
                  <a:pt x="3748" y="5934"/>
                  <a:pt x="3730" y="5883"/>
                  <a:pt x="3701" y="5884"/>
                </a:cubicBezTo>
                <a:close/>
                <a:moveTo>
                  <a:pt x="3857" y="5884"/>
                </a:moveTo>
                <a:cubicBezTo>
                  <a:pt x="3828" y="5884"/>
                  <a:pt x="3800" y="5935"/>
                  <a:pt x="3794" y="5997"/>
                </a:cubicBezTo>
                <a:cubicBezTo>
                  <a:pt x="3788" y="6059"/>
                  <a:pt x="3806" y="6109"/>
                  <a:pt x="3835" y="6109"/>
                </a:cubicBezTo>
                <a:cubicBezTo>
                  <a:pt x="3864" y="6108"/>
                  <a:pt x="3893" y="6058"/>
                  <a:pt x="3899" y="5996"/>
                </a:cubicBezTo>
                <a:cubicBezTo>
                  <a:pt x="3905" y="5934"/>
                  <a:pt x="3886" y="5883"/>
                  <a:pt x="3857" y="5884"/>
                </a:cubicBezTo>
                <a:close/>
                <a:moveTo>
                  <a:pt x="697" y="5934"/>
                </a:moveTo>
                <a:cubicBezTo>
                  <a:pt x="668" y="5935"/>
                  <a:pt x="637" y="5986"/>
                  <a:pt x="628" y="6047"/>
                </a:cubicBezTo>
                <a:cubicBezTo>
                  <a:pt x="618" y="6109"/>
                  <a:pt x="635" y="6159"/>
                  <a:pt x="664" y="6159"/>
                </a:cubicBezTo>
                <a:cubicBezTo>
                  <a:pt x="693" y="6158"/>
                  <a:pt x="724" y="6108"/>
                  <a:pt x="733" y="6046"/>
                </a:cubicBezTo>
                <a:cubicBezTo>
                  <a:pt x="743" y="5984"/>
                  <a:pt x="726" y="5934"/>
                  <a:pt x="697" y="5934"/>
                </a:cubicBezTo>
                <a:close/>
                <a:moveTo>
                  <a:pt x="853" y="5934"/>
                </a:moveTo>
                <a:cubicBezTo>
                  <a:pt x="824" y="5935"/>
                  <a:pt x="793" y="5986"/>
                  <a:pt x="784" y="6047"/>
                </a:cubicBezTo>
                <a:cubicBezTo>
                  <a:pt x="775" y="6109"/>
                  <a:pt x="791" y="6159"/>
                  <a:pt x="820" y="6159"/>
                </a:cubicBezTo>
                <a:cubicBezTo>
                  <a:pt x="849" y="6159"/>
                  <a:pt x="880" y="6108"/>
                  <a:pt x="889" y="6046"/>
                </a:cubicBezTo>
                <a:cubicBezTo>
                  <a:pt x="898" y="5984"/>
                  <a:pt x="882" y="5934"/>
                  <a:pt x="853" y="5934"/>
                </a:cubicBezTo>
                <a:close/>
                <a:moveTo>
                  <a:pt x="1009" y="5934"/>
                </a:moveTo>
                <a:cubicBezTo>
                  <a:pt x="980" y="5935"/>
                  <a:pt x="949" y="5986"/>
                  <a:pt x="941" y="6047"/>
                </a:cubicBezTo>
                <a:cubicBezTo>
                  <a:pt x="932" y="6109"/>
                  <a:pt x="948" y="6160"/>
                  <a:pt x="977" y="6159"/>
                </a:cubicBezTo>
                <a:cubicBezTo>
                  <a:pt x="1006" y="6159"/>
                  <a:pt x="1037" y="6108"/>
                  <a:pt x="1046" y="6046"/>
                </a:cubicBezTo>
                <a:cubicBezTo>
                  <a:pt x="1054" y="5984"/>
                  <a:pt x="1038" y="5934"/>
                  <a:pt x="1009" y="5934"/>
                </a:cubicBezTo>
                <a:close/>
                <a:moveTo>
                  <a:pt x="1165" y="5934"/>
                </a:moveTo>
                <a:cubicBezTo>
                  <a:pt x="1136" y="5935"/>
                  <a:pt x="1106" y="5986"/>
                  <a:pt x="1097" y="6047"/>
                </a:cubicBezTo>
                <a:cubicBezTo>
                  <a:pt x="1088" y="6109"/>
                  <a:pt x="1104" y="6159"/>
                  <a:pt x="1134" y="6159"/>
                </a:cubicBezTo>
                <a:cubicBezTo>
                  <a:pt x="1163" y="6159"/>
                  <a:pt x="1193" y="6108"/>
                  <a:pt x="1202" y="6046"/>
                </a:cubicBezTo>
                <a:cubicBezTo>
                  <a:pt x="1211" y="5984"/>
                  <a:pt x="1194" y="5934"/>
                  <a:pt x="1165" y="5934"/>
                </a:cubicBezTo>
                <a:close/>
                <a:moveTo>
                  <a:pt x="1302" y="5934"/>
                </a:moveTo>
                <a:cubicBezTo>
                  <a:pt x="1273" y="5935"/>
                  <a:pt x="1242" y="5986"/>
                  <a:pt x="1234" y="6047"/>
                </a:cubicBezTo>
                <a:cubicBezTo>
                  <a:pt x="1225" y="6109"/>
                  <a:pt x="1241" y="6159"/>
                  <a:pt x="1270" y="6159"/>
                </a:cubicBezTo>
                <a:cubicBezTo>
                  <a:pt x="1300" y="6159"/>
                  <a:pt x="1330" y="6108"/>
                  <a:pt x="1339" y="6046"/>
                </a:cubicBezTo>
                <a:cubicBezTo>
                  <a:pt x="1347" y="5984"/>
                  <a:pt x="1331" y="5934"/>
                  <a:pt x="1302" y="5934"/>
                </a:cubicBezTo>
                <a:close/>
                <a:moveTo>
                  <a:pt x="1458" y="5934"/>
                </a:moveTo>
                <a:cubicBezTo>
                  <a:pt x="1429" y="5935"/>
                  <a:pt x="1399" y="5986"/>
                  <a:pt x="1390" y="6047"/>
                </a:cubicBezTo>
                <a:cubicBezTo>
                  <a:pt x="1382" y="6109"/>
                  <a:pt x="1398" y="6159"/>
                  <a:pt x="1427" y="6159"/>
                </a:cubicBezTo>
                <a:cubicBezTo>
                  <a:pt x="1457" y="6158"/>
                  <a:pt x="1487" y="6108"/>
                  <a:pt x="1495" y="6046"/>
                </a:cubicBezTo>
                <a:cubicBezTo>
                  <a:pt x="1504" y="5984"/>
                  <a:pt x="1487" y="5934"/>
                  <a:pt x="1458" y="5934"/>
                </a:cubicBezTo>
                <a:close/>
                <a:moveTo>
                  <a:pt x="1614" y="5934"/>
                </a:moveTo>
                <a:cubicBezTo>
                  <a:pt x="1585" y="5935"/>
                  <a:pt x="1554" y="5986"/>
                  <a:pt x="1546" y="6047"/>
                </a:cubicBezTo>
                <a:cubicBezTo>
                  <a:pt x="1538" y="6109"/>
                  <a:pt x="1555" y="6159"/>
                  <a:pt x="1584" y="6159"/>
                </a:cubicBezTo>
                <a:cubicBezTo>
                  <a:pt x="1613" y="6158"/>
                  <a:pt x="1643" y="6108"/>
                  <a:pt x="1652" y="6046"/>
                </a:cubicBezTo>
                <a:cubicBezTo>
                  <a:pt x="1660" y="5984"/>
                  <a:pt x="1643" y="5934"/>
                  <a:pt x="1614" y="5934"/>
                </a:cubicBezTo>
                <a:close/>
                <a:moveTo>
                  <a:pt x="1770" y="5934"/>
                </a:moveTo>
                <a:cubicBezTo>
                  <a:pt x="1741" y="5935"/>
                  <a:pt x="1711" y="5986"/>
                  <a:pt x="1702" y="6047"/>
                </a:cubicBezTo>
                <a:cubicBezTo>
                  <a:pt x="1694" y="6109"/>
                  <a:pt x="1711" y="6159"/>
                  <a:pt x="1740" y="6159"/>
                </a:cubicBezTo>
                <a:cubicBezTo>
                  <a:pt x="1769" y="6159"/>
                  <a:pt x="1800" y="6108"/>
                  <a:pt x="1808" y="6046"/>
                </a:cubicBezTo>
                <a:cubicBezTo>
                  <a:pt x="1816" y="5984"/>
                  <a:pt x="1799" y="5934"/>
                  <a:pt x="1770" y="5934"/>
                </a:cubicBezTo>
                <a:close/>
                <a:moveTo>
                  <a:pt x="1906" y="5934"/>
                </a:moveTo>
                <a:cubicBezTo>
                  <a:pt x="1877" y="5935"/>
                  <a:pt x="1847" y="5986"/>
                  <a:pt x="1839" y="6047"/>
                </a:cubicBezTo>
                <a:cubicBezTo>
                  <a:pt x="1831" y="6109"/>
                  <a:pt x="1849" y="6159"/>
                  <a:pt x="1878" y="6159"/>
                </a:cubicBezTo>
                <a:cubicBezTo>
                  <a:pt x="1907" y="6158"/>
                  <a:pt x="1936" y="6108"/>
                  <a:pt x="1944" y="6046"/>
                </a:cubicBezTo>
                <a:cubicBezTo>
                  <a:pt x="1952" y="5984"/>
                  <a:pt x="1935" y="5934"/>
                  <a:pt x="1906" y="5934"/>
                </a:cubicBezTo>
                <a:close/>
                <a:moveTo>
                  <a:pt x="2062" y="5934"/>
                </a:moveTo>
                <a:cubicBezTo>
                  <a:pt x="2033" y="5935"/>
                  <a:pt x="2003" y="5986"/>
                  <a:pt x="1996" y="6047"/>
                </a:cubicBezTo>
                <a:cubicBezTo>
                  <a:pt x="1988" y="6109"/>
                  <a:pt x="2005" y="6159"/>
                  <a:pt x="2034" y="6159"/>
                </a:cubicBezTo>
                <a:cubicBezTo>
                  <a:pt x="2063" y="6159"/>
                  <a:pt x="2093" y="6108"/>
                  <a:pt x="2101" y="6046"/>
                </a:cubicBezTo>
                <a:cubicBezTo>
                  <a:pt x="2108" y="5984"/>
                  <a:pt x="2091" y="5934"/>
                  <a:pt x="2062" y="5934"/>
                </a:cubicBezTo>
                <a:close/>
                <a:moveTo>
                  <a:pt x="2219" y="5934"/>
                </a:moveTo>
                <a:cubicBezTo>
                  <a:pt x="2190" y="5935"/>
                  <a:pt x="2160" y="5986"/>
                  <a:pt x="2152" y="6047"/>
                </a:cubicBezTo>
                <a:cubicBezTo>
                  <a:pt x="2144" y="6110"/>
                  <a:pt x="2162" y="6159"/>
                  <a:pt x="2191" y="6159"/>
                </a:cubicBezTo>
                <a:cubicBezTo>
                  <a:pt x="2220" y="6159"/>
                  <a:pt x="2250" y="6108"/>
                  <a:pt x="2257" y="6046"/>
                </a:cubicBezTo>
                <a:cubicBezTo>
                  <a:pt x="2265" y="5984"/>
                  <a:pt x="2248" y="5934"/>
                  <a:pt x="2219" y="5934"/>
                </a:cubicBezTo>
                <a:close/>
                <a:moveTo>
                  <a:pt x="2355" y="5934"/>
                </a:moveTo>
                <a:cubicBezTo>
                  <a:pt x="2326" y="5935"/>
                  <a:pt x="2296" y="5985"/>
                  <a:pt x="2289" y="6047"/>
                </a:cubicBezTo>
                <a:cubicBezTo>
                  <a:pt x="2281" y="6109"/>
                  <a:pt x="2299" y="6159"/>
                  <a:pt x="2328" y="6159"/>
                </a:cubicBezTo>
                <a:cubicBezTo>
                  <a:pt x="2357" y="6159"/>
                  <a:pt x="2387" y="6108"/>
                  <a:pt x="2394" y="6046"/>
                </a:cubicBezTo>
                <a:cubicBezTo>
                  <a:pt x="2401" y="5984"/>
                  <a:pt x="2384" y="5934"/>
                  <a:pt x="2355" y="5934"/>
                </a:cubicBezTo>
                <a:close/>
                <a:moveTo>
                  <a:pt x="2511" y="5934"/>
                </a:moveTo>
                <a:cubicBezTo>
                  <a:pt x="2482" y="5935"/>
                  <a:pt x="2453" y="5986"/>
                  <a:pt x="2445" y="6047"/>
                </a:cubicBezTo>
                <a:cubicBezTo>
                  <a:pt x="2438" y="6110"/>
                  <a:pt x="2455" y="6159"/>
                  <a:pt x="2484" y="6159"/>
                </a:cubicBezTo>
                <a:cubicBezTo>
                  <a:pt x="2513" y="6159"/>
                  <a:pt x="2543" y="6108"/>
                  <a:pt x="2550" y="6046"/>
                </a:cubicBezTo>
                <a:cubicBezTo>
                  <a:pt x="2558" y="5984"/>
                  <a:pt x="2540" y="5934"/>
                  <a:pt x="2511" y="5934"/>
                </a:cubicBezTo>
                <a:close/>
                <a:moveTo>
                  <a:pt x="2667" y="5934"/>
                </a:moveTo>
                <a:cubicBezTo>
                  <a:pt x="2638" y="5935"/>
                  <a:pt x="2609" y="5985"/>
                  <a:pt x="2602" y="6047"/>
                </a:cubicBezTo>
                <a:cubicBezTo>
                  <a:pt x="2594" y="6109"/>
                  <a:pt x="2612" y="6159"/>
                  <a:pt x="2641" y="6159"/>
                </a:cubicBezTo>
                <a:cubicBezTo>
                  <a:pt x="2670" y="6158"/>
                  <a:pt x="2700" y="6108"/>
                  <a:pt x="2707" y="6046"/>
                </a:cubicBezTo>
                <a:cubicBezTo>
                  <a:pt x="2714" y="5984"/>
                  <a:pt x="2696" y="5934"/>
                  <a:pt x="2667" y="5934"/>
                </a:cubicBezTo>
                <a:close/>
                <a:moveTo>
                  <a:pt x="2803" y="5934"/>
                </a:moveTo>
                <a:cubicBezTo>
                  <a:pt x="2774" y="5935"/>
                  <a:pt x="2746" y="5985"/>
                  <a:pt x="2739" y="6047"/>
                </a:cubicBezTo>
                <a:cubicBezTo>
                  <a:pt x="2731" y="6109"/>
                  <a:pt x="2749" y="6159"/>
                  <a:pt x="2778" y="6159"/>
                </a:cubicBezTo>
                <a:cubicBezTo>
                  <a:pt x="2807" y="6158"/>
                  <a:pt x="2837" y="6108"/>
                  <a:pt x="2844" y="6046"/>
                </a:cubicBezTo>
                <a:cubicBezTo>
                  <a:pt x="2851" y="5984"/>
                  <a:pt x="2832" y="5934"/>
                  <a:pt x="2803" y="5934"/>
                </a:cubicBezTo>
                <a:close/>
                <a:moveTo>
                  <a:pt x="2960" y="5934"/>
                </a:moveTo>
                <a:cubicBezTo>
                  <a:pt x="2931" y="5935"/>
                  <a:pt x="2901" y="5985"/>
                  <a:pt x="2894" y="6047"/>
                </a:cubicBezTo>
                <a:cubicBezTo>
                  <a:pt x="2887" y="6110"/>
                  <a:pt x="2906" y="6159"/>
                  <a:pt x="2935" y="6159"/>
                </a:cubicBezTo>
                <a:cubicBezTo>
                  <a:pt x="2964" y="6158"/>
                  <a:pt x="2993" y="6108"/>
                  <a:pt x="3000" y="6046"/>
                </a:cubicBezTo>
                <a:cubicBezTo>
                  <a:pt x="3007" y="5984"/>
                  <a:pt x="2989" y="5934"/>
                  <a:pt x="2960" y="5934"/>
                </a:cubicBezTo>
                <a:close/>
                <a:moveTo>
                  <a:pt x="17556" y="5985"/>
                </a:moveTo>
                <a:cubicBezTo>
                  <a:pt x="17527" y="5985"/>
                  <a:pt x="17510" y="6036"/>
                  <a:pt x="17518" y="6099"/>
                </a:cubicBezTo>
                <a:cubicBezTo>
                  <a:pt x="17527" y="6162"/>
                  <a:pt x="17558" y="6213"/>
                  <a:pt x="17587" y="6212"/>
                </a:cubicBezTo>
                <a:cubicBezTo>
                  <a:pt x="17616" y="6212"/>
                  <a:pt x="17633" y="6161"/>
                  <a:pt x="17625" y="6098"/>
                </a:cubicBezTo>
                <a:cubicBezTo>
                  <a:pt x="17616" y="6035"/>
                  <a:pt x="17586" y="5984"/>
                  <a:pt x="17556" y="5985"/>
                </a:cubicBezTo>
                <a:close/>
                <a:moveTo>
                  <a:pt x="13320" y="6035"/>
                </a:moveTo>
                <a:cubicBezTo>
                  <a:pt x="13291" y="6035"/>
                  <a:pt x="13271" y="6087"/>
                  <a:pt x="13275" y="6150"/>
                </a:cubicBezTo>
                <a:cubicBezTo>
                  <a:pt x="13279" y="6212"/>
                  <a:pt x="13305" y="6263"/>
                  <a:pt x="13335" y="6263"/>
                </a:cubicBezTo>
                <a:cubicBezTo>
                  <a:pt x="13364" y="6262"/>
                  <a:pt x="13385" y="6211"/>
                  <a:pt x="13381" y="6148"/>
                </a:cubicBezTo>
                <a:cubicBezTo>
                  <a:pt x="13377" y="6085"/>
                  <a:pt x="13349" y="6034"/>
                  <a:pt x="13320" y="6035"/>
                </a:cubicBezTo>
                <a:close/>
                <a:moveTo>
                  <a:pt x="13476" y="6035"/>
                </a:moveTo>
                <a:cubicBezTo>
                  <a:pt x="13447" y="6035"/>
                  <a:pt x="13427" y="6087"/>
                  <a:pt x="13431" y="6150"/>
                </a:cubicBezTo>
                <a:cubicBezTo>
                  <a:pt x="13435" y="6212"/>
                  <a:pt x="13462" y="6263"/>
                  <a:pt x="13492" y="6263"/>
                </a:cubicBezTo>
                <a:cubicBezTo>
                  <a:pt x="13521" y="6262"/>
                  <a:pt x="13541" y="6211"/>
                  <a:pt x="13537" y="6148"/>
                </a:cubicBezTo>
                <a:cubicBezTo>
                  <a:pt x="13533" y="6085"/>
                  <a:pt x="13506" y="6034"/>
                  <a:pt x="13476" y="6035"/>
                </a:cubicBezTo>
                <a:close/>
                <a:moveTo>
                  <a:pt x="13633" y="6035"/>
                </a:moveTo>
                <a:cubicBezTo>
                  <a:pt x="13604" y="6035"/>
                  <a:pt x="13583" y="6087"/>
                  <a:pt x="13588" y="6150"/>
                </a:cubicBezTo>
                <a:cubicBezTo>
                  <a:pt x="13592" y="6212"/>
                  <a:pt x="13619" y="6263"/>
                  <a:pt x="13648" y="6263"/>
                </a:cubicBezTo>
                <a:cubicBezTo>
                  <a:pt x="13677" y="6262"/>
                  <a:pt x="13698" y="6211"/>
                  <a:pt x="13693" y="6148"/>
                </a:cubicBezTo>
                <a:cubicBezTo>
                  <a:pt x="13689" y="6085"/>
                  <a:pt x="13662" y="6034"/>
                  <a:pt x="13633" y="6035"/>
                </a:cubicBezTo>
                <a:close/>
                <a:moveTo>
                  <a:pt x="13789" y="6035"/>
                </a:moveTo>
                <a:cubicBezTo>
                  <a:pt x="13760" y="6035"/>
                  <a:pt x="13740" y="6087"/>
                  <a:pt x="13744" y="6150"/>
                </a:cubicBezTo>
                <a:cubicBezTo>
                  <a:pt x="13748" y="6212"/>
                  <a:pt x="13776" y="6263"/>
                  <a:pt x="13805" y="6263"/>
                </a:cubicBezTo>
                <a:cubicBezTo>
                  <a:pt x="13834" y="6262"/>
                  <a:pt x="13854" y="6211"/>
                  <a:pt x="13850" y="6148"/>
                </a:cubicBezTo>
                <a:cubicBezTo>
                  <a:pt x="13845" y="6085"/>
                  <a:pt x="13818" y="6034"/>
                  <a:pt x="13789" y="6035"/>
                </a:cubicBezTo>
                <a:close/>
                <a:moveTo>
                  <a:pt x="13926" y="6035"/>
                </a:moveTo>
                <a:cubicBezTo>
                  <a:pt x="13896" y="6035"/>
                  <a:pt x="13876" y="6087"/>
                  <a:pt x="13881" y="6150"/>
                </a:cubicBezTo>
                <a:cubicBezTo>
                  <a:pt x="13885" y="6212"/>
                  <a:pt x="13913" y="6263"/>
                  <a:pt x="13942" y="6263"/>
                </a:cubicBezTo>
                <a:cubicBezTo>
                  <a:pt x="13971" y="6262"/>
                  <a:pt x="13991" y="6211"/>
                  <a:pt x="13987" y="6148"/>
                </a:cubicBezTo>
                <a:cubicBezTo>
                  <a:pt x="13982" y="6085"/>
                  <a:pt x="13955" y="6034"/>
                  <a:pt x="13926" y="6035"/>
                </a:cubicBezTo>
                <a:close/>
                <a:moveTo>
                  <a:pt x="14082" y="6035"/>
                </a:moveTo>
                <a:cubicBezTo>
                  <a:pt x="14053" y="6035"/>
                  <a:pt x="14033" y="6087"/>
                  <a:pt x="14037" y="6150"/>
                </a:cubicBezTo>
                <a:cubicBezTo>
                  <a:pt x="14042" y="6212"/>
                  <a:pt x="14070" y="6263"/>
                  <a:pt x="14099" y="6263"/>
                </a:cubicBezTo>
                <a:cubicBezTo>
                  <a:pt x="14128" y="6262"/>
                  <a:pt x="14148" y="6211"/>
                  <a:pt x="14143" y="6148"/>
                </a:cubicBezTo>
                <a:cubicBezTo>
                  <a:pt x="14138" y="6085"/>
                  <a:pt x="14111" y="6034"/>
                  <a:pt x="14082" y="6035"/>
                </a:cubicBezTo>
                <a:close/>
                <a:moveTo>
                  <a:pt x="14238" y="6035"/>
                </a:moveTo>
                <a:cubicBezTo>
                  <a:pt x="14209" y="6035"/>
                  <a:pt x="14189" y="6087"/>
                  <a:pt x="14194" y="6150"/>
                </a:cubicBezTo>
                <a:cubicBezTo>
                  <a:pt x="14199" y="6212"/>
                  <a:pt x="14226" y="6263"/>
                  <a:pt x="14255" y="6263"/>
                </a:cubicBezTo>
                <a:cubicBezTo>
                  <a:pt x="14285" y="6262"/>
                  <a:pt x="14304" y="6211"/>
                  <a:pt x="14299" y="6148"/>
                </a:cubicBezTo>
                <a:cubicBezTo>
                  <a:pt x="14294" y="6085"/>
                  <a:pt x="14267" y="6034"/>
                  <a:pt x="14238" y="6035"/>
                </a:cubicBezTo>
                <a:close/>
                <a:moveTo>
                  <a:pt x="14394" y="6035"/>
                </a:moveTo>
                <a:cubicBezTo>
                  <a:pt x="14365" y="6035"/>
                  <a:pt x="14345" y="6087"/>
                  <a:pt x="14350" y="6150"/>
                </a:cubicBezTo>
                <a:cubicBezTo>
                  <a:pt x="14355" y="6212"/>
                  <a:pt x="14383" y="6263"/>
                  <a:pt x="14412" y="6263"/>
                </a:cubicBezTo>
                <a:cubicBezTo>
                  <a:pt x="14442" y="6262"/>
                  <a:pt x="14462" y="6211"/>
                  <a:pt x="14456" y="6148"/>
                </a:cubicBezTo>
                <a:cubicBezTo>
                  <a:pt x="14451" y="6085"/>
                  <a:pt x="14423" y="6034"/>
                  <a:pt x="14394" y="6035"/>
                </a:cubicBezTo>
                <a:close/>
                <a:moveTo>
                  <a:pt x="14531" y="6035"/>
                </a:moveTo>
                <a:cubicBezTo>
                  <a:pt x="14502" y="6035"/>
                  <a:pt x="14482" y="6087"/>
                  <a:pt x="14487" y="6150"/>
                </a:cubicBezTo>
                <a:cubicBezTo>
                  <a:pt x="14492" y="6212"/>
                  <a:pt x="14521" y="6263"/>
                  <a:pt x="14550" y="6263"/>
                </a:cubicBezTo>
                <a:cubicBezTo>
                  <a:pt x="14579" y="6262"/>
                  <a:pt x="14598" y="6211"/>
                  <a:pt x="14593" y="6148"/>
                </a:cubicBezTo>
                <a:cubicBezTo>
                  <a:pt x="14587" y="6085"/>
                  <a:pt x="14560" y="6034"/>
                  <a:pt x="14531" y="6035"/>
                </a:cubicBezTo>
                <a:close/>
                <a:moveTo>
                  <a:pt x="14687" y="6035"/>
                </a:moveTo>
                <a:cubicBezTo>
                  <a:pt x="14658" y="6035"/>
                  <a:pt x="14638" y="6087"/>
                  <a:pt x="14643" y="6150"/>
                </a:cubicBezTo>
                <a:cubicBezTo>
                  <a:pt x="14649" y="6212"/>
                  <a:pt x="14677" y="6263"/>
                  <a:pt x="14706" y="6263"/>
                </a:cubicBezTo>
                <a:cubicBezTo>
                  <a:pt x="14736" y="6262"/>
                  <a:pt x="14755" y="6211"/>
                  <a:pt x="14750" y="6148"/>
                </a:cubicBezTo>
                <a:cubicBezTo>
                  <a:pt x="14744" y="6085"/>
                  <a:pt x="14716" y="6034"/>
                  <a:pt x="14687" y="6035"/>
                </a:cubicBezTo>
                <a:close/>
                <a:moveTo>
                  <a:pt x="14843" y="6035"/>
                </a:moveTo>
                <a:cubicBezTo>
                  <a:pt x="14814" y="6035"/>
                  <a:pt x="14795" y="6087"/>
                  <a:pt x="14800" y="6150"/>
                </a:cubicBezTo>
                <a:cubicBezTo>
                  <a:pt x="14806" y="6212"/>
                  <a:pt x="14834" y="6263"/>
                  <a:pt x="14863" y="6263"/>
                </a:cubicBezTo>
                <a:cubicBezTo>
                  <a:pt x="14893" y="6262"/>
                  <a:pt x="14912" y="6211"/>
                  <a:pt x="14906" y="6148"/>
                </a:cubicBezTo>
                <a:cubicBezTo>
                  <a:pt x="14900" y="6085"/>
                  <a:pt x="14872" y="6034"/>
                  <a:pt x="14843" y="6035"/>
                </a:cubicBezTo>
                <a:close/>
                <a:moveTo>
                  <a:pt x="14999" y="6035"/>
                </a:moveTo>
                <a:cubicBezTo>
                  <a:pt x="14970" y="6035"/>
                  <a:pt x="14951" y="6087"/>
                  <a:pt x="14957" y="6150"/>
                </a:cubicBezTo>
                <a:cubicBezTo>
                  <a:pt x="14963" y="6212"/>
                  <a:pt x="14990" y="6263"/>
                  <a:pt x="15020" y="6263"/>
                </a:cubicBezTo>
                <a:cubicBezTo>
                  <a:pt x="15049" y="6262"/>
                  <a:pt x="15068" y="6211"/>
                  <a:pt x="15062" y="6148"/>
                </a:cubicBezTo>
                <a:cubicBezTo>
                  <a:pt x="15057" y="6085"/>
                  <a:pt x="15028" y="6034"/>
                  <a:pt x="14999" y="6035"/>
                </a:cubicBezTo>
                <a:close/>
                <a:moveTo>
                  <a:pt x="15136" y="6035"/>
                </a:moveTo>
                <a:cubicBezTo>
                  <a:pt x="15107" y="6035"/>
                  <a:pt x="15088" y="6087"/>
                  <a:pt x="15094" y="6150"/>
                </a:cubicBezTo>
                <a:cubicBezTo>
                  <a:pt x="15099" y="6212"/>
                  <a:pt x="15128" y="6263"/>
                  <a:pt x="15157" y="6263"/>
                </a:cubicBezTo>
                <a:cubicBezTo>
                  <a:pt x="15187" y="6262"/>
                  <a:pt x="15205" y="6211"/>
                  <a:pt x="15199" y="6148"/>
                </a:cubicBezTo>
                <a:cubicBezTo>
                  <a:pt x="15193" y="6085"/>
                  <a:pt x="15165" y="6034"/>
                  <a:pt x="15136" y="6035"/>
                </a:cubicBezTo>
                <a:close/>
                <a:moveTo>
                  <a:pt x="15292" y="6035"/>
                </a:moveTo>
                <a:cubicBezTo>
                  <a:pt x="15263" y="6035"/>
                  <a:pt x="15244" y="6087"/>
                  <a:pt x="15250" y="6150"/>
                </a:cubicBezTo>
                <a:cubicBezTo>
                  <a:pt x="15256" y="6212"/>
                  <a:pt x="15284" y="6263"/>
                  <a:pt x="15314" y="6263"/>
                </a:cubicBezTo>
                <a:cubicBezTo>
                  <a:pt x="15343" y="6262"/>
                  <a:pt x="15362" y="6211"/>
                  <a:pt x="15356" y="6148"/>
                </a:cubicBezTo>
                <a:cubicBezTo>
                  <a:pt x="15350" y="6085"/>
                  <a:pt x="15321" y="6034"/>
                  <a:pt x="15292" y="6035"/>
                </a:cubicBezTo>
                <a:close/>
                <a:moveTo>
                  <a:pt x="15448" y="6035"/>
                </a:moveTo>
                <a:cubicBezTo>
                  <a:pt x="15419" y="6035"/>
                  <a:pt x="15400" y="6087"/>
                  <a:pt x="15406" y="6150"/>
                </a:cubicBezTo>
                <a:cubicBezTo>
                  <a:pt x="15413" y="6212"/>
                  <a:pt x="15441" y="6263"/>
                  <a:pt x="15471" y="6263"/>
                </a:cubicBezTo>
                <a:cubicBezTo>
                  <a:pt x="15500" y="6262"/>
                  <a:pt x="15518" y="6211"/>
                  <a:pt x="15512" y="6148"/>
                </a:cubicBezTo>
                <a:cubicBezTo>
                  <a:pt x="15506" y="6085"/>
                  <a:pt x="15477" y="6034"/>
                  <a:pt x="15448" y="6035"/>
                </a:cubicBezTo>
                <a:close/>
                <a:moveTo>
                  <a:pt x="15604" y="6035"/>
                </a:moveTo>
                <a:cubicBezTo>
                  <a:pt x="15575" y="6035"/>
                  <a:pt x="15557" y="6087"/>
                  <a:pt x="15563" y="6150"/>
                </a:cubicBezTo>
                <a:cubicBezTo>
                  <a:pt x="15569" y="6212"/>
                  <a:pt x="15598" y="6263"/>
                  <a:pt x="15627" y="6263"/>
                </a:cubicBezTo>
                <a:cubicBezTo>
                  <a:pt x="15656" y="6262"/>
                  <a:pt x="15675" y="6211"/>
                  <a:pt x="15669" y="6148"/>
                </a:cubicBezTo>
                <a:cubicBezTo>
                  <a:pt x="15662" y="6085"/>
                  <a:pt x="15634" y="6034"/>
                  <a:pt x="15604" y="6035"/>
                </a:cubicBezTo>
                <a:close/>
                <a:moveTo>
                  <a:pt x="15761" y="6035"/>
                </a:moveTo>
                <a:cubicBezTo>
                  <a:pt x="15732" y="6035"/>
                  <a:pt x="15713" y="6087"/>
                  <a:pt x="15719" y="6150"/>
                </a:cubicBezTo>
                <a:cubicBezTo>
                  <a:pt x="15726" y="6212"/>
                  <a:pt x="15755" y="6263"/>
                  <a:pt x="15784" y="6263"/>
                </a:cubicBezTo>
                <a:cubicBezTo>
                  <a:pt x="15813" y="6262"/>
                  <a:pt x="15831" y="6211"/>
                  <a:pt x="15825" y="6148"/>
                </a:cubicBezTo>
                <a:cubicBezTo>
                  <a:pt x="15818" y="6085"/>
                  <a:pt x="15790" y="6034"/>
                  <a:pt x="15761" y="6035"/>
                </a:cubicBezTo>
                <a:close/>
                <a:moveTo>
                  <a:pt x="15897" y="6035"/>
                </a:moveTo>
                <a:cubicBezTo>
                  <a:pt x="15868" y="6035"/>
                  <a:pt x="15849" y="6087"/>
                  <a:pt x="15856" y="6150"/>
                </a:cubicBezTo>
                <a:cubicBezTo>
                  <a:pt x="15863" y="6212"/>
                  <a:pt x="15892" y="6263"/>
                  <a:pt x="15921" y="6263"/>
                </a:cubicBezTo>
                <a:cubicBezTo>
                  <a:pt x="15950" y="6262"/>
                  <a:pt x="15968" y="6211"/>
                  <a:pt x="15962" y="6148"/>
                </a:cubicBezTo>
                <a:cubicBezTo>
                  <a:pt x="15955" y="6085"/>
                  <a:pt x="15926" y="6034"/>
                  <a:pt x="15897" y="6035"/>
                </a:cubicBezTo>
                <a:close/>
                <a:moveTo>
                  <a:pt x="16053" y="6035"/>
                </a:moveTo>
                <a:cubicBezTo>
                  <a:pt x="16024" y="6035"/>
                  <a:pt x="16006" y="6087"/>
                  <a:pt x="16012" y="6150"/>
                </a:cubicBezTo>
                <a:cubicBezTo>
                  <a:pt x="16019" y="6212"/>
                  <a:pt x="16049" y="6263"/>
                  <a:pt x="16078" y="6263"/>
                </a:cubicBezTo>
                <a:cubicBezTo>
                  <a:pt x="16107" y="6262"/>
                  <a:pt x="16125" y="6211"/>
                  <a:pt x="16118" y="6148"/>
                </a:cubicBezTo>
                <a:cubicBezTo>
                  <a:pt x="16111" y="6085"/>
                  <a:pt x="16083" y="6034"/>
                  <a:pt x="16053" y="6035"/>
                </a:cubicBezTo>
                <a:close/>
                <a:moveTo>
                  <a:pt x="16209" y="6035"/>
                </a:moveTo>
                <a:cubicBezTo>
                  <a:pt x="16180" y="6035"/>
                  <a:pt x="16162" y="6087"/>
                  <a:pt x="16169" y="6150"/>
                </a:cubicBezTo>
                <a:cubicBezTo>
                  <a:pt x="16176" y="6212"/>
                  <a:pt x="16206" y="6263"/>
                  <a:pt x="16235" y="6263"/>
                </a:cubicBezTo>
                <a:cubicBezTo>
                  <a:pt x="16264" y="6262"/>
                  <a:pt x="16282" y="6211"/>
                  <a:pt x="16275" y="6148"/>
                </a:cubicBezTo>
                <a:cubicBezTo>
                  <a:pt x="16268" y="6085"/>
                  <a:pt x="16238" y="6034"/>
                  <a:pt x="16209" y="6035"/>
                </a:cubicBezTo>
                <a:close/>
                <a:moveTo>
                  <a:pt x="16366" y="6035"/>
                </a:moveTo>
                <a:cubicBezTo>
                  <a:pt x="16336" y="6035"/>
                  <a:pt x="16319" y="6087"/>
                  <a:pt x="16326" y="6150"/>
                </a:cubicBezTo>
                <a:cubicBezTo>
                  <a:pt x="16333" y="6212"/>
                  <a:pt x="16362" y="6263"/>
                  <a:pt x="16391" y="6263"/>
                </a:cubicBezTo>
                <a:cubicBezTo>
                  <a:pt x="16421" y="6262"/>
                  <a:pt x="16439" y="6211"/>
                  <a:pt x="16432" y="6148"/>
                </a:cubicBezTo>
                <a:cubicBezTo>
                  <a:pt x="16424" y="6085"/>
                  <a:pt x="16395" y="6034"/>
                  <a:pt x="16366" y="6035"/>
                </a:cubicBezTo>
                <a:close/>
                <a:moveTo>
                  <a:pt x="16658" y="6035"/>
                </a:moveTo>
                <a:cubicBezTo>
                  <a:pt x="16629" y="6035"/>
                  <a:pt x="16612" y="6087"/>
                  <a:pt x="16619" y="6150"/>
                </a:cubicBezTo>
                <a:cubicBezTo>
                  <a:pt x="16627" y="6213"/>
                  <a:pt x="16656" y="6263"/>
                  <a:pt x="16685" y="6263"/>
                </a:cubicBezTo>
                <a:cubicBezTo>
                  <a:pt x="16714" y="6262"/>
                  <a:pt x="16732" y="6211"/>
                  <a:pt x="16725" y="6148"/>
                </a:cubicBezTo>
                <a:cubicBezTo>
                  <a:pt x="16717" y="6085"/>
                  <a:pt x="16687" y="6034"/>
                  <a:pt x="16658" y="6035"/>
                </a:cubicBezTo>
                <a:close/>
                <a:moveTo>
                  <a:pt x="9866" y="6085"/>
                </a:moveTo>
                <a:cubicBezTo>
                  <a:pt x="9837" y="6086"/>
                  <a:pt x="9814" y="6137"/>
                  <a:pt x="9814" y="6200"/>
                </a:cubicBezTo>
                <a:cubicBezTo>
                  <a:pt x="9814" y="6262"/>
                  <a:pt x="9838" y="6312"/>
                  <a:pt x="9868" y="6311"/>
                </a:cubicBezTo>
                <a:cubicBezTo>
                  <a:pt x="9897" y="6311"/>
                  <a:pt x="9920" y="6259"/>
                  <a:pt x="9920" y="6197"/>
                </a:cubicBezTo>
                <a:cubicBezTo>
                  <a:pt x="9919" y="6134"/>
                  <a:pt x="9896" y="6085"/>
                  <a:pt x="9866" y="6085"/>
                </a:cubicBezTo>
                <a:close/>
                <a:moveTo>
                  <a:pt x="10315" y="6085"/>
                </a:moveTo>
                <a:cubicBezTo>
                  <a:pt x="10286" y="6086"/>
                  <a:pt x="10263" y="6137"/>
                  <a:pt x="10264" y="6200"/>
                </a:cubicBezTo>
                <a:cubicBezTo>
                  <a:pt x="10264" y="6263"/>
                  <a:pt x="10289" y="6312"/>
                  <a:pt x="10318" y="6311"/>
                </a:cubicBezTo>
                <a:cubicBezTo>
                  <a:pt x="10347" y="6311"/>
                  <a:pt x="10370" y="6259"/>
                  <a:pt x="10369" y="6197"/>
                </a:cubicBezTo>
                <a:cubicBezTo>
                  <a:pt x="10368" y="6134"/>
                  <a:pt x="10344" y="6085"/>
                  <a:pt x="10315" y="6085"/>
                </a:cubicBezTo>
                <a:close/>
                <a:moveTo>
                  <a:pt x="10471" y="6085"/>
                </a:moveTo>
                <a:cubicBezTo>
                  <a:pt x="10442" y="6086"/>
                  <a:pt x="10419" y="6137"/>
                  <a:pt x="10420" y="6200"/>
                </a:cubicBezTo>
                <a:cubicBezTo>
                  <a:pt x="10421" y="6263"/>
                  <a:pt x="10445" y="6312"/>
                  <a:pt x="10474" y="6311"/>
                </a:cubicBezTo>
                <a:cubicBezTo>
                  <a:pt x="10504" y="6311"/>
                  <a:pt x="10527" y="6259"/>
                  <a:pt x="10526" y="6197"/>
                </a:cubicBezTo>
                <a:cubicBezTo>
                  <a:pt x="10525" y="6134"/>
                  <a:pt x="10500" y="6085"/>
                  <a:pt x="10471" y="6085"/>
                </a:cubicBezTo>
                <a:close/>
                <a:moveTo>
                  <a:pt x="10607" y="6085"/>
                </a:moveTo>
                <a:cubicBezTo>
                  <a:pt x="10578" y="6086"/>
                  <a:pt x="10556" y="6137"/>
                  <a:pt x="10557" y="6200"/>
                </a:cubicBezTo>
                <a:cubicBezTo>
                  <a:pt x="10558" y="6263"/>
                  <a:pt x="10583" y="6312"/>
                  <a:pt x="10612" y="6311"/>
                </a:cubicBezTo>
                <a:cubicBezTo>
                  <a:pt x="10641" y="6311"/>
                  <a:pt x="10664" y="6259"/>
                  <a:pt x="10662" y="6197"/>
                </a:cubicBezTo>
                <a:cubicBezTo>
                  <a:pt x="10661" y="6134"/>
                  <a:pt x="10637" y="6085"/>
                  <a:pt x="10607" y="6085"/>
                </a:cubicBezTo>
                <a:close/>
                <a:moveTo>
                  <a:pt x="10764" y="6085"/>
                </a:moveTo>
                <a:cubicBezTo>
                  <a:pt x="10735" y="6086"/>
                  <a:pt x="10712" y="6137"/>
                  <a:pt x="10713" y="6200"/>
                </a:cubicBezTo>
                <a:cubicBezTo>
                  <a:pt x="10714" y="6263"/>
                  <a:pt x="10739" y="6312"/>
                  <a:pt x="10769" y="6311"/>
                </a:cubicBezTo>
                <a:cubicBezTo>
                  <a:pt x="10798" y="6311"/>
                  <a:pt x="10820" y="6260"/>
                  <a:pt x="10819" y="6197"/>
                </a:cubicBezTo>
                <a:cubicBezTo>
                  <a:pt x="10818" y="6134"/>
                  <a:pt x="10793" y="6085"/>
                  <a:pt x="10764" y="6085"/>
                </a:cubicBezTo>
                <a:close/>
                <a:moveTo>
                  <a:pt x="10920" y="6085"/>
                </a:moveTo>
                <a:cubicBezTo>
                  <a:pt x="10890" y="6086"/>
                  <a:pt x="10868" y="6137"/>
                  <a:pt x="10870" y="6200"/>
                </a:cubicBezTo>
                <a:cubicBezTo>
                  <a:pt x="10871" y="6262"/>
                  <a:pt x="10896" y="6312"/>
                  <a:pt x="10925" y="6311"/>
                </a:cubicBezTo>
                <a:cubicBezTo>
                  <a:pt x="10954" y="6311"/>
                  <a:pt x="10977" y="6261"/>
                  <a:pt x="10975" y="6198"/>
                </a:cubicBezTo>
                <a:cubicBezTo>
                  <a:pt x="10974" y="6136"/>
                  <a:pt x="10949" y="6085"/>
                  <a:pt x="10920" y="6085"/>
                </a:cubicBezTo>
                <a:close/>
                <a:moveTo>
                  <a:pt x="11076" y="6085"/>
                </a:moveTo>
                <a:cubicBezTo>
                  <a:pt x="11047" y="6086"/>
                  <a:pt x="11024" y="6137"/>
                  <a:pt x="11026" y="6200"/>
                </a:cubicBezTo>
                <a:cubicBezTo>
                  <a:pt x="11028" y="6262"/>
                  <a:pt x="11053" y="6312"/>
                  <a:pt x="11082" y="6311"/>
                </a:cubicBezTo>
                <a:cubicBezTo>
                  <a:pt x="11111" y="6311"/>
                  <a:pt x="11133" y="6261"/>
                  <a:pt x="11132" y="6198"/>
                </a:cubicBezTo>
                <a:cubicBezTo>
                  <a:pt x="11130" y="6136"/>
                  <a:pt x="11105" y="6085"/>
                  <a:pt x="11076" y="6085"/>
                </a:cubicBezTo>
                <a:close/>
                <a:moveTo>
                  <a:pt x="11232" y="6085"/>
                </a:moveTo>
                <a:cubicBezTo>
                  <a:pt x="11203" y="6086"/>
                  <a:pt x="11181" y="6137"/>
                  <a:pt x="11182" y="6200"/>
                </a:cubicBezTo>
                <a:cubicBezTo>
                  <a:pt x="11184" y="6263"/>
                  <a:pt x="11209" y="6312"/>
                  <a:pt x="11239" y="6311"/>
                </a:cubicBezTo>
                <a:cubicBezTo>
                  <a:pt x="11268" y="6311"/>
                  <a:pt x="11290" y="6261"/>
                  <a:pt x="11288" y="6198"/>
                </a:cubicBezTo>
                <a:cubicBezTo>
                  <a:pt x="11286" y="6136"/>
                  <a:pt x="11261" y="6085"/>
                  <a:pt x="11232" y="6085"/>
                </a:cubicBezTo>
                <a:close/>
                <a:moveTo>
                  <a:pt x="11369" y="6085"/>
                </a:moveTo>
                <a:cubicBezTo>
                  <a:pt x="11340" y="6086"/>
                  <a:pt x="11317" y="6137"/>
                  <a:pt x="11319" y="6200"/>
                </a:cubicBezTo>
                <a:cubicBezTo>
                  <a:pt x="11321" y="6262"/>
                  <a:pt x="11347" y="6312"/>
                  <a:pt x="11376" y="6311"/>
                </a:cubicBezTo>
                <a:cubicBezTo>
                  <a:pt x="11405" y="6311"/>
                  <a:pt x="11427" y="6261"/>
                  <a:pt x="11425" y="6198"/>
                </a:cubicBezTo>
                <a:cubicBezTo>
                  <a:pt x="11423" y="6136"/>
                  <a:pt x="11398" y="6085"/>
                  <a:pt x="11369" y="6085"/>
                </a:cubicBezTo>
                <a:close/>
                <a:moveTo>
                  <a:pt x="11525" y="6085"/>
                </a:moveTo>
                <a:cubicBezTo>
                  <a:pt x="11496" y="6086"/>
                  <a:pt x="11474" y="6137"/>
                  <a:pt x="11476" y="6200"/>
                </a:cubicBezTo>
                <a:cubicBezTo>
                  <a:pt x="11478" y="6263"/>
                  <a:pt x="11503" y="6312"/>
                  <a:pt x="11532" y="6311"/>
                </a:cubicBezTo>
                <a:cubicBezTo>
                  <a:pt x="11562" y="6311"/>
                  <a:pt x="11583" y="6261"/>
                  <a:pt x="11581" y="6198"/>
                </a:cubicBezTo>
                <a:cubicBezTo>
                  <a:pt x="11579" y="6136"/>
                  <a:pt x="11554" y="6085"/>
                  <a:pt x="11525" y="6085"/>
                </a:cubicBezTo>
                <a:close/>
                <a:moveTo>
                  <a:pt x="11681" y="6085"/>
                </a:moveTo>
                <a:cubicBezTo>
                  <a:pt x="11652" y="6086"/>
                  <a:pt x="11630" y="6137"/>
                  <a:pt x="11632" y="6200"/>
                </a:cubicBezTo>
                <a:cubicBezTo>
                  <a:pt x="11634" y="6263"/>
                  <a:pt x="11660" y="6312"/>
                  <a:pt x="11689" y="6311"/>
                </a:cubicBezTo>
                <a:cubicBezTo>
                  <a:pt x="11719" y="6311"/>
                  <a:pt x="11740" y="6261"/>
                  <a:pt x="11738" y="6198"/>
                </a:cubicBezTo>
                <a:cubicBezTo>
                  <a:pt x="11735" y="6136"/>
                  <a:pt x="11710" y="6085"/>
                  <a:pt x="11681" y="6085"/>
                </a:cubicBezTo>
                <a:close/>
                <a:moveTo>
                  <a:pt x="11818" y="6085"/>
                </a:moveTo>
                <a:cubicBezTo>
                  <a:pt x="11789" y="6086"/>
                  <a:pt x="11767" y="6137"/>
                  <a:pt x="11769" y="6200"/>
                </a:cubicBezTo>
                <a:cubicBezTo>
                  <a:pt x="11771" y="6263"/>
                  <a:pt x="11797" y="6312"/>
                  <a:pt x="11826" y="6311"/>
                </a:cubicBezTo>
                <a:cubicBezTo>
                  <a:pt x="11856" y="6311"/>
                  <a:pt x="11878" y="6261"/>
                  <a:pt x="11875" y="6198"/>
                </a:cubicBezTo>
                <a:cubicBezTo>
                  <a:pt x="11873" y="6136"/>
                  <a:pt x="11847" y="6085"/>
                  <a:pt x="11818" y="6085"/>
                </a:cubicBezTo>
                <a:close/>
                <a:moveTo>
                  <a:pt x="11974" y="6085"/>
                </a:moveTo>
                <a:cubicBezTo>
                  <a:pt x="11944" y="6086"/>
                  <a:pt x="11923" y="6137"/>
                  <a:pt x="11925" y="6200"/>
                </a:cubicBezTo>
                <a:cubicBezTo>
                  <a:pt x="11928" y="6263"/>
                  <a:pt x="11953" y="6312"/>
                  <a:pt x="11983" y="6311"/>
                </a:cubicBezTo>
                <a:cubicBezTo>
                  <a:pt x="12012" y="6311"/>
                  <a:pt x="12034" y="6261"/>
                  <a:pt x="12032" y="6198"/>
                </a:cubicBezTo>
                <a:cubicBezTo>
                  <a:pt x="12029" y="6136"/>
                  <a:pt x="12003" y="6085"/>
                  <a:pt x="11974" y="6085"/>
                </a:cubicBezTo>
                <a:close/>
                <a:moveTo>
                  <a:pt x="12110" y="6085"/>
                </a:moveTo>
                <a:cubicBezTo>
                  <a:pt x="12081" y="6086"/>
                  <a:pt x="12059" y="6137"/>
                  <a:pt x="12062" y="6200"/>
                </a:cubicBezTo>
                <a:cubicBezTo>
                  <a:pt x="12065" y="6263"/>
                  <a:pt x="12091" y="6312"/>
                  <a:pt x="12120" y="6311"/>
                </a:cubicBezTo>
                <a:cubicBezTo>
                  <a:pt x="12149" y="6311"/>
                  <a:pt x="12171" y="6261"/>
                  <a:pt x="12168" y="6198"/>
                </a:cubicBezTo>
                <a:cubicBezTo>
                  <a:pt x="12166" y="6136"/>
                  <a:pt x="12140" y="6085"/>
                  <a:pt x="12110" y="6085"/>
                </a:cubicBezTo>
                <a:close/>
                <a:moveTo>
                  <a:pt x="12267" y="6085"/>
                </a:moveTo>
                <a:cubicBezTo>
                  <a:pt x="12238" y="6086"/>
                  <a:pt x="12216" y="6137"/>
                  <a:pt x="12219" y="6200"/>
                </a:cubicBezTo>
                <a:cubicBezTo>
                  <a:pt x="12221" y="6263"/>
                  <a:pt x="12248" y="6312"/>
                  <a:pt x="12277" y="6311"/>
                </a:cubicBezTo>
                <a:cubicBezTo>
                  <a:pt x="12307" y="6311"/>
                  <a:pt x="12328" y="6261"/>
                  <a:pt x="12325" y="6198"/>
                </a:cubicBezTo>
                <a:cubicBezTo>
                  <a:pt x="12322" y="6136"/>
                  <a:pt x="12296" y="6085"/>
                  <a:pt x="12267" y="6085"/>
                </a:cubicBezTo>
                <a:close/>
                <a:moveTo>
                  <a:pt x="12423" y="6085"/>
                </a:moveTo>
                <a:cubicBezTo>
                  <a:pt x="12393" y="6086"/>
                  <a:pt x="12372" y="6137"/>
                  <a:pt x="12375" y="6200"/>
                </a:cubicBezTo>
                <a:cubicBezTo>
                  <a:pt x="12378" y="6263"/>
                  <a:pt x="12404" y="6312"/>
                  <a:pt x="12434" y="6311"/>
                </a:cubicBezTo>
                <a:cubicBezTo>
                  <a:pt x="12463" y="6311"/>
                  <a:pt x="12484" y="6261"/>
                  <a:pt x="12481" y="6198"/>
                </a:cubicBezTo>
                <a:cubicBezTo>
                  <a:pt x="12478" y="6136"/>
                  <a:pt x="12452" y="6085"/>
                  <a:pt x="12423" y="6085"/>
                </a:cubicBezTo>
                <a:close/>
                <a:moveTo>
                  <a:pt x="12579" y="6085"/>
                </a:moveTo>
                <a:cubicBezTo>
                  <a:pt x="12550" y="6086"/>
                  <a:pt x="12528" y="6137"/>
                  <a:pt x="12531" y="6200"/>
                </a:cubicBezTo>
                <a:cubicBezTo>
                  <a:pt x="12534" y="6263"/>
                  <a:pt x="12561" y="6313"/>
                  <a:pt x="12591" y="6313"/>
                </a:cubicBezTo>
                <a:cubicBezTo>
                  <a:pt x="12620" y="6313"/>
                  <a:pt x="12641" y="6261"/>
                  <a:pt x="12638" y="6198"/>
                </a:cubicBezTo>
                <a:cubicBezTo>
                  <a:pt x="12634" y="6136"/>
                  <a:pt x="12608" y="6085"/>
                  <a:pt x="12579" y="6085"/>
                </a:cubicBezTo>
                <a:close/>
                <a:moveTo>
                  <a:pt x="12715" y="6085"/>
                </a:moveTo>
                <a:cubicBezTo>
                  <a:pt x="12686" y="6086"/>
                  <a:pt x="12666" y="6137"/>
                  <a:pt x="12669" y="6200"/>
                </a:cubicBezTo>
                <a:cubicBezTo>
                  <a:pt x="12672" y="6263"/>
                  <a:pt x="12698" y="6312"/>
                  <a:pt x="12727" y="6311"/>
                </a:cubicBezTo>
                <a:cubicBezTo>
                  <a:pt x="12757" y="6311"/>
                  <a:pt x="12778" y="6261"/>
                  <a:pt x="12774" y="6198"/>
                </a:cubicBezTo>
                <a:cubicBezTo>
                  <a:pt x="12771" y="6136"/>
                  <a:pt x="12745" y="6085"/>
                  <a:pt x="12715" y="6085"/>
                </a:cubicBezTo>
                <a:close/>
                <a:moveTo>
                  <a:pt x="12872" y="6085"/>
                </a:moveTo>
                <a:cubicBezTo>
                  <a:pt x="12842" y="6086"/>
                  <a:pt x="12822" y="6137"/>
                  <a:pt x="12825" y="6200"/>
                </a:cubicBezTo>
                <a:cubicBezTo>
                  <a:pt x="12829" y="6263"/>
                  <a:pt x="12855" y="6312"/>
                  <a:pt x="12884" y="6311"/>
                </a:cubicBezTo>
                <a:cubicBezTo>
                  <a:pt x="12914" y="6311"/>
                  <a:pt x="12934" y="6261"/>
                  <a:pt x="12931" y="6198"/>
                </a:cubicBezTo>
                <a:cubicBezTo>
                  <a:pt x="12927" y="6136"/>
                  <a:pt x="12901" y="6085"/>
                  <a:pt x="12872" y="6085"/>
                </a:cubicBezTo>
                <a:close/>
                <a:moveTo>
                  <a:pt x="13027" y="6085"/>
                </a:moveTo>
                <a:cubicBezTo>
                  <a:pt x="12998" y="6086"/>
                  <a:pt x="12978" y="6137"/>
                  <a:pt x="12982" y="6200"/>
                </a:cubicBezTo>
                <a:cubicBezTo>
                  <a:pt x="12985" y="6263"/>
                  <a:pt x="13012" y="6312"/>
                  <a:pt x="13041" y="6311"/>
                </a:cubicBezTo>
                <a:cubicBezTo>
                  <a:pt x="13070" y="6311"/>
                  <a:pt x="13091" y="6261"/>
                  <a:pt x="13087" y="6198"/>
                </a:cubicBezTo>
                <a:cubicBezTo>
                  <a:pt x="13084" y="6136"/>
                  <a:pt x="13057" y="6085"/>
                  <a:pt x="13027" y="6085"/>
                </a:cubicBezTo>
                <a:close/>
                <a:moveTo>
                  <a:pt x="13184" y="6085"/>
                </a:moveTo>
                <a:cubicBezTo>
                  <a:pt x="13155" y="6086"/>
                  <a:pt x="13134" y="6137"/>
                  <a:pt x="13138" y="6200"/>
                </a:cubicBezTo>
                <a:cubicBezTo>
                  <a:pt x="13142" y="6263"/>
                  <a:pt x="13169" y="6313"/>
                  <a:pt x="13198" y="6313"/>
                </a:cubicBezTo>
                <a:cubicBezTo>
                  <a:pt x="13227" y="6313"/>
                  <a:pt x="13248" y="6261"/>
                  <a:pt x="13244" y="6198"/>
                </a:cubicBezTo>
                <a:cubicBezTo>
                  <a:pt x="13240" y="6136"/>
                  <a:pt x="13213" y="6085"/>
                  <a:pt x="13184" y="6085"/>
                </a:cubicBezTo>
                <a:close/>
                <a:moveTo>
                  <a:pt x="8051" y="6135"/>
                </a:moveTo>
                <a:cubicBezTo>
                  <a:pt x="8022" y="6136"/>
                  <a:pt x="7997" y="6186"/>
                  <a:pt x="7996" y="6249"/>
                </a:cubicBezTo>
                <a:cubicBezTo>
                  <a:pt x="7994" y="6311"/>
                  <a:pt x="8017" y="6362"/>
                  <a:pt x="8046" y="6362"/>
                </a:cubicBezTo>
                <a:cubicBezTo>
                  <a:pt x="8075" y="6361"/>
                  <a:pt x="8100" y="6309"/>
                  <a:pt x="8101" y="6247"/>
                </a:cubicBezTo>
                <a:cubicBezTo>
                  <a:pt x="8103" y="6185"/>
                  <a:pt x="8081" y="6135"/>
                  <a:pt x="8051" y="6135"/>
                </a:cubicBezTo>
                <a:close/>
                <a:moveTo>
                  <a:pt x="8208" y="6135"/>
                </a:moveTo>
                <a:cubicBezTo>
                  <a:pt x="8179" y="6136"/>
                  <a:pt x="8154" y="6186"/>
                  <a:pt x="8152" y="6249"/>
                </a:cubicBezTo>
                <a:cubicBezTo>
                  <a:pt x="8151" y="6311"/>
                  <a:pt x="8174" y="6362"/>
                  <a:pt x="8203" y="6362"/>
                </a:cubicBezTo>
                <a:cubicBezTo>
                  <a:pt x="8232" y="6361"/>
                  <a:pt x="8256" y="6310"/>
                  <a:pt x="8258" y="6247"/>
                </a:cubicBezTo>
                <a:cubicBezTo>
                  <a:pt x="8259" y="6185"/>
                  <a:pt x="8237" y="6135"/>
                  <a:pt x="8208" y="6135"/>
                </a:cubicBezTo>
                <a:close/>
                <a:moveTo>
                  <a:pt x="8344" y="6135"/>
                </a:moveTo>
                <a:cubicBezTo>
                  <a:pt x="8315" y="6136"/>
                  <a:pt x="8290" y="6186"/>
                  <a:pt x="8289" y="6249"/>
                </a:cubicBezTo>
                <a:cubicBezTo>
                  <a:pt x="8288" y="6311"/>
                  <a:pt x="8310" y="6362"/>
                  <a:pt x="8340" y="6362"/>
                </a:cubicBezTo>
                <a:cubicBezTo>
                  <a:pt x="8369" y="6361"/>
                  <a:pt x="8393" y="6309"/>
                  <a:pt x="8395" y="6247"/>
                </a:cubicBezTo>
                <a:cubicBezTo>
                  <a:pt x="8396" y="6185"/>
                  <a:pt x="8373" y="6135"/>
                  <a:pt x="8344" y="6135"/>
                </a:cubicBezTo>
                <a:close/>
                <a:moveTo>
                  <a:pt x="8500" y="6135"/>
                </a:moveTo>
                <a:cubicBezTo>
                  <a:pt x="8471" y="6136"/>
                  <a:pt x="8446" y="6186"/>
                  <a:pt x="8445" y="6249"/>
                </a:cubicBezTo>
                <a:cubicBezTo>
                  <a:pt x="8444" y="6311"/>
                  <a:pt x="8467" y="6362"/>
                  <a:pt x="8497" y="6362"/>
                </a:cubicBezTo>
                <a:cubicBezTo>
                  <a:pt x="8526" y="6361"/>
                  <a:pt x="8550" y="6309"/>
                  <a:pt x="8551" y="6247"/>
                </a:cubicBezTo>
                <a:cubicBezTo>
                  <a:pt x="8552" y="6185"/>
                  <a:pt x="8529" y="6135"/>
                  <a:pt x="8500" y="6135"/>
                </a:cubicBezTo>
                <a:close/>
                <a:moveTo>
                  <a:pt x="9105" y="6135"/>
                </a:moveTo>
                <a:cubicBezTo>
                  <a:pt x="9076" y="6136"/>
                  <a:pt x="9052" y="6188"/>
                  <a:pt x="9051" y="6250"/>
                </a:cubicBezTo>
                <a:cubicBezTo>
                  <a:pt x="9051" y="6313"/>
                  <a:pt x="9074" y="6362"/>
                  <a:pt x="9103" y="6362"/>
                </a:cubicBezTo>
                <a:cubicBezTo>
                  <a:pt x="9133" y="6361"/>
                  <a:pt x="9157" y="6310"/>
                  <a:pt x="9157" y="6247"/>
                </a:cubicBezTo>
                <a:cubicBezTo>
                  <a:pt x="9157" y="6185"/>
                  <a:pt x="9134" y="6135"/>
                  <a:pt x="9105" y="6135"/>
                </a:cubicBezTo>
                <a:close/>
                <a:moveTo>
                  <a:pt x="9554" y="6135"/>
                </a:moveTo>
                <a:cubicBezTo>
                  <a:pt x="9524" y="6136"/>
                  <a:pt x="9501" y="6186"/>
                  <a:pt x="9501" y="6249"/>
                </a:cubicBezTo>
                <a:cubicBezTo>
                  <a:pt x="9501" y="6311"/>
                  <a:pt x="9525" y="6362"/>
                  <a:pt x="9554" y="6362"/>
                </a:cubicBezTo>
                <a:cubicBezTo>
                  <a:pt x="9584" y="6361"/>
                  <a:pt x="9607" y="6310"/>
                  <a:pt x="9607" y="6247"/>
                </a:cubicBezTo>
                <a:cubicBezTo>
                  <a:pt x="9607" y="6185"/>
                  <a:pt x="9583" y="6135"/>
                  <a:pt x="9554" y="6135"/>
                </a:cubicBezTo>
                <a:close/>
                <a:moveTo>
                  <a:pt x="7915" y="6186"/>
                </a:moveTo>
                <a:cubicBezTo>
                  <a:pt x="7886" y="6186"/>
                  <a:pt x="7861" y="6237"/>
                  <a:pt x="7859" y="6299"/>
                </a:cubicBezTo>
                <a:cubicBezTo>
                  <a:pt x="7857" y="6361"/>
                  <a:pt x="7880" y="6413"/>
                  <a:pt x="7909" y="6412"/>
                </a:cubicBezTo>
                <a:cubicBezTo>
                  <a:pt x="7938" y="6412"/>
                  <a:pt x="7963" y="6360"/>
                  <a:pt x="7965" y="6297"/>
                </a:cubicBezTo>
                <a:cubicBezTo>
                  <a:pt x="7966" y="6235"/>
                  <a:pt x="7944" y="6185"/>
                  <a:pt x="7915" y="6186"/>
                </a:cubicBezTo>
                <a:close/>
                <a:moveTo>
                  <a:pt x="1419" y="6236"/>
                </a:moveTo>
                <a:cubicBezTo>
                  <a:pt x="1390" y="6236"/>
                  <a:pt x="1360" y="6287"/>
                  <a:pt x="1351" y="6349"/>
                </a:cubicBezTo>
                <a:cubicBezTo>
                  <a:pt x="1343" y="6411"/>
                  <a:pt x="1359" y="6461"/>
                  <a:pt x="1388" y="6461"/>
                </a:cubicBezTo>
                <a:cubicBezTo>
                  <a:pt x="1418" y="6460"/>
                  <a:pt x="1448" y="6409"/>
                  <a:pt x="1457" y="6348"/>
                </a:cubicBezTo>
                <a:cubicBezTo>
                  <a:pt x="1465" y="6286"/>
                  <a:pt x="1448" y="6236"/>
                  <a:pt x="1419" y="6236"/>
                </a:cubicBezTo>
                <a:close/>
                <a:moveTo>
                  <a:pt x="1556" y="6236"/>
                </a:moveTo>
                <a:cubicBezTo>
                  <a:pt x="1527" y="6237"/>
                  <a:pt x="1496" y="6287"/>
                  <a:pt x="1487" y="6349"/>
                </a:cubicBezTo>
                <a:cubicBezTo>
                  <a:pt x="1479" y="6411"/>
                  <a:pt x="1497" y="6461"/>
                  <a:pt x="1526" y="6461"/>
                </a:cubicBezTo>
                <a:cubicBezTo>
                  <a:pt x="1555" y="6460"/>
                  <a:pt x="1585" y="6409"/>
                  <a:pt x="1594" y="6348"/>
                </a:cubicBezTo>
                <a:cubicBezTo>
                  <a:pt x="1602" y="6286"/>
                  <a:pt x="1585" y="6236"/>
                  <a:pt x="1556" y="6236"/>
                </a:cubicBezTo>
                <a:close/>
                <a:moveTo>
                  <a:pt x="1712" y="6236"/>
                </a:moveTo>
                <a:cubicBezTo>
                  <a:pt x="1682" y="6237"/>
                  <a:pt x="1652" y="6287"/>
                  <a:pt x="1644" y="6349"/>
                </a:cubicBezTo>
                <a:cubicBezTo>
                  <a:pt x="1636" y="6411"/>
                  <a:pt x="1653" y="6461"/>
                  <a:pt x="1682" y="6461"/>
                </a:cubicBezTo>
                <a:cubicBezTo>
                  <a:pt x="1711" y="6460"/>
                  <a:pt x="1742" y="6410"/>
                  <a:pt x="1750" y="6348"/>
                </a:cubicBezTo>
                <a:cubicBezTo>
                  <a:pt x="1758" y="6286"/>
                  <a:pt x="1741" y="6236"/>
                  <a:pt x="1712" y="6236"/>
                </a:cubicBezTo>
                <a:close/>
                <a:moveTo>
                  <a:pt x="1867" y="6236"/>
                </a:moveTo>
                <a:cubicBezTo>
                  <a:pt x="1838" y="6236"/>
                  <a:pt x="1808" y="6287"/>
                  <a:pt x="1800" y="6349"/>
                </a:cubicBezTo>
                <a:cubicBezTo>
                  <a:pt x="1792" y="6411"/>
                  <a:pt x="1809" y="6461"/>
                  <a:pt x="1839" y="6461"/>
                </a:cubicBezTo>
                <a:cubicBezTo>
                  <a:pt x="1868" y="6460"/>
                  <a:pt x="1898" y="6409"/>
                  <a:pt x="1906" y="6348"/>
                </a:cubicBezTo>
                <a:cubicBezTo>
                  <a:pt x="1914" y="6286"/>
                  <a:pt x="1896" y="6236"/>
                  <a:pt x="1867" y="6236"/>
                </a:cubicBezTo>
                <a:close/>
                <a:moveTo>
                  <a:pt x="2024" y="6236"/>
                </a:moveTo>
                <a:cubicBezTo>
                  <a:pt x="1995" y="6237"/>
                  <a:pt x="1964" y="6287"/>
                  <a:pt x="1957" y="6349"/>
                </a:cubicBezTo>
                <a:cubicBezTo>
                  <a:pt x="1949" y="6411"/>
                  <a:pt x="1966" y="6461"/>
                  <a:pt x="1996" y="6461"/>
                </a:cubicBezTo>
                <a:cubicBezTo>
                  <a:pt x="2025" y="6460"/>
                  <a:pt x="2055" y="6409"/>
                  <a:pt x="2062" y="6348"/>
                </a:cubicBezTo>
                <a:cubicBezTo>
                  <a:pt x="2070" y="6286"/>
                  <a:pt x="2053" y="6236"/>
                  <a:pt x="2024" y="6236"/>
                </a:cubicBezTo>
                <a:close/>
                <a:moveTo>
                  <a:pt x="2180" y="6236"/>
                </a:moveTo>
                <a:cubicBezTo>
                  <a:pt x="2150" y="6237"/>
                  <a:pt x="2121" y="6287"/>
                  <a:pt x="2113" y="6349"/>
                </a:cubicBezTo>
                <a:cubicBezTo>
                  <a:pt x="2105" y="6411"/>
                  <a:pt x="2123" y="6461"/>
                  <a:pt x="2152" y="6461"/>
                </a:cubicBezTo>
                <a:cubicBezTo>
                  <a:pt x="2181" y="6460"/>
                  <a:pt x="2211" y="6410"/>
                  <a:pt x="2219" y="6348"/>
                </a:cubicBezTo>
                <a:cubicBezTo>
                  <a:pt x="2226" y="6286"/>
                  <a:pt x="2209" y="6236"/>
                  <a:pt x="2180" y="6236"/>
                </a:cubicBezTo>
                <a:close/>
                <a:moveTo>
                  <a:pt x="2316" y="6236"/>
                </a:moveTo>
                <a:cubicBezTo>
                  <a:pt x="2287" y="6236"/>
                  <a:pt x="2257" y="6287"/>
                  <a:pt x="2250" y="6349"/>
                </a:cubicBezTo>
                <a:cubicBezTo>
                  <a:pt x="2242" y="6411"/>
                  <a:pt x="2260" y="6461"/>
                  <a:pt x="2289" y="6461"/>
                </a:cubicBezTo>
                <a:cubicBezTo>
                  <a:pt x="2318" y="6460"/>
                  <a:pt x="2348" y="6409"/>
                  <a:pt x="2355" y="6348"/>
                </a:cubicBezTo>
                <a:cubicBezTo>
                  <a:pt x="2363" y="6286"/>
                  <a:pt x="2346" y="6235"/>
                  <a:pt x="2316" y="6236"/>
                </a:cubicBezTo>
                <a:close/>
                <a:moveTo>
                  <a:pt x="2472" y="6236"/>
                </a:moveTo>
                <a:cubicBezTo>
                  <a:pt x="2443" y="6236"/>
                  <a:pt x="2414" y="6287"/>
                  <a:pt x="2406" y="6349"/>
                </a:cubicBezTo>
                <a:cubicBezTo>
                  <a:pt x="2399" y="6411"/>
                  <a:pt x="2417" y="6461"/>
                  <a:pt x="2446" y="6461"/>
                </a:cubicBezTo>
                <a:cubicBezTo>
                  <a:pt x="2475" y="6460"/>
                  <a:pt x="2505" y="6410"/>
                  <a:pt x="2512" y="6348"/>
                </a:cubicBezTo>
                <a:cubicBezTo>
                  <a:pt x="2519" y="6286"/>
                  <a:pt x="2501" y="6235"/>
                  <a:pt x="2472" y="6236"/>
                </a:cubicBezTo>
                <a:close/>
                <a:moveTo>
                  <a:pt x="2628" y="6236"/>
                </a:moveTo>
                <a:cubicBezTo>
                  <a:pt x="2599" y="6237"/>
                  <a:pt x="2570" y="6287"/>
                  <a:pt x="2563" y="6349"/>
                </a:cubicBezTo>
                <a:cubicBezTo>
                  <a:pt x="2555" y="6411"/>
                  <a:pt x="2573" y="6461"/>
                  <a:pt x="2602" y="6461"/>
                </a:cubicBezTo>
                <a:cubicBezTo>
                  <a:pt x="2632" y="6460"/>
                  <a:pt x="2661" y="6409"/>
                  <a:pt x="2668" y="6348"/>
                </a:cubicBezTo>
                <a:cubicBezTo>
                  <a:pt x="2675" y="6286"/>
                  <a:pt x="2657" y="6236"/>
                  <a:pt x="2628" y="6236"/>
                </a:cubicBezTo>
                <a:close/>
                <a:moveTo>
                  <a:pt x="2784" y="6236"/>
                </a:moveTo>
                <a:cubicBezTo>
                  <a:pt x="2755" y="6237"/>
                  <a:pt x="2725" y="6287"/>
                  <a:pt x="2718" y="6349"/>
                </a:cubicBezTo>
                <a:cubicBezTo>
                  <a:pt x="2711" y="6411"/>
                  <a:pt x="2729" y="6461"/>
                  <a:pt x="2759" y="6461"/>
                </a:cubicBezTo>
                <a:cubicBezTo>
                  <a:pt x="2788" y="6460"/>
                  <a:pt x="2818" y="6410"/>
                  <a:pt x="2825" y="6348"/>
                </a:cubicBezTo>
                <a:cubicBezTo>
                  <a:pt x="2832" y="6286"/>
                  <a:pt x="2814" y="6236"/>
                  <a:pt x="2784" y="6236"/>
                </a:cubicBezTo>
                <a:close/>
                <a:moveTo>
                  <a:pt x="2921" y="6236"/>
                </a:moveTo>
                <a:cubicBezTo>
                  <a:pt x="2891" y="6236"/>
                  <a:pt x="2862" y="6287"/>
                  <a:pt x="2855" y="6349"/>
                </a:cubicBezTo>
                <a:cubicBezTo>
                  <a:pt x="2848" y="6411"/>
                  <a:pt x="2867" y="6461"/>
                  <a:pt x="2896" y="6461"/>
                </a:cubicBezTo>
                <a:cubicBezTo>
                  <a:pt x="2925" y="6460"/>
                  <a:pt x="2955" y="6410"/>
                  <a:pt x="2962" y="6348"/>
                </a:cubicBezTo>
                <a:cubicBezTo>
                  <a:pt x="2968" y="6286"/>
                  <a:pt x="2950" y="6236"/>
                  <a:pt x="2921" y="6236"/>
                </a:cubicBezTo>
                <a:close/>
                <a:moveTo>
                  <a:pt x="3077" y="6236"/>
                </a:moveTo>
                <a:cubicBezTo>
                  <a:pt x="3048" y="6237"/>
                  <a:pt x="3018" y="6287"/>
                  <a:pt x="3012" y="6349"/>
                </a:cubicBezTo>
                <a:cubicBezTo>
                  <a:pt x="3005" y="6411"/>
                  <a:pt x="3023" y="6461"/>
                  <a:pt x="3053" y="6461"/>
                </a:cubicBezTo>
                <a:cubicBezTo>
                  <a:pt x="3082" y="6460"/>
                  <a:pt x="3111" y="6410"/>
                  <a:pt x="3118" y="6348"/>
                </a:cubicBezTo>
                <a:cubicBezTo>
                  <a:pt x="3125" y="6286"/>
                  <a:pt x="3106" y="6235"/>
                  <a:pt x="3077" y="6236"/>
                </a:cubicBezTo>
                <a:close/>
                <a:moveTo>
                  <a:pt x="3233" y="6236"/>
                </a:moveTo>
                <a:cubicBezTo>
                  <a:pt x="3204" y="6236"/>
                  <a:pt x="3175" y="6287"/>
                  <a:pt x="3168" y="6349"/>
                </a:cubicBezTo>
                <a:cubicBezTo>
                  <a:pt x="3161" y="6411"/>
                  <a:pt x="3180" y="6461"/>
                  <a:pt x="3209" y="6461"/>
                </a:cubicBezTo>
                <a:cubicBezTo>
                  <a:pt x="3238" y="6460"/>
                  <a:pt x="3267" y="6410"/>
                  <a:pt x="3274" y="6348"/>
                </a:cubicBezTo>
                <a:cubicBezTo>
                  <a:pt x="3280" y="6285"/>
                  <a:pt x="3262" y="6236"/>
                  <a:pt x="3233" y="6236"/>
                </a:cubicBezTo>
                <a:close/>
                <a:moveTo>
                  <a:pt x="3370" y="6236"/>
                </a:moveTo>
                <a:cubicBezTo>
                  <a:pt x="3340" y="6236"/>
                  <a:pt x="3311" y="6287"/>
                  <a:pt x="3305" y="6349"/>
                </a:cubicBezTo>
                <a:cubicBezTo>
                  <a:pt x="3298" y="6411"/>
                  <a:pt x="3317" y="6461"/>
                  <a:pt x="3346" y="6461"/>
                </a:cubicBezTo>
                <a:cubicBezTo>
                  <a:pt x="3376" y="6460"/>
                  <a:pt x="3404" y="6410"/>
                  <a:pt x="3411" y="6348"/>
                </a:cubicBezTo>
                <a:cubicBezTo>
                  <a:pt x="3417" y="6286"/>
                  <a:pt x="3399" y="6236"/>
                  <a:pt x="3370" y="6236"/>
                </a:cubicBezTo>
                <a:close/>
                <a:moveTo>
                  <a:pt x="3525" y="6236"/>
                </a:moveTo>
                <a:cubicBezTo>
                  <a:pt x="3496" y="6236"/>
                  <a:pt x="3468" y="6287"/>
                  <a:pt x="3461" y="6349"/>
                </a:cubicBezTo>
                <a:cubicBezTo>
                  <a:pt x="3455" y="6411"/>
                  <a:pt x="3474" y="6461"/>
                  <a:pt x="3503" y="6461"/>
                </a:cubicBezTo>
                <a:cubicBezTo>
                  <a:pt x="3532" y="6460"/>
                  <a:pt x="3561" y="6410"/>
                  <a:pt x="3567" y="6348"/>
                </a:cubicBezTo>
                <a:cubicBezTo>
                  <a:pt x="3573" y="6286"/>
                  <a:pt x="3555" y="6235"/>
                  <a:pt x="3525" y="6236"/>
                </a:cubicBezTo>
                <a:close/>
                <a:moveTo>
                  <a:pt x="3681" y="6236"/>
                </a:moveTo>
                <a:cubicBezTo>
                  <a:pt x="3652" y="6237"/>
                  <a:pt x="3624" y="6287"/>
                  <a:pt x="3618" y="6349"/>
                </a:cubicBezTo>
                <a:cubicBezTo>
                  <a:pt x="3612" y="6411"/>
                  <a:pt x="3630" y="6461"/>
                  <a:pt x="3659" y="6461"/>
                </a:cubicBezTo>
                <a:cubicBezTo>
                  <a:pt x="3689" y="6460"/>
                  <a:pt x="3717" y="6410"/>
                  <a:pt x="3723" y="6348"/>
                </a:cubicBezTo>
                <a:cubicBezTo>
                  <a:pt x="3729" y="6286"/>
                  <a:pt x="3710" y="6236"/>
                  <a:pt x="3681" y="6236"/>
                </a:cubicBezTo>
                <a:close/>
                <a:moveTo>
                  <a:pt x="502" y="6286"/>
                </a:moveTo>
                <a:cubicBezTo>
                  <a:pt x="473" y="6287"/>
                  <a:pt x="442" y="6338"/>
                  <a:pt x="432" y="6399"/>
                </a:cubicBezTo>
                <a:cubicBezTo>
                  <a:pt x="423" y="6461"/>
                  <a:pt x="439" y="6512"/>
                  <a:pt x="468" y="6511"/>
                </a:cubicBezTo>
                <a:cubicBezTo>
                  <a:pt x="498" y="6511"/>
                  <a:pt x="529" y="6460"/>
                  <a:pt x="539" y="6398"/>
                </a:cubicBezTo>
                <a:cubicBezTo>
                  <a:pt x="548" y="6336"/>
                  <a:pt x="532" y="6286"/>
                  <a:pt x="502" y="6286"/>
                </a:cubicBezTo>
                <a:close/>
                <a:moveTo>
                  <a:pt x="658" y="6286"/>
                </a:moveTo>
                <a:cubicBezTo>
                  <a:pt x="629" y="6287"/>
                  <a:pt x="598" y="6338"/>
                  <a:pt x="589" y="6399"/>
                </a:cubicBezTo>
                <a:cubicBezTo>
                  <a:pt x="579" y="6461"/>
                  <a:pt x="596" y="6511"/>
                  <a:pt x="625" y="6511"/>
                </a:cubicBezTo>
                <a:cubicBezTo>
                  <a:pt x="655" y="6511"/>
                  <a:pt x="685" y="6460"/>
                  <a:pt x="694" y="6398"/>
                </a:cubicBezTo>
                <a:cubicBezTo>
                  <a:pt x="703" y="6336"/>
                  <a:pt x="687" y="6286"/>
                  <a:pt x="658" y="6286"/>
                </a:cubicBezTo>
                <a:close/>
                <a:moveTo>
                  <a:pt x="795" y="6286"/>
                </a:moveTo>
                <a:cubicBezTo>
                  <a:pt x="766" y="6287"/>
                  <a:pt x="735" y="6338"/>
                  <a:pt x="725" y="6399"/>
                </a:cubicBezTo>
                <a:cubicBezTo>
                  <a:pt x="716" y="6461"/>
                  <a:pt x="733" y="6512"/>
                  <a:pt x="762" y="6511"/>
                </a:cubicBezTo>
                <a:cubicBezTo>
                  <a:pt x="791" y="6511"/>
                  <a:pt x="822" y="6460"/>
                  <a:pt x="831" y="6398"/>
                </a:cubicBezTo>
                <a:cubicBezTo>
                  <a:pt x="840" y="6336"/>
                  <a:pt x="824" y="6286"/>
                  <a:pt x="795" y="6286"/>
                </a:cubicBezTo>
                <a:close/>
                <a:moveTo>
                  <a:pt x="970" y="6286"/>
                </a:moveTo>
                <a:cubicBezTo>
                  <a:pt x="941" y="6287"/>
                  <a:pt x="910" y="6338"/>
                  <a:pt x="901" y="6399"/>
                </a:cubicBezTo>
                <a:cubicBezTo>
                  <a:pt x="892" y="6461"/>
                  <a:pt x="909" y="6511"/>
                  <a:pt x="938" y="6511"/>
                </a:cubicBezTo>
                <a:cubicBezTo>
                  <a:pt x="967" y="6510"/>
                  <a:pt x="998" y="6460"/>
                  <a:pt x="1007" y="6398"/>
                </a:cubicBezTo>
                <a:cubicBezTo>
                  <a:pt x="1016" y="6336"/>
                  <a:pt x="1000" y="6286"/>
                  <a:pt x="970" y="6286"/>
                </a:cubicBezTo>
                <a:close/>
                <a:moveTo>
                  <a:pt x="1107" y="6286"/>
                </a:moveTo>
                <a:cubicBezTo>
                  <a:pt x="1078" y="6287"/>
                  <a:pt x="1047" y="6338"/>
                  <a:pt x="1038" y="6399"/>
                </a:cubicBezTo>
                <a:cubicBezTo>
                  <a:pt x="1030" y="6461"/>
                  <a:pt x="1046" y="6511"/>
                  <a:pt x="1076" y="6511"/>
                </a:cubicBezTo>
                <a:cubicBezTo>
                  <a:pt x="1105" y="6511"/>
                  <a:pt x="1135" y="6460"/>
                  <a:pt x="1144" y="6398"/>
                </a:cubicBezTo>
                <a:cubicBezTo>
                  <a:pt x="1153" y="6336"/>
                  <a:pt x="1136" y="6286"/>
                  <a:pt x="1107" y="6286"/>
                </a:cubicBezTo>
                <a:close/>
                <a:moveTo>
                  <a:pt x="1263" y="6286"/>
                </a:moveTo>
                <a:cubicBezTo>
                  <a:pt x="1234" y="6287"/>
                  <a:pt x="1203" y="6338"/>
                  <a:pt x="1195" y="6399"/>
                </a:cubicBezTo>
                <a:cubicBezTo>
                  <a:pt x="1186" y="6461"/>
                  <a:pt x="1203" y="6512"/>
                  <a:pt x="1232" y="6511"/>
                </a:cubicBezTo>
                <a:cubicBezTo>
                  <a:pt x="1261" y="6511"/>
                  <a:pt x="1292" y="6460"/>
                  <a:pt x="1300" y="6398"/>
                </a:cubicBezTo>
                <a:cubicBezTo>
                  <a:pt x="1309" y="6336"/>
                  <a:pt x="1292" y="6286"/>
                  <a:pt x="1263" y="6286"/>
                </a:cubicBezTo>
                <a:close/>
                <a:moveTo>
                  <a:pt x="15019" y="6337"/>
                </a:moveTo>
                <a:cubicBezTo>
                  <a:pt x="14990" y="6337"/>
                  <a:pt x="14971" y="6388"/>
                  <a:pt x="14976" y="6451"/>
                </a:cubicBezTo>
                <a:cubicBezTo>
                  <a:pt x="14982" y="6514"/>
                  <a:pt x="15010" y="6565"/>
                  <a:pt x="15040" y="6564"/>
                </a:cubicBezTo>
                <a:cubicBezTo>
                  <a:pt x="15069" y="6564"/>
                  <a:pt x="15088" y="6512"/>
                  <a:pt x="15083" y="6450"/>
                </a:cubicBezTo>
                <a:cubicBezTo>
                  <a:pt x="15077" y="6387"/>
                  <a:pt x="15048" y="6336"/>
                  <a:pt x="15019" y="6337"/>
                </a:cubicBezTo>
                <a:close/>
                <a:moveTo>
                  <a:pt x="15780" y="6337"/>
                </a:moveTo>
                <a:cubicBezTo>
                  <a:pt x="15751" y="6337"/>
                  <a:pt x="15732" y="6388"/>
                  <a:pt x="15739" y="6451"/>
                </a:cubicBezTo>
                <a:cubicBezTo>
                  <a:pt x="15745" y="6514"/>
                  <a:pt x="15774" y="6565"/>
                  <a:pt x="15804" y="6564"/>
                </a:cubicBezTo>
                <a:cubicBezTo>
                  <a:pt x="15833" y="6564"/>
                  <a:pt x="15852" y="6513"/>
                  <a:pt x="15845" y="6450"/>
                </a:cubicBezTo>
                <a:cubicBezTo>
                  <a:pt x="15839" y="6387"/>
                  <a:pt x="15810" y="6336"/>
                  <a:pt x="15780" y="6337"/>
                </a:cubicBezTo>
                <a:close/>
                <a:moveTo>
                  <a:pt x="15937" y="6337"/>
                </a:moveTo>
                <a:cubicBezTo>
                  <a:pt x="15907" y="6337"/>
                  <a:pt x="15889" y="6388"/>
                  <a:pt x="15895" y="6451"/>
                </a:cubicBezTo>
                <a:cubicBezTo>
                  <a:pt x="15902" y="6514"/>
                  <a:pt x="15931" y="6565"/>
                  <a:pt x="15961" y="6564"/>
                </a:cubicBezTo>
                <a:cubicBezTo>
                  <a:pt x="15990" y="6564"/>
                  <a:pt x="16008" y="6513"/>
                  <a:pt x="16001" y="6450"/>
                </a:cubicBezTo>
                <a:cubicBezTo>
                  <a:pt x="15995" y="6387"/>
                  <a:pt x="15966" y="6336"/>
                  <a:pt x="15937" y="6337"/>
                </a:cubicBezTo>
                <a:close/>
                <a:moveTo>
                  <a:pt x="16093" y="6337"/>
                </a:moveTo>
                <a:cubicBezTo>
                  <a:pt x="16063" y="6337"/>
                  <a:pt x="16045" y="6388"/>
                  <a:pt x="16052" y="6451"/>
                </a:cubicBezTo>
                <a:cubicBezTo>
                  <a:pt x="16058" y="6514"/>
                  <a:pt x="16088" y="6565"/>
                  <a:pt x="16118" y="6564"/>
                </a:cubicBezTo>
                <a:cubicBezTo>
                  <a:pt x="16147" y="6564"/>
                  <a:pt x="16165" y="6513"/>
                  <a:pt x="16159" y="6450"/>
                </a:cubicBezTo>
                <a:cubicBezTo>
                  <a:pt x="16152" y="6387"/>
                  <a:pt x="16122" y="6336"/>
                  <a:pt x="16093" y="6337"/>
                </a:cubicBezTo>
                <a:close/>
                <a:moveTo>
                  <a:pt x="16249" y="6337"/>
                </a:moveTo>
                <a:cubicBezTo>
                  <a:pt x="16220" y="6337"/>
                  <a:pt x="16201" y="6388"/>
                  <a:pt x="16208" y="6451"/>
                </a:cubicBezTo>
                <a:cubicBezTo>
                  <a:pt x="16215" y="6514"/>
                  <a:pt x="16244" y="6565"/>
                  <a:pt x="16274" y="6564"/>
                </a:cubicBezTo>
                <a:cubicBezTo>
                  <a:pt x="16303" y="6564"/>
                  <a:pt x="16322" y="6513"/>
                  <a:pt x="16315" y="6450"/>
                </a:cubicBezTo>
                <a:cubicBezTo>
                  <a:pt x="16308" y="6387"/>
                  <a:pt x="16278" y="6336"/>
                  <a:pt x="16249" y="6337"/>
                </a:cubicBezTo>
                <a:close/>
                <a:moveTo>
                  <a:pt x="16405" y="6337"/>
                </a:moveTo>
                <a:cubicBezTo>
                  <a:pt x="16376" y="6337"/>
                  <a:pt x="16357" y="6388"/>
                  <a:pt x="16364" y="6451"/>
                </a:cubicBezTo>
                <a:cubicBezTo>
                  <a:pt x="16371" y="6514"/>
                  <a:pt x="16401" y="6565"/>
                  <a:pt x="16431" y="6564"/>
                </a:cubicBezTo>
                <a:cubicBezTo>
                  <a:pt x="16460" y="6564"/>
                  <a:pt x="16478" y="6513"/>
                  <a:pt x="16471" y="6450"/>
                </a:cubicBezTo>
                <a:cubicBezTo>
                  <a:pt x="16464" y="6387"/>
                  <a:pt x="16435" y="6336"/>
                  <a:pt x="16405" y="6337"/>
                </a:cubicBezTo>
                <a:close/>
                <a:moveTo>
                  <a:pt x="16698" y="6337"/>
                </a:moveTo>
                <a:cubicBezTo>
                  <a:pt x="16669" y="6337"/>
                  <a:pt x="16651" y="6388"/>
                  <a:pt x="16658" y="6451"/>
                </a:cubicBezTo>
                <a:cubicBezTo>
                  <a:pt x="16666" y="6514"/>
                  <a:pt x="16695" y="6565"/>
                  <a:pt x="16725" y="6564"/>
                </a:cubicBezTo>
                <a:cubicBezTo>
                  <a:pt x="16754" y="6564"/>
                  <a:pt x="16772" y="6513"/>
                  <a:pt x="16765" y="6450"/>
                </a:cubicBezTo>
                <a:cubicBezTo>
                  <a:pt x="16757" y="6387"/>
                  <a:pt x="16727" y="6336"/>
                  <a:pt x="16698" y="6337"/>
                </a:cubicBezTo>
                <a:close/>
                <a:moveTo>
                  <a:pt x="16854" y="6337"/>
                </a:moveTo>
                <a:cubicBezTo>
                  <a:pt x="16824" y="6337"/>
                  <a:pt x="16807" y="6388"/>
                  <a:pt x="16815" y="6451"/>
                </a:cubicBezTo>
                <a:cubicBezTo>
                  <a:pt x="16822" y="6515"/>
                  <a:pt x="16852" y="6565"/>
                  <a:pt x="16881" y="6564"/>
                </a:cubicBezTo>
                <a:cubicBezTo>
                  <a:pt x="16911" y="6564"/>
                  <a:pt x="16929" y="6513"/>
                  <a:pt x="16921" y="6450"/>
                </a:cubicBezTo>
                <a:cubicBezTo>
                  <a:pt x="16913" y="6387"/>
                  <a:pt x="16883" y="6336"/>
                  <a:pt x="16854" y="6337"/>
                </a:cubicBezTo>
                <a:close/>
                <a:moveTo>
                  <a:pt x="17616" y="6337"/>
                </a:moveTo>
                <a:cubicBezTo>
                  <a:pt x="17586" y="6337"/>
                  <a:pt x="17569" y="6388"/>
                  <a:pt x="17577" y="6451"/>
                </a:cubicBezTo>
                <a:cubicBezTo>
                  <a:pt x="17585" y="6515"/>
                  <a:pt x="17616" y="6565"/>
                  <a:pt x="17646" y="6564"/>
                </a:cubicBezTo>
                <a:cubicBezTo>
                  <a:pt x="17675" y="6564"/>
                  <a:pt x="17692" y="6513"/>
                  <a:pt x="17684" y="6450"/>
                </a:cubicBezTo>
                <a:cubicBezTo>
                  <a:pt x="17676" y="6387"/>
                  <a:pt x="17645" y="6336"/>
                  <a:pt x="17616" y="6337"/>
                </a:cubicBezTo>
                <a:close/>
                <a:moveTo>
                  <a:pt x="11076" y="6387"/>
                </a:moveTo>
                <a:cubicBezTo>
                  <a:pt x="11047" y="6387"/>
                  <a:pt x="11024" y="6439"/>
                  <a:pt x="11026" y="6502"/>
                </a:cubicBezTo>
                <a:cubicBezTo>
                  <a:pt x="11028" y="6564"/>
                  <a:pt x="11053" y="6614"/>
                  <a:pt x="11082" y="6613"/>
                </a:cubicBezTo>
                <a:cubicBezTo>
                  <a:pt x="11112" y="6613"/>
                  <a:pt x="11134" y="6562"/>
                  <a:pt x="11132" y="6500"/>
                </a:cubicBezTo>
                <a:cubicBezTo>
                  <a:pt x="11131" y="6437"/>
                  <a:pt x="11105" y="6386"/>
                  <a:pt x="11076" y="6387"/>
                </a:cubicBezTo>
                <a:close/>
                <a:moveTo>
                  <a:pt x="11232" y="6387"/>
                </a:moveTo>
                <a:cubicBezTo>
                  <a:pt x="11203" y="6387"/>
                  <a:pt x="11181" y="6439"/>
                  <a:pt x="11182" y="6502"/>
                </a:cubicBezTo>
                <a:cubicBezTo>
                  <a:pt x="11184" y="6564"/>
                  <a:pt x="11209" y="6614"/>
                  <a:pt x="11239" y="6613"/>
                </a:cubicBezTo>
                <a:cubicBezTo>
                  <a:pt x="11268" y="6613"/>
                  <a:pt x="11291" y="6562"/>
                  <a:pt x="11289" y="6500"/>
                </a:cubicBezTo>
                <a:cubicBezTo>
                  <a:pt x="11287" y="6437"/>
                  <a:pt x="11262" y="6386"/>
                  <a:pt x="11232" y="6387"/>
                </a:cubicBezTo>
                <a:close/>
                <a:moveTo>
                  <a:pt x="11389" y="6387"/>
                </a:moveTo>
                <a:cubicBezTo>
                  <a:pt x="11360" y="6387"/>
                  <a:pt x="11337" y="6439"/>
                  <a:pt x="11339" y="6502"/>
                </a:cubicBezTo>
                <a:cubicBezTo>
                  <a:pt x="11341" y="6564"/>
                  <a:pt x="11366" y="6614"/>
                  <a:pt x="11396" y="6613"/>
                </a:cubicBezTo>
                <a:cubicBezTo>
                  <a:pt x="11425" y="6613"/>
                  <a:pt x="11447" y="6563"/>
                  <a:pt x="11445" y="6500"/>
                </a:cubicBezTo>
                <a:cubicBezTo>
                  <a:pt x="11443" y="6437"/>
                  <a:pt x="11418" y="6386"/>
                  <a:pt x="11389" y="6387"/>
                </a:cubicBezTo>
                <a:close/>
                <a:moveTo>
                  <a:pt x="11837" y="6387"/>
                </a:moveTo>
                <a:cubicBezTo>
                  <a:pt x="11808" y="6387"/>
                  <a:pt x="11786" y="6439"/>
                  <a:pt x="11788" y="6502"/>
                </a:cubicBezTo>
                <a:cubicBezTo>
                  <a:pt x="11791" y="6564"/>
                  <a:pt x="11816" y="6614"/>
                  <a:pt x="11846" y="6613"/>
                </a:cubicBezTo>
                <a:cubicBezTo>
                  <a:pt x="11875" y="6613"/>
                  <a:pt x="11897" y="6563"/>
                  <a:pt x="11895" y="6500"/>
                </a:cubicBezTo>
                <a:cubicBezTo>
                  <a:pt x="11892" y="6437"/>
                  <a:pt x="11867" y="6386"/>
                  <a:pt x="11837" y="6387"/>
                </a:cubicBezTo>
                <a:close/>
                <a:moveTo>
                  <a:pt x="11974" y="6387"/>
                </a:moveTo>
                <a:cubicBezTo>
                  <a:pt x="11945" y="6387"/>
                  <a:pt x="11923" y="6439"/>
                  <a:pt x="11925" y="6502"/>
                </a:cubicBezTo>
                <a:cubicBezTo>
                  <a:pt x="11928" y="6564"/>
                  <a:pt x="11954" y="6614"/>
                  <a:pt x="11983" y="6613"/>
                </a:cubicBezTo>
                <a:cubicBezTo>
                  <a:pt x="12013" y="6613"/>
                  <a:pt x="12034" y="6563"/>
                  <a:pt x="12032" y="6500"/>
                </a:cubicBezTo>
                <a:cubicBezTo>
                  <a:pt x="12029" y="6437"/>
                  <a:pt x="12003" y="6386"/>
                  <a:pt x="11974" y="6387"/>
                </a:cubicBezTo>
                <a:close/>
                <a:moveTo>
                  <a:pt x="12130" y="6387"/>
                </a:moveTo>
                <a:cubicBezTo>
                  <a:pt x="12101" y="6387"/>
                  <a:pt x="12079" y="6439"/>
                  <a:pt x="12082" y="6502"/>
                </a:cubicBezTo>
                <a:cubicBezTo>
                  <a:pt x="12084" y="6564"/>
                  <a:pt x="12110" y="6614"/>
                  <a:pt x="12140" y="6613"/>
                </a:cubicBezTo>
                <a:cubicBezTo>
                  <a:pt x="12169" y="6613"/>
                  <a:pt x="12191" y="6563"/>
                  <a:pt x="12189" y="6500"/>
                </a:cubicBezTo>
                <a:cubicBezTo>
                  <a:pt x="12186" y="6437"/>
                  <a:pt x="12159" y="6386"/>
                  <a:pt x="12130" y="6387"/>
                </a:cubicBezTo>
                <a:close/>
                <a:moveTo>
                  <a:pt x="12286" y="6387"/>
                </a:moveTo>
                <a:cubicBezTo>
                  <a:pt x="12257" y="6387"/>
                  <a:pt x="12235" y="6439"/>
                  <a:pt x="12238" y="6502"/>
                </a:cubicBezTo>
                <a:cubicBezTo>
                  <a:pt x="12241" y="6564"/>
                  <a:pt x="12267" y="6614"/>
                  <a:pt x="12297" y="6613"/>
                </a:cubicBezTo>
                <a:cubicBezTo>
                  <a:pt x="12326" y="6613"/>
                  <a:pt x="12348" y="6563"/>
                  <a:pt x="12345" y="6500"/>
                </a:cubicBezTo>
                <a:cubicBezTo>
                  <a:pt x="12342" y="6437"/>
                  <a:pt x="12316" y="6386"/>
                  <a:pt x="12286" y="6387"/>
                </a:cubicBezTo>
                <a:close/>
                <a:moveTo>
                  <a:pt x="12442" y="6387"/>
                </a:moveTo>
                <a:cubicBezTo>
                  <a:pt x="12413" y="6387"/>
                  <a:pt x="12391" y="6439"/>
                  <a:pt x="12394" y="6502"/>
                </a:cubicBezTo>
                <a:cubicBezTo>
                  <a:pt x="12397" y="6564"/>
                  <a:pt x="12424" y="6614"/>
                  <a:pt x="12453" y="6613"/>
                </a:cubicBezTo>
                <a:cubicBezTo>
                  <a:pt x="12483" y="6613"/>
                  <a:pt x="12504" y="6563"/>
                  <a:pt x="12501" y="6500"/>
                </a:cubicBezTo>
                <a:cubicBezTo>
                  <a:pt x="12498" y="6437"/>
                  <a:pt x="12471" y="6386"/>
                  <a:pt x="12442" y="6387"/>
                </a:cubicBezTo>
                <a:close/>
                <a:moveTo>
                  <a:pt x="12579" y="6387"/>
                </a:moveTo>
                <a:cubicBezTo>
                  <a:pt x="12550" y="6387"/>
                  <a:pt x="12529" y="6439"/>
                  <a:pt x="12532" y="6502"/>
                </a:cubicBezTo>
                <a:cubicBezTo>
                  <a:pt x="12535" y="6564"/>
                  <a:pt x="12561" y="6614"/>
                  <a:pt x="12591" y="6613"/>
                </a:cubicBezTo>
                <a:cubicBezTo>
                  <a:pt x="12620" y="6613"/>
                  <a:pt x="12641" y="6563"/>
                  <a:pt x="12638" y="6500"/>
                </a:cubicBezTo>
                <a:cubicBezTo>
                  <a:pt x="12635" y="6437"/>
                  <a:pt x="12608" y="6386"/>
                  <a:pt x="12579" y="6387"/>
                </a:cubicBezTo>
                <a:close/>
                <a:moveTo>
                  <a:pt x="12735" y="6387"/>
                </a:moveTo>
                <a:cubicBezTo>
                  <a:pt x="12706" y="6387"/>
                  <a:pt x="12685" y="6439"/>
                  <a:pt x="12688" y="6502"/>
                </a:cubicBezTo>
                <a:cubicBezTo>
                  <a:pt x="12692" y="6564"/>
                  <a:pt x="12718" y="6614"/>
                  <a:pt x="12747" y="6613"/>
                </a:cubicBezTo>
                <a:cubicBezTo>
                  <a:pt x="12777" y="6613"/>
                  <a:pt x="12798" y="6563"/>
                  <a:pt x="12795" y="6500"/>
                </a:cubicBezTo>
                <a:cubicBezTo>
                  <a:pt x="12791" y="6437"/>
                  <a:pt x="12765" y="6386"/>
                  <a:pt x="12735" y="6387"/>
                </a:cubicBezTo>
                <a:close/>
                <a:moveTo>
                  <a:pt x="12891" y="6387"/>
                </a:moveTo>
                <a:cubicBezTo>
                  <a:pt x="12862" y="6387"/>
                  <a:pt x="12841" y="6439"/>
                  <a:pt x="12845" y="6502"/>
                </a:cubicBezTo>
                <a:cubicBezTo>
                  <a:pt x="12848" y="6564"/>
                  <a:pt x="12875" y="6614"/>
                  <a:pt x="12904" y="6613"/>
                </a:cubicBezTo>
                <a:cubicBezTo>
                  <a:pt x="12933" y="6613"/>
                  <a:pt x="12955" y="6563"/>
                  <a:pt x="12951" y="6500"/>
                </a:cubicBezTo>
                <a:cubicBezTo>
                  <a:pt x="12948" y="6437"/>
                  <a:pt x="12920" y="6386"/>
                  <a:pt x="12891" y="6387"/>
                </a:cubicBezTo>
                <a:close/>
                <a:moveTo>
                  <a:pt x="13048" y="6387"/>
                </a:moveTo>
                <a:cubicBezTo>
                  <a:pt x="13018" y="6387"/>
                  <a:pt x="12998" y="6439"/>
                  <a:pt x="13001" y="6502"/>
                </a:cubicBezTo>
                <a:cubicBezTo>
                  <a:pt x="13005" y="6564"/>
                  <a:pt x="13032" y="6614"/>
                  <a:pt x="13061" y="6613"/>
                </a:cubicBezTo>
                <a:cubicBezTo>
                  <a:pt x="13090" y="6613"/>
                  <a:pt x="13111" y="6563"/>
                  <a:pt x="13107" y="6500"/>
                </a:cubicBezTo>
                <a:cubicBezTo>
                  <a:pt x="13104" y="6437"/>
                  <a:pt x="13077" y="6386"/>
                  <a:pt x="13048" y="6387"/>
                </a:cubicBezTo>
                <a:close/>
                <a:moveTo>
                  <a:pt x="13203" y="6387"/>
                </a:moveTo>
                <a:cubicBezTo>
                  <a:pt x="13174" y="6387"/>
                  <a:pt x="13154" y="6439"/>
                  <a:pt x="13158" y="6502"/>
                </a:cubicBezTo>
                <a:cubicBezTo>
                  <a:pt x="13161" y="6564"/>
                  <a:pt x="13188" y="6615"/>
                  <a:pt x="13217" y="6615"/>
                </a:cubicBezTo>
                <a:cubicBezTo>
                  <a:pt x="13247" y="6614"/>
                  <a:pt x="13268" y="6563"/>
                  <a:pt x="13264" y="6500"/>
                </a:cubicBezTo>
                <a:cubicBezTo>
                  <a:pt x="13260" y="6437"/>
                  <a:pt x="13233" y="6386"/>
                  <a:pt x="13203" y="6387"/>
                </a:cubicBezTo>
                <a:close/>
                <a:moveTo>
                  <a:pt x="13360" y="6387"/>
                </a:moveTo>
                <a:cubicBezTo>
                  <a:pt x="13330" y="6387"/>
                  <a:pt x="13310" y="6439"/>
                  <a:pt x="13314" y="6502"/>
                </a:cubicBezTo>
                <a:cubicBezTo>
                  <a:pt x="13318" y="6564"/>
                  <a:pt x="13345" y="6615"/>
                  <a:pt x="13374" y="6615"/>
                </a:cubicBezTo>
                <a:cubicBezTo>
                  <a:pt x="13404" y="6614"/>
                  <a:pt x="13424" y="6563"/>
                  <a:pt x="13420" y="6500"/>
                </a:cubicBezTo>
                <a:cubicBezTo>
                  <a:pt x="13416" y="6437"/>
                  <a:pt x="13389" y="6386"/>
                  <a:pt x="13360" y="6387"/>
                </a:cubicBezTo>
                <a:close/>
                <a:moveTo>
                  <a:pt x="13497" y="6387"/>
                </a:moveTo>
                <a:cubicBezTo>
                  <a:pt x="13467" y="6387"/>
                  <a:pt x="13447" y="6439"/>
                  <a:pt x="13451" y="6502"/>
                </a:cubicBezTo>
                <a:cubicBezTo>
                  <a:pt x="13455" y="6564"/>
                  <a:pt x="13482" y="6615"/>
                  <a:pt x="13511" y="6615"/>
                </a:cubicBezTo>
                <a:cubicBezTo>
                  <a:pt x="13541" y="6614"/>
                  <a:pt x="13561" y="6563"/>
                  <a:pt x="13557" y="6500"/>
                </a:cubicBezTo>
                <a:cubicBezTo>
                  <a:pt x="13553" y="6437"/>
                  <a:pt x="13526" y="6386"/>
                  <a:pt x="13497" y="6387"/>
                </a:cubicBezTo>
                <a:close/>
                <a:moveTo>
                  <a:pt x="13652" y="6387"/>
                </a:moveTo>
                <a:cubicBezTo>
                  <a:pt x="13623" y="6387"/>
                  <a:pt x="13603" y="6439"/>
                  <a:pt x="13607" y="6502"/>
                </a:cubicBezTo>
                <a:cubicBezTo>
                  <a:pt x="13611" y="6564"/>
                  <a:pt x="13639" y="6615"/>
                  <a:pt x="13668" y="6615"/>
                </a:cubicBezTo>
                <a:cubicBezTo>
                  <a:pt x="13698" y="6614"/>
                  <a:pt x="13718" y="6563"/>
                  <a:pt x="13714" y="6500"/>
                </a:cubicBezTo>
                <a:cubicBezTo>
                  <a:pt x="13709" y="6437"/>
                  <a:pt x="13682" y="6386"/>
                  <a:pt x="13652" y="6387"/>
                </a:cubicBezTo>
                <a:close/>
                <a:moveTo>
                  <a:pt x="13809" y="6387"/>
                </a:moveTo>
                <a:cubicBezTo>
                  <a:pt x="13779" y="6387"/>
                  <a:pt x="13759" y="6439"/>
                  <a:pt x="13764" y="6502"/>
                </a:cubicBezTo>
                <a:cubicBezTo>
                  <a:pt x="13768" y="6564"/>
                  <a:pt x="13795" y="6615"/>
                  <a:pt x="13825" y="6615"/>
                </a:cubicBezTo>
                <a:cubicBezTo>
                  <a:pt x="13854" y="6614"/>
                  <a:pt x="13874" y="6563"/>
                  <a:pt x="13870" y="6500"/>
                </a:cubicBezTo>
                <a:cubicBezTo>
                  <a:pt x="13865" y="6437"/>
                  <a:pt x="13838" y="6386"/>
                  <a:pt x="13809" y="6387"/>
                </a:cubicBezTo>
                <a:close/>
                <a:moveTo>
                  <a:pt x="13965" y="6387"/>
                </a:moveTo>
                <a:cubicBezTo>
                  <a:pt x="13935" y="6387"/>
                  <a:pt x="13915" y="6439"/>
                  <a:pt x="13920" y="6502"/>
                </a:cubicBezTo>
                <a:cubicBezTo>
                  <a:pt x="13925" y="6564"/>
                  <a:pt x="13952" y="6615"/>
                  <a:pt x="13982" y="6615"/>
                </a:cubicBezTo>
                <a:cubicBezTo>
                  <a:pt x="14011" y="6614"/>
                  <a:pt x="14031" y="6563"/>
                  <a:pt x="14026" y="6500"/>
                </a:cubicBezTo>
                <a:cubicBezTo>
                  <a:pt x="14022" y="6437"/>
                  <a:pt x="13994" y="6386"/>
                  <a:pt x="13965" y="6387"/>
                </a:cubicBezTo>
                <a:close/>
                <a:moveTo>
                  <a:pt x="14101" y="6387"/>
                </a:moveTo>
                <a:cubicBezTo>
                  <a:pt x="14072" y="6387"/>
                  <a:pt x="14052" y="6439"/>
                  <a:pt x="14057" y="6502"/>
                </a:cubicBezTo>
                <a:cubicBezTo>
                  <a:pt x="14062" y="6564"/>
                  <a:pt x="14089" y="6615"/>
                  <a:pt x="14119" y="6615"/>
                </a:cubicBezTo>
                <a:cubicBezTo>
                  <a:pt x="14148" y="6614"/>
                  <a:pt x="14168" y="6563"/>
                  <a:pt x="14163" y="6500"/>
                </a:cubicBezTo>
                <a:cubicBezTo>
                  <a:pt x="14158" y="6437"/>
                  <a:pt x="14131" y="6386"/>
                  <a:pt x="14101" y="6387"/>
                </a:cubicBezTo>
                <a:close/>
                <a:moveTo>
                  <a:pt x="14258" y="6387"/>
                </a:moveTo>
                <a:cubicBezTo>
                  <a:pt x="14229" y="6387"/>
                  <a:pt x="14208" y="6439"/>
                  <a:pt x="14213" y="6502"/>
                </a:cubicBezTo>
                <a:cubicBezTo>
                  <a:pt x="14218" y="6564"/>
                  <a:pt x="14246" y="6615"/>
                  <a:pt x="14276" y="6615"/>
                </a:cubicBezTo>
                <a:cubicBezTo>
                  <a:pt x="14305" y="6614"/>
                  <a:pt x="14325" y="6563"/>
                  <a:pt x="14320" y="6500"/>
                </a:cubicBezTo>
                <a:cubicBezTo>
                  <a:pt x="14315" y="6437"/>
                  <a:pt x="14287" y="6386"/>
                  <a:pt x="14258" y="6387"/>
                </a:cubicBezTo>
                <a:close/>
                <a:moveTo>
                  <a:pt x="14414" y="6387"/>
                </a:moveTo>
                <a:cubicBezTo>
                  <a:pt x="14384" y="6387"/>
                  <a:pt x="14365" y="6439"/>
                  <a:pt x="14370" y="6502"/>
                </a:cubicBezTo>
                <a:cubicBezTo>
                  <a:pt x="14375" y="6564"/>
                  <a:pt x="14402" y="6615"/>
                  <a:pt x="14432" y="6615"/>
                </a:cubicBezTo>
                <a:cubicBezTo>
                  <a:pt x="14461" y="6614"/>
                  <a:pt x="14482" y="6563"/>
                  <a:pt x="14477" y="6500"/>
                </a:cubicBezTo>
                <a:cubicBezTo>
                  <a:pt x="14471" y="6437"/>
                  <a:pt x="14443" y="6386"/>
                  <a:pt x="14414" y="6387"/>
                </a:cubicBezTo>
                <a:close/>
                <a:moveTo>
                  <a:pt x="14570" y="6387"/>
                </a:moveTo>
                <a:cubicBezTo>
                  <a:pt x="14541" y="6387"/>
                  <a:pt x="14521" y="6439"/>
                  <a:pt x="14526" y="6502"/>
                </a:cubicBezTo>
                <a:cubicBezTo>
                  <a:pt x="14531" y="6564"/>
                  <a:pt x="14560" y="6615"/>
                  <a:pt x="14589" y="6615"/>
                </a:cubicBezTo>
                <a:cubicBezTo>
                  <a:pt x="14618" y="6614"/>
                  <a:pt x="14638" y="6563"/>
                  <a:pt x="14632" y="6500"/>
                </a:cubicBezTo>
                <a:cubicBezTo>
                  <a:pt x="14627" y="6437"/>
                  <a:pt x="14599" y="6386"/>
                  <a:pt x="14570" y="6387"/>
                </a:cubicBezTo>
                <a:close/>
                <a:moveTo>
                  <a:pt x="14706" y="6387"/>
                </a:moveTo>
                <a:cubicBezTo>
                  <a:pt x="14677" y="6387"/>
                  <a:pt x="14658" y="6439"/>
                  <a:pt x="14663" y="6502"/>
                </a:cubicBezTo>
                <a:cubicBezTo>
                  <a:pt x="14668" y="6564"/>
                  <a:pt x="14696" y="6615"/>
                  <a:pt x="14726" y="6615"/>
                </a:cubicBezTo>
                <a:cubicBezTo>
                  <a:pt x="14755" y="6614"/>
                  <a:pt x="14775" y="6563"/>
                  <a:pt x="14769" y="6500"/>
                </a:cubicBezTo>
                <a:cubicBezTo>
                  <a:pt x="14764" y="6437"/>
                  <a:pt x="14736" y="6386"/>
                  <a:pt x="14706" y="6387"/>
                </a:cubicBezTo>
                <a:close/>
                <a:moveTo>
                  <a:pt x="14863" y="6387"/>
                </a:moveTo>
                <a:cubicBezTo>
                  <a:pt x="14833" y="6387"/>
                  <a:pt x="14814" y="6439"/>
                  <a:pt x="14820" y="6502"/>
                </a:cubicBezTo>
                <a:cubicBezTo>
                  <a:pt x="14825" y="6564"/>
                  <a:pt x="14853" y="6615"/>
                  <a:pt x="14883" y="6615"/>
                </a:cubicBezTo>
                <a:cubicBezTo>
                  <a:pt x="14912" y="6614"/>
                  <a:pt x="14932" y="6563"/>
                  <a:pt x="14926" y="6500"/>
                </a:cubicBezTo>
                <a:cubicBezTo>
                  <a:pt x="14921" y="6437"/>
                  <a:pt x="14892" y="6386"/>
                  <a:pt x="14863" y="6387"/>
                </a:cubicBezTo>
                <a:close/>
                <a:moveTo>
                  <a:pt x="15175" y="6387"/>
                </a:moveTo>
                <a:cubicBezTo>
                  <a:pt x="15146" y="6387"/>
                  <a:pt x="15127" y="6439"/>
                  <a:pt x="15133" y="6502"/>
                </a:cubicBezTo>
                <a:cubicBezTo>
                  <a:pt x="15139" y="6565"/>
                  <a:pt x="15167" y="6615"/>
                  <a:pt x="15196" y="6615"/>
                </a:cubicBezTo>
                <a:cubicBezTo>
                  <a:pt x="15226" y="6614"/>
                  <a:pt x="15245" y="6563"/>
                  <a:pt x="15239" y="6500"/>
                </a:cubicBezTo>
                <a:cubicBezTo>
                  <a:pt x="15233" y="6437"/>
                  <a:pt x="15204" y="6386"/>
                  <a:pt x="15175" y="6387"/>
                </a:cubicBezTo>
                <a:close/>
                <a:moveTo>
                  <a:pt x="15331" y="6387"/>
                </a:moveTo>
                <a:cubicBezTo>
                  <a:pt x="15302" y="6387"/>
                  <a:pt x="15283" y="6439"/>
                  <a:pt x="15289" y="6502"/>
                </a:cubicBezTo>
                <a:cubicBezTo>
                  <a:pt x="15295" y="6565"/>
                  <a:pt x="15324" y="6615"/>
                  <a:pt x="15353" y="6615"/>
                </a:cubicBezTo>
                <a:cubicBezTo>
                  <a:pt x="15383" y="6614"/>
                  <a:pt x="15402" y="6563"/>
                  <a:pt x="15395" y="6500"/>
                </a:cubicBezTo>
                <a:cubicBezTo>
                  <a:pt x="15389" y="6437"/>
                  <a:pt x="15361" y="6386"/>
                  <a:pt x="15331" y="6387"/>
                </a:cubicBezTo>
                <a:close/>
                <a:moveTo>
                  <a:pt x="15468" y="6387"/>
                </a:moveTo>
                <a:cubicBezTo>
                  <a:pt x="15439" y="6387"/>
                  <a:pt x="15420" y="6439"/>
                  <a:pt x="15426" y="6502"/>
                </a:cubicBezTo>
                <a:cubicBezTo>
                  <a:pt x="15432" y="6565"/>
                  <a:pt x="15461" y="6615"/>
                  <a:pt x="15490" y="6615"/>
                </a:cubicBezTo>
                <a:cubicBezTo>
                  <a:pt x="15520" y="6614"/>
                  <a:pt x="15539" y="6563"/>
                  <a:pt x="15532" y="6500"/>
                </a:cubicBezTo>
                <a:cubicBezTo>
                  <a:pt x="15526" y="6437"/>
                  <a:pt x="15498" y="6386"/>
                  <a:pt x="15468" y="6387"/>
                </a:cubicBezTo>
                <a:close/>
                <a:moveTo>
                  <a:pt x="15643" y="6387"/>
                </a:moveTo>
                <a:cubicBezTo>
                  <a:pt x="15614" y="6387"/>
                  <a:pt x="15596" y="6439"/>
                  <a:pt x="15602" y="6502"/>
                </a:cubicBezTo>
                <a:cubicBezTo>
                  <a:pt x="15608" y="6565"/>
                  <a:pt x="15637" y="6615"/>
                  <a:pt x="15667" y="6615"/>
                </a:cubicBezTo>
                <a:cubicBezTo>
                  <a:pt x="15696" y="6614"/>
                  <a:pt x="15715" y="6563"/>
                  <a:pt x="15708" y="6500"/>
                </a:cubicBezTo>
                <a:cubicBezTo>
                  <a:pt x="15702" y="6437"/>
                  <a:pt x="15673" y="6386"/>
                  <a:pt x="15643" y="6387"/>
                </a:cubicBezTo>
                <a:close/>
                <a:moveTo>
                  <a:pt x="8032" y="6437"/>
                </a:moveTo>
                <a:cubicBezTo>
                  <a:pt x="8003" y="6438"/>
                  <a:pt x="7978" y="6489"/>
                  <a:pt x="7976" y="6552"/>
                </a:cubicBezTo>
                <a:cubicBezTo>
                  <a:pt x="7975" y="6614"/>
                  <a:pt x="7997" y="6664"/>
                  <a:pt x="8027" y="6664"/>
                </a:cubicBezTo>
                <a:cubicBezTo>
                  <a:pt x="8056" y="6663"/>
                  <a:pt x="8081" y="6611"/>
                  <a:pt x="8082" y="6549"/>
                </a:cubicBezTo>
                <a:cubicBezTo>
                  <a:pt x="8084" y="6486"/>
                  <a:pt x="8062" y="6437"/>
                  <a:pt x="8032" y="6437"/>
                </a:cubicBezTo>
                <a:close/>
                <a:moveTo>
                  <a:pt x="8188" y="6437"/>
                </a:moveTo>
                <a:cubicBezTo>
                  <a:pt x="8159" y="6438"/>
                  <a:pt x="8134" y="6489"/>
                  <a:pt x="8133" y="6552"/>
                </a:cubicBezTo>
                <a:cubicBezTo>
                  <a:pt x="8131" y="6614"/>
                  <a:pt x="8154" y="6664"/>
                  <a:pt x="8183" y="6664"/>
                </a:cubicBezTo>
                <a:cubicBezTo>
                  <a:pt x="8213" y="6663"/>
                  <a:pt x="8238" y="6611"/>
                  <a:pt x="8239" y="6549"/>
                </a:cubicBezTo>
                <a:cubicBezTo>
                  <a:pt x="8240" y="6486"/>
                  <a:pt x="8217" y="6437"/>
                  <a:pt x="8188" y="6437"/>
                </a:cubicBezTo>
                <a:close/>
                <a:moveTo>
                  <a:pt x="8345" y="6437"/>
                </a:moveTo>
                <a:cubicBezTo>
                  <a:pt x="8315" y="6438"/>
                  <a:pt x="8290" y="6489"/>
                  <a:pt x="8289" y="6552"/>
                </a:cubicBezTo>
                <a:cubicBezTo>
                  <a:pt x="8288" y="6614"/>
                  <a:pt x="8311" y="6664"/>
                  <a:pt x="8340" y="6664"/>
                </a:cubicBezTo>
                <a:cubicBezTo>
                  <a:pt x="8370" y="6663"/>
                  <a:pt x="8394" y="6611"/>
                  <a:pt x="8395" y="6549"/>
                </a:cubicBezTo>
                <a:cubicBezTo>
                  <a:pt x="8396" y="6486"/>
                  <a:pt x="8374" y="6437"/>
                  <a:pt x="8345" y="6437"/>
                </a:cubicBezTo>
                <a:close/>
                <a:moveTo>
                  <a:pt x="10023" y="6437"/>
                </a:moveTo>
                <a:cubicBezTo>
                  <a:pt x="9994" y="6438"/>
                  <a:pt x="9970" y="6488"/>
                  <a:pt x="9970" y="6550"/>
                </a:cubicBezTo>
                <a:cubicBezTo>
                  <a:pt x="9971" y="6613"/>
                  <a:pt x="9995" y="6664"/>
                  <a:pt x="10025" y="6664"/>
                </a:cubicBezTo>
                <a:cubicBezTo>
                  <a:pt x="10054" y="6663"/>
                  <a:pt x="10077" y="6611"/>
                  <a:pt x="10077" y="6549"/>
                </a:cubicBezTo>
                <a:cubicBezTo>
                  <a:pt x="10076" y="6486"/>
                  <a:pt x="10052" y="6437"/>
                  <a:pt x="10023" y="6437"/>
                </a:cubicBezTo>
                <a:close/>
                <a:moveTo>
                  <a:pt x="10315" y="6437"/>
                </a:moveTo>
                <a:cubicBezTo>
                  <a:pt x="10286" y="6438"/>
                  <a:pt x="10263" y="6488"/>
                  <a:pt x="10264" y="6550"/>
                </a:cubicBezTo>
                <a:cubicBezTo>
                  <a:pt x="10264" y="6613"/>
                  <a:pt x="10289" y="6664"/>
                  <a:pt x="10319" y="6664"/>
                </a:cubicBezTo>
                <a:cubicBezTo>
                  <a:pt x="10348" y="6663"/>
                  <a:pt x="10371" y="6611"/>
                  <a:pt x="10370" y="6549"/>
                </a:cubicBezTo>
                <a:cubicBezTo>
                  <a:pt x="10369" y="6486"/>
                  <a:pt x="10345" y="6437"/>
                  <a:pt x="10315" y="6437"/>
                </a:cubicBezTo>
                <a:close/>
                <a:moveTo>
                  <a:pt x="10471" y="6437"/>
                </a:moveTo>
                <a:cubicBezTo>
                  <a:pt x="10442" y="6438"/>
                  <a:pt x="10419" y="6488"/>
                  <a:pt x="10420" y="6550"/>
                </a:cubicBezTo>
                <a:cubicBezTo>
                  <a:pt x="10421" y="6613"/>
                  <a:pt x="10446" y="6664"/>
                  <a:pt x="10475" y="6664"/>
                </a:cubicBezTo>
                <a:cubicBezTo>
                  <a:pt x="10504" y="6663"/>
                  <a:pt x="10527" y="6611"/>
                  <a:pt x="10526" y="6549"/>
                </a:cubicBezTo>
                <a:cubicBezTo>
                  <a:pt x="10525" y="6486"/>
                  <a:pt x="10501" y="6437"/>
                  <a:pt x="10471" y="6437"/>
                </a:cubicBezTo>
                <a:close/>
                <a:moveTo>
                  <a:pt x="10628" y="6437"/>
                </a:moveTo>
                <a:cubicBezTo>
                  <a:pt x="10598" y="6438"/>
                  <a:pt x="10575" y="6488"/>
                  <a:pt x="10576" y="6550"/>
                </a:cubicBezTo>
                <a:cubicBezTo>
                  <a:pt x="10577" y="6613"/>
                  <a:pt x="10602" y="6664"/>
                  <a:pt x="10631" y="6664"/>
                </a:cubicBezTo>
                <a:cubicBezTo>
                  <a:pt x="10661" y="6663"/>
                  <a:pt x="10684" y="6611"/>
                  <a:pt x="10683" y="6549"/>
                </a:cubicBezTo>
                <a:cubicBezTo>
                  <a:pt x="10681" y="6486"/>
                  <a:pt x="10657" y="6437"/>
                  <a:pt x="10628" y="6437"/>
                </a:cubicBezTo>
                <a:close/>
                <a:moveTo>
                  <a:pt x="10783" y="6437"/>
                </a:moveTo>
                <a:cubicBezTo>
                  <a:pt x="10754" y="6438"/>
                  <a:pt x="10732" y="6488"/>
                  <a:pt x="10733" y="6550"/>
                </a:cubicBezTo>
                <a:cubicBezTo>
                  <a:pt x="10734" y="6613"/>
                  <a:pt x="10759" y="6664"/>
                  <a:pt x="10788" y="6664"/>
                </a:cubicBezTo>
                <a:cubicBezTo>
                  <a:pt x="10818" y="6663"/>
                  <a:pt x="10840" y="6611"/>
                  <a:pt x="10839" y="6549"/>
                </a:cubicBezTo>
                <a:cubicBezTo>
                  <a:pt x="10838" y="6486"/>
                  <a:pt x="10813" y="6437"/>
                  <a:pt x="10783" y="6437"/>
                </a:cubicBezTo>
                <a:close/>
                <a:moveTo>
                  <a:pt x="10940" y="6437"/>
                </a:moveTo>
                <a:cubicBezTo>
                  <a:pt x="10910" y="6438"/>
                  <a:pt x="10888" y="6489"/>
                  <a:pt x="10889" y="6552"/>
                </a:cubicBezTo>
                <a:cubicBezTo>
                  <a:pt x="10891" y="6615"/>
                  <a:pt x="10916" y="6664"/>
                  <a:pt x="10945" y="6664"/>
                </a:cubicBezTo>
                <a:cubicBezTo>
                  <a:pt x="10975" y="6663"/>
                  <a:pt x="10997" y="6612"/>
                  <a:pt x="10995" y="6549"/>
                </a:cubicBezTo>
                <a:cubicBezTo>
                  <a:pt x="10994" y="6486"/>
                  <a:pt x="10969" y="6437"/>
                  <a:pt x="10940" y="6437"/>
                </a:cubicBezTo>
                <a:close/>
                <a:moveTo>
                  <a:pt x="11525" y="6437"/>
                </a:moveTo>
                <a:cubicBezTo>
                  <a:pt x="11496" y="6438"/>
                  <a:pt x="11474" y="6489"/>
                  <a:pt x="11476" y="6552"/>
                </a:cubicBezTo>
                <a:cubicBezTo>
                  <a:pt x="11478" y="6614"/>
                  <a:pt x="11503" y="6664"/>
                  <a:pt x="11532" y="6664"/>
                </a:cubicBezTo>
                <a:cubicBezTo>
                  <a:pt x="11562" y="6663"/>
                  <a:pt x="11584" y="6613"/>
                  <a:pt x="11582" y="6550"/>
                </a:cubicBezTo>
                <a:cubicBezTo>
                  <a:pt x="11580" y="6488"/>
                  <a:pt x="11554" y="6437"/>
                  <a:pt x="11525" y="6437"/>
                </a:cubicBezTo>
                <a:close/>
                <a:moveTo>
                  <a:pt x="11682" y="6437"/>
                </a:moveTo>
                <a:cubicBezTo>
                  <a:pt x="11652" y="6438"/>
                  <a:pt x="11630" y="6489"/>
                  <a:pt x="11632" y="6552"/>
                </a:cubicBezTo>
                <a:cubicBezTo>
                  <a:pt x="11634" y="6614"/>
                  <a:pt x="11660" y="6664"/>
                  <a:pt x="11689" y="6664"/>
                </a:cubicBezTo>
                <a:cubicBezTo>
                  <a:pt x="11719" y="6663"/>
                  <a:pt x="11741" y="6613"/>
                  <a:pt x="11738" y="6550"/>
                </a:cubicBezTo>
                <a:cubicBezTo>
                  <a:pt x="11736" y="6488"/>
                  <a:pt x="11711" y="6437"/>
                  <a:pt x="11682" y="6437"/>
                </a:cubicBezTo>
                <a:close/>
                <a:moveTo>
                  <a:pt x="9398" y="6487"/>
                </a:moveTo>
                <a:cubicBezTo>
                  <a:pt x="9368" y="6488"/>
                  <a:pt x="9345" y="6538"/>
                  <a:pt x="9345" y="6601"/>
                </a:cubicBezTo>
                <a:cubicBezTo>
                  <a:pt x="9344" y="6663"/>
                  <a:pt x="9368" y="6714"/>
                  <a:pt x="9398" y="6714"/>
                </a:cubicBezTo>
                <a:cubicBezTo>
                  <a:pt x="9427" y="6713"/>
                  <a:pt x="9451" y="6662"/>
                  <a:pt x="9451" y="6599"/>
                </a:cubicBezTo>
                <a:cubicBezTo>
                  <a:pt x="9451" y="6537"/>
                  <a:pt x="9427" y="6487"/>
                  <a:pt x="9398" y="6487"/>
                </a:cubicBezTo>
                <a:close/>
                <a:moveTo>
                  <a:pt x="600" y="6588"/>
                </a:moveTo>
                <a:cubicBezTo>
                  <a:pt x="571" y="6589"/>
                  <a:pt x="539" y="6639"/>
                  <a:pt x="530" y="6701"/>
                </a:cubicBezTo>
                <a:cubicBezTo>
                  <a:pt x="521" y="6763"/>
                  <a:pt x="537" y="6813"/>
                  <a:pt x="567" y="6813"/>
                </a:cubicBezTo>
                <a:cubicBezTo>
                  <a:pt x="596" y="6812"/>
                  <a:pt x="627" y="6762"/>
                  <a:pt x="636" y="6700"/>
                </a:cubicBezTo>
                <a:cubicBezTo>
                  <a:pt x="645" y="6638"/>
                  <a:pt x="630" y="6588"/>
                  <a:pt x="600" y="6588"/>
                </a:cubicBezTo>
                <a:close/>
                <a:moveTo>
                  <a:pt x="756" y="6588"/>
                </a:moveTo>
                <a:cubicBezTo>
                  <a:pt x="727" y="6589"/>
                  <a:pt x="695" y="6639"/>
                  <a:pt x="686" y="6701"/>
                </a:cubicBezTo>
                <a:cubicBezTo>
                  <a:pt x="677" y="6763"/>
                  <a:pt x="694" y="6812"/>
                  <a:pt x="723" y="6811"/>
                </a:cubicBezTo>
                <a:cubicBezTo>
                  <a:pt x="752" y="6811"/>
                  <a:pt x="784" y="6762"/>
                  <a:pt x="793" y="6700"/>
                </a:cubicBezTo>
                <a:cubicBezTo>
                  <a:pt x="802" y="6638"/>
                  <a:pt x="785" y="6588"/>
                  <a:pt x="756" y="6588"/>
                </a:cubicBezTo>
                <a:close/>
                <a:moveTo>
                  <a:pt x="912" y="6588"/>
                </a:moveTo>
                <a:cubicBezTo>
                  <a:pt x="882" y="6589"/>
                  <a:pt x="852" y="6639"/>
                  <a:pt x="843" y="6701"/>
                </a:cubicBezTo>
                <a:cubicBezTo>
                  <a:pt x="834" y="6763"/>
                  <a:pt x="851" y="6813"/>
                  <a:pt x="880" y="6813"/>
                </a:cubicBezTo>
                <a:cubicBezTo>
                  <a:pt x="909" y="6812"/>
                  <a:pt x="940" y="6762"/>
                  <a:pt x="949" y="6700"/>
                </a:cubicBezTo>
                <a:cubicBezTo>
                  <a:pt x="958" y="6638"/>
                  <a:pt x="941" y="6588"/>
                  <a:pt x="912" y="6588"/>
                </a:cubicBezTo>
                <a:close/>
                <a:moveTo>
                  <a:pt x="1068" y="6588"/>
                </a:moveTo>
                <a:cubicBezTo>
                  <a:pt x="1039" y="6589"/>
                  <a:pt x="1008" y="6639"/>
                  <a:pt x="999" y="6701"/>
                </a:cubicBezTo>
                <a:cubicBezTo>
                  <a:pt x="990" y="6763"/>
                  <a:pt x="1007" y="6813"/>
                  <a:pt x="1036" y="6813"/>
                </a:cubicBezTo>
                <a:cubicBezTo>
                  <a:pt x="1066" y="6812"/>
                  <a:pt x="1097" y="6762"/>
                  <a:pt x="1105" y="6700"/>
                </a:cubicBezTo>
                <a:cubicBezTo>
                  <a:pt x="1114" y="6638"/>
                  <a:pt x="1098" y="6588"/>
                  <a:pt x="1068" y="6588"/>
                </a:cubicBezTo>
                <a:close/>
                <a:moveTo>
                  <a:pt x="1224" y="6588"/>
                </a:moveTo>
                <a:cubicBezTo>
                  <a:pt x="1195" y="6589"/>
                  <a:pt x="1164" y="6639"/>
                  <a:pt x="1156" y="6701"/>
                </a:cubicBezTo>
                <a:cubicBezTo>
                  <a:pt x="1147" y="6763"/>
                  <a:pt x="1163" y="6813"/>
                  <a:pt x="1193" y="6813"/>
                </a:cubicBezTo>
                <a:cubicBezTo>
                  <a:pt x="1222" y="6812"/>
                  <a:pt x="1253" y="6762"/>
                  <a:pt x="1262" y="6700"/>
                </a:cubicBezTo>
                <a:cubicBezTo>
                  <a:pt x="1270" y="6638"/>
                  <a:pt x="1253" y="6588"/>
                  <a:pt x="1224" y="6588"/>
                </a:cubicBezTo>
                <a:close/>
                <a:moveTo>
                  <a:pt x="1361" y="6588"/>
                </a:moveTo>
                <a:cubicBezTo>
                  <a:pt x="1332" y="6589"/>
                  <a:pt x="1301" y="6639"/>
                  <a:pt x="1292" y="6701"/>
                </a:cubicBezTo>
                <a:cubicBezTo>
                  <a:pt x="1284" y="6763"/>
                  <a:pt x="1301" y="6813"/>
                  <a:pt x="1330" y="6813"/>
                </a:cubicBezTo>
                <a:cubicBezTo>
                  <a:pt x="1360" y="6812"/>
                  <a:pt x="1390" y="6762"/>
                  <a:pt x="1399" y="6700"/>
                </a:cubicBezTo>
                <a:cubicBezTo>
                  <a:pt x="1407" y="6638"/>
                  <a:pt x="1390" y="6588"/>
                  <a:pt x="1361" y="6588"/>
                </a:cubicBezTo>
                <a:close/>
                <a:moveTo>
                  <a:pt x="1517" y="6588"/>
                </a:moveTo>
                <a:cubicBezTo>
                  <a:pt x="1487" y="6589"/>
                  <a:pt x="1457" y="6639"/>
                  <a:pt x="1448" y="6701"/>
                </a:cubicBezTo>
                <a:cubicBezTo>
                  <a:pt x="1440" y="6763"/>
                  <a:pt x="1457" y="6813"/>
                  <a:pt x="1487" y="6813"/>
                </a:cubicBezTo>
                <a:cubicBezTo>
                  <a:pt x="1516" y="6812"/>
                  <a:pt x="1547" y="6762"/>
                  <a:pt x="1555" y="6700"/>
                </a:cubicBezTo>
                <a:cubicBezTo>
                  <a:pt x="1563" y="6638"/>
                  <a:pt x="1546" y="6588"/>
                  <a:pt x="1517" y="6588"/>
                </a:cubicBezTo>
                <a:close/>
                <a:moveTo>
                  <a:pt x="1672" y="6588"/>
                </a:moveTo>
                <a:cubicBezTo>
                  <a:pt x="1643" y="6589"/>
                  <a:pt x="1613" y="6639"/>
                  <a:pt x="1605" y="6701"/>
                </a:cubicBezTo>
                <a:cubicBezTo>
                  <a:pt x="1596" y="6763"/>
                  <a:pt x="1614" y="6813"/>
                  <a:pt x="1643" y="6813"/>
                </a:cubicBezTo>
                <a:cubicBezTo>
                  <a:pt x="1673" y="6812"/>
                  <a:pt x="1703" y="6762"/>
                  <a:pt x="1712" y="6700"/>
                </a:cubicBezTo>
                <a:cubicBezTo>
                  <a:pt x="1720" y="6638"/>
                  <a:pt x="1702" y="6588"/>
                  <a:pt x="1672" y="6588"/>
                </a:cubicBezTo>
                <a:close/>
                <a:moveTo>
                  <a:pt x="1829" y="6588"/>
                </a:moveTo>
                <a:cubicBezTo>
                  <a:pt x="1799" y="6589"/>
                  <a:pt x="1769" y="6639"/>
                  <a:pt x="1761" y="6701"/>
                </a:cubicBezTo>
                <a:cubicBezTo>
                  <a:pt x="1753" y="6763"/>
                  <a:pt x="1771" y="6813"/>
                  <a:pt x="1800" y="6813"/>
                </a:cubicBezTo>
                <a:cubicBezTo>
                  <a:pt x="1830" y="6812"/>
                  <a:pt x="1859" y="6762"/>
                  <a:pt x="1867" y="6700"/>
                </a:cubicBezTo>
                <a:cubicBezTo>
                  <a:pt x="1875" y="6638"/>
                  <a:pt x="1858" y="6588"/>
                  <a:pt x="1829" y="6588"/>
                </a:cubicBezTo>
                <a:close/>
                <a:moveTo>
                  <a:pt x="1985" y="6588"/>
                </a:moveTo>
                <a:cubicBezTo>
                  <a:pt x="1955" y="6589"/>
                  <a:pt x="1925" y="6639"/>
                  <a:pt x="1917" y="6701"/>
                </a:cubicBezTo>
                <a:cubicBezTo>
                  <a:pt x="1910" y="6763"/>
                  <a:pt x="1927" y="6813"/>
                  <a:pt x="1957" y="6813"/>
                </a:cubicBezTo>
                <a:cubicBezTo>
                  <a:pt x="1986" y="6812"/>
                  <a:pt x="2016" y="6762"/>
                  <a:pt x="2024" y="6700"/>
                </a:cubicBezTo>
                <a:cubicBezTo>
                  <a:pt x="2031" y="6638"/>
                  <a:pt x="2014" y="6588"/>
                  <a:pt x="1985" y="6588"/>
                </a:cubicBezTo>
                <a:close/>
                <a:moveTo>
                  <a:pt x="2141" y="6588"/>
                </a:moveTo>
                <a:cubicBezTo>
                  <a:pt x="2112" y="6589"/>
                  <a:pt x="2082" y="6639"/>
                  <a:pt x="2074" y="6701"/>
                </a:cubicBezTo>
                <a:cubicBezTo>
                  <a:pt x="2066" y="6763"/>
                  <a:pt x="2083" y="6813"/>
                  <a:pt x="2113" y="6813"/>
                </a:cubicBezTo>
                <a:cubicBezTo>
                  <a:pt x="2142" y="6812"/>
                  <a:pt x="2173" y="6762"/>
                  <a:pt x="2180" y="6700"/>
                </a:cubicBezTo>
                <a:cubicBezTo>
                  <a:pt x="2188" y="6638"/>
                  <a:pt x="2170" y="6588"/>
                  <a:pt x="2141" y="6588"/>
                </a:cubicBezTo>
                <a:close/>
                <a:moveTo>
                  <a:pt x="2277" y="6588"/>
                </a:moveTo>
                <a:cubicBezTo>
                  <a:pt x="2248" y="6589"/>
                  <a:pt x="2218" y="6639"/>
                  <a:pt x="2211" y="6701"/>
                </a:cubicBezTo>
                <a:cubicBezTo>
                  <a:pt x="2203" y="6763"/>
                  <a:pt x="2221" y="6813"/>
                  <a:pt x="2250" y="6813"/>
                </a:cubicBezTo>
                <a:cubicBezTo>
                  <a:pt x="2280" y="6812"/>
                  <a:pt x="2310" y="6762"/>
                  <a:pt x="2317" y="6700"/>
                </a:cubicBezTo>
                <a:cubicBezTo>
                  <a:pt x="2324" y="6638"/>
                  <a:pt x="2307" y="6588"/>
                  <a:pt x="2277" y="6588"/>
                </a:cubicBezTo>
                <a:close/>
                <a:moveTo>
                  <a:pt x="2433" y="6588"/>
                </a:moveTo>
                <a:cubicBezTo>
                  <a:pt x="2404" y="6589"/>
                  <a:pt x="2374" y="6639"/>
                  <a:pt x="2367" y="6701"/>
                </a:cubicBezTo>
                <a:cubicBezTo>
                  <a:pt x="2360" y="6763"/>
                  <a:pt x="2377" y="6813"/>
                  <a:pt x="2407" y="6813"/>
                </a:cubicBezTo>
                <a:cubicBezTo>
                  <a:pt x="2436" y="6812"/>
                  <a:pt x="2466" y="6762"/>
                  <a:pt x="2473" y="6700"/>
                </a:cubicBezTo>
                <a:cubicBezTo>
                  <a:pt x="2481" y="6638"/>
                  <a:pt x="2462" y="6588"/>
                  <a:pt x="2433" y="6588"/>
                </a:cubicBezTo>
                <a:close/>
                <a:moveTo>
                  <a:pt x="2589" y="6588"/>
                </a:moveTo>
                <a:cubicBezTo>
                  <a:pt x="2560" y="6589"/>
                  <a:pt x="2531" y="6639"/>
                  <a:pt x="2523" y="6701"/>
                </a:cubicBezTo>
                <a:cubicBezTo>
                  <a:pt x="2516" y="6763"/>
                  <a:pt x="2534" y="6813"/>
                  <a:pt x="2563" y="6813"/>
                </a:cubicBezTo>
                <a:cubicBezTo>
                  <a:pt x="2593" y="6812"/>
                  <a:pt x="2623" y="6762"/>
                  <a:pt x="2630" y="6700"/>
                </a:cubicBezTo>
                <a:cubicBezTo>
                  <a:pt x="2637" y="6638"/>
                  <a:pt x="2619" y="6588"/>
                  <a:pt x="2589" y="6588"/>
                </a:cubicBezTo>
                <a:close/>
                <a:moveTo>
                  <a:pt x="2745" y="6588"/>
                </a:moveTo>
                <a:cubicBezTo>
                  <a:pt x="2716" y="6589"/>
                  <a:pt x="2686" y="6639"/>
                  <a:pt x="2679" y="6701"/>
                </a:cubicBezTo>
                <a:cubicBezTo>
                  <a:pt x="2672" y="6763"/>
                  <a:pt x="2691" y="6813"/>
                  <a:pt x="2720" y="6813"/>
                </a:cubicBezTo>
                <a:cubicBezTo>
                  <a:pt x="2750" y="6812"/>
                  <a:pt x="2779" y="6762"/>
                  <a:pt x="2786" y="6700"/>
                </a:cubicBezTo>
                <a:cubicBezTo>
                  <a:pt x="2793" y="6638"/>
                  <a:pt x="2775" y="6588"/>
                  <a:pt x="2745" y="6588"/>
                </a:cubicBezTo>
                <a:close/>
                <a:moveTo>
                  <a:pt x="2882" y="6588"/>
                </a:moveTo>
                <a:cubicBezTo>
                  <a:pt x="2853" y="6589"/>
                  <a:pt x="2823" y="6639"/>
                  <a:pt x="2816" y="6701"/>
                </a:cubicBezTo>
                <a:cubicBezTo>
                  <a:pt x="2809" y="6763"/>
                  <a:pt x="2828" y="6813"/>
                  <a:pt x="2857" y="6813"/>
                </a:cubicBezTo>
                <a:cubicBezTo>
                  <a:pt x="2887" y="6812"/>
                  <a:pt x="2916" y="6762"/>
                  <a:pt x="2923" y="6700"/>
                </a:cubicBezTo>
                <a:cubicBezTo>
                  <a:pt x="2930" y="6638"/>
                  <a:pt x="2911" y="6588"/>
                  <a:pt x="2882" y="6588"/>
                </a:cubicBezTo>
                <a:close/>
                <a:moveTo>
                  <a:pt x="3038" y="6588"/>
                </a:moveTo>
                <a:cubicBezTo>
                  <a:pt x="3009" y="6589"/>
                  <a:pt x="2979" y="6639"/>
                  <a:pt x="2973" y="6701"/>
                </a:cubicBezTo>
                <a:cubicBezTo>
                  <a:pt x="2966" y="6763"/>
                  <a:pt x="2985" y="6813"/>
                  <a:pt x="3014" y="6813"/>
                </a:cubicBezTo>
                <a:cubicBezTo>
                  <a:pt x="3044" y="6812"/>
                  <a:pt x="3073" y="6762"/>
                  <a:pt x="3079" y="6700"/>
                </a:cubicBezTo>
                <a:cubicBezTo>
                  <a:pt x="3086" y="6638"/>
                  <a:pt x="3067" y="6588"/>
                  <a:pt x="3038" y="6588"/>
                </a:cubicBezTo>
                <a:close/>
                <a:moveTo>
                  <a:pt x="3194" y="6588"/>
                </a:moveTo>
                <a:cubicBezTo>
                  <a:pt x="3165" y="6589"/>
                  <a:pt x="3135" y="6639"/>
                  <a:pt x="3129" y="6701"/>
                </a:cubicBezTo>
                <a:cubicBezTo>
                  <a:pt x="3122" y="6763"/>
                  <a:pt x="3141" y="6813"/>
                  <a:pt x="3170" y="6813"/>
                </a:cubicBezTo>
                <a:cubicBezTo>
                  <a:pt x="3200" y="6812"/>
                  <a:pt x="3229" y="6762"/>
                  <a:pt x="3235" y="6700"/>
                </a:cubicBezTo>
                <a:cubicBezTo>
                  <a:pt x="3242" y="6638"/>
                  <a:pt x="3224" y="6588"/>
                  <a:pt x="3194" y="6588"/>
                </a:cubicBezTo>
                <a:close/>
                <a:moveTo>
                  <a:pt x="3331" y="6588"/>
                </a:moveTo>
                <a:cubicBezTo>
                  <a:pt x="3301" y="6589"/>
                  <a:pt x="3272" y="6639"/>
                  <a:pt x="3266" y="6701"/>
                </a:cubicBezTo>
                <a:cubicBezTo>
                  <a:pt x="3259" y="6763"/>
                  <a:pt x="3278" y="6813"/>
                  <a:pt x="3307" y="6813"/>
                </a:cubicBezTo>
                <a:cubicBezTo>
                  <a:pt x="3337" y="6812"/>
                  <a:pt x="3366" y="6762"/>
                  <a:pt x="3372" y="6700"/>
                </a:cubicBezTo>
                <a:cubicBezTo>
                  <a:pt x="3378" y="6638"/>
                  <a:pt x="3360" y="6588"/>
                  <a:pt x="3331" y="6588"/>
                </a:cubicBezTo>
                <a:close/>
                <a:moveTo>
                  <a:pt x="16893" y="6638"/>
                </a:moveTo>
                <a:cubicBezTo>
                  <a:pt x="16864" y="6639"/>
                  <a:pt x="16846" y="6690"/>
                  <a:pt x="16854" y="6753"/>
                </a:cubicBezTo>
                <a:cubicBezTo>
                  <a:pt x="16861" y="6816"/>
                  <a:pt x="16891" y="6867"/>
                  <a:pt x="16921" y="6866"/>
                </a:cubicBezTo>
                <a:cubicBezTo>
                  <a:pt x="16951" y="6866"/>
                  <a:pt x="16968" y="6815"/>
                  <a:pt x="16961" y="6752"/>
                </a:cubicBezTo>
                <a:cubicBezTo>
                  <a:pt x="16953" y="6688"/>
                  <a:pt x="16923" y="6638"/>
                  <a:pt x="16893" y="6638"/>
                </a:cubicBezTo>
                <a:close/>
                <a:moveTo>
                  <a:pt x="17030" y="6638"/>
                </a:moveTo>
                <a:cubicBezTo>
                  <a:pt x="17001" y="6639"/>
                  <a:pt x="16983" y="6690"/>
                  <a:pt x="16991" y="6753"/>
                </a:cubicBezTo>
                <a:cubicBezTo>
                  <a:pt x="16998" y="6816"/>
                  <a:pt x="17028" y="6867"/>
                  <a:pt x="17058" y="6866"/>
                </a:cubicBezTo>
                <a:cubicBezTo>
                  <a:pt x="17087" y="6866"/>
                  <a:pt x="17105" y="6815"/>
                  <a:pt x="17098" y="6752"/>
                </a:cubicBezTo>
                <a:cubicBezTo>
                  <a:pt x="17090" y="6689"/>
                  <a:pt x="17060" y="6638"/>
                  <a:pt x="17030" y="6638"/>
                </a:cubicBezTo>
                <a:close/>
                <a:moveTo>
                  <a:pt x="17343" y="6638"/>
                </a:moveTo>
                <a:cubicBezTo>
                  <a:pt x="17313" y="6639"/>
                  <a:pt x="17295" y="6690"/>
                  <a:pt x="17303" y="6753"/>
                </a:cubicBezTo>
                <a:cubicBezTo>
                  <a:pt x="17311" y="6816"/>
                  <a:pt x="17342" y="6867"/>
                  <a:pt x="17371" y="6866"/>
                </a:cubicBezTo>
                <a:cubicBezTo>
                  <a:pt x="17401" y="6866"/>
                  <a:pt x="17418" y="6815"/>
                  <a:pt x="17410" y="6752"/>
                </a:cubicBezTo>
                <a:cubicBezTo>
                  <a:pt x="17402" y="6688"/>
                  <a:pt x="17372" y="6638"/>
                  <a:pt x="17343" y="6638"/>
                </a:cubicBezTo>
                <a:close/>
                <a:moveTo>
                  <a:pt x="17518" y="6638"/>
                </a:moveTo>
                <a:cubicBezTo>
                  <a:pt x="17489" y="6639"/>
                  <a:pt x="17471" y="6690"/>
                  <a:pt x="17479" y="6753"/>
                </a:cubicBezTo>
                <a:cubicBezTo>
                  <a:pt x="17488" y="6816"/>
                  <a:pt x="17518" y="6867"/>
                  <a:pt x="17548" y="6866"/>
                </a:cubicBezTo>
                <a:cubicBezTo>
                  <a:pt x="17577" y="6866"/>
                  <a:pt x="17595" y="6815"/>
                  <a:pt x="17587" y="6752"/>
                </a:cubicBezTo>
                <a:cubicBezTo>
                  <a:pt x="17579" y="6688"/>
                  <a:pt x="17548" y="6638"/>
                  <a:pt x="17518" y="6638"/>
                </a:cubicBezTo>
                <a:close/>
                <a:moveTo>
                  <a:pt x="17655" y="6638"/>
                </a:moveTo>
                <a:cubicBezTo>
                  <a:pt x="17625" y="6639"/>
                  <a:pt x="17608" y="6690"/>
                  <a:pt x="17616" y="6753"/>
                </a:cubicBezTo>
                <a:cubicBezTo>
                  <a:pt x="17625" y="6816"/>
                  <a:pt x="17656" y="6867"/>
                  <a:pt x="17685" y="6866"/>
                </a:cubicBezTo>
                <a:cubicBezTo>
                  <a:pt x="17715" y="6866"/>
                  <a:pt x="17732" y="6815"/>
                  <a:pt x="17723" y="6752"/>
                </a:cubicBezTo>
                <a:cubicBezTo>
                  <a:pt x="17715" y="6688"/>
                  <a:pt x="17684" y="6638"/>
                  <a:pt x="17655" y="6638"/>
                </a:cubicBezTo>
                <a:close/>
                <a:moveTo>
                  <a:pt x="13516" y="6689"/>
                </a:moveTo>
                <a:cubicBezTo>
                  <a:pt x="13487" y="6689"/>
                  <a:pt x="13466" y="6741"/>
                  <a:pt x="13470" y="6803"/>
                </a:cubicBezTo>
                <a:cubicBezTo>
                  <a:pt x="13474" y="6866"/>
                  <a:pt x="13502" y="6915"/>
                  <a:pt x="13531" y="6915"/>
                </a:cubicBezTo>
                <a:cubicBezTo>
                  <a:pt x="13561" y="6915"/>
                  <a:pt x="13581" y="6865"/>
                  <a:pt x="13577" y="6802"/>
                </a:cubicBezTo>
                <a:cubicBezTo>
                  <a:pt x="13573" y="6739"/>
                  <a:pt x="13546" y="6688"/>
                  <a:pt x="13516" y="6689"/>
                </a:cubicBezTo>
                <a:close/>
                <a:moveTo>
                  <a:pt x="13673" y="6689"/>
                </a:moveTo>
                <a:cubicBezTo>
                  <a:pt x="13643" y="6689"/>
                  <a:pt x="13623" y="6741"/>
                  <a:pt x="13627" y="6803"/>
                </a:cubicBezTo>
                <a:cubicBezTo>
                  <a:pt x="13631" y="6866"/>
                  <a:pt x="13658" y="6915"/>
                  <a:pt x="13688" y="6915"/>
                </a:cubicBezTo>
                <a:cubicBezTo>
                  <a:pt x="13717" y="6915"/>
                  <a:pt x="13738" y="6865"/>
                  <a:pt x="13734" y="6802"/>
                </a:cubicBezTo>
                <a:cubicBezTo>
                  <a:pt x="13729" y="6739"/>
                  <a:pt x="13702" y="6688"/>
                  <a:pt x="13673" y="6689"/>
                </a:cubicBezTo>
                <a:close/>
                <a:moveTo>
                  <a:pt x="13828" y="6689"/>
                </a:moveTo>
                <a:cubicBezTo>
                  <a:pt x="13799" y="6689"/>
                  <a:pt x="13779" y="6741"/>
                  <a:pt x="13783" y="6803"/>
                </a:cubicBezTo>
                <a:cubicBezTo>
                  <a:pt x="13788" y="6866"/>
                  <a:pt x="13815" y="6917"/>
                  <a:pt x="13845" y="6917"/>
                </a:cubicBezTo>
                <a:cubicBezTo>
                  <a:pt x="13874" y="6916"/>
                  <a:pt x="13895" y="6865"/>
                  <a:pt x="13890" y="6802"/>
                </a:cubicBezTo>
                <a:cubicBezTo>
                  <a:pt x="13886" y="6739"/>
                  <a:pt x="13858" y="6688"/>
                  <a:pt x="13828" y="6689"/>
                </a:cubicBezTo>
                <a:close/>
                <a:moveTo>
                  <a:pt x="13985" y="6689"/>
                </a:moveTo>
                <a:cubicBezTo>
                  <a:pt x="13955" y="6689"/>
                  <a:pt x="13935" y="6741"/>
                  <a:pt x="13940" y="6803"/>
                </a:cubicBezTo>
                <a:cubicBezTo>
                  <a:pt x="13944" y="6866"/>
                  <a:pt x="13972" y="6917"/>
                  <a:pt x="14001" y="6917"/>
                </a:cubicBezTo>
                <a:cubicBezTo>
                  <a:pt x="14031" y="6916"/>
                  <a:pt x="14051" y="6865"/>
                  <a:pt x="14046" y="6802"/>
                </a:cubicBezTo>
                <a:cubicBezTo>
                  <a:pt x="14042" y="6739"/>
                  <a:pt x="14014" y="6688"/>
                  <a:pt x="13985" y="6689"/>
                </a:cubicBezTo>
                <a:close/>
                <a:moveTo>
                  <a:pt x="14141" y="6689"/>
                </a:moveTo>
                <a:cubicBezTo>
                  <a:pt x="14112" y="6689"/>
                  <a:pt x="14091" y="6741"/>
                  <a:pt x="14096" y="6803"/>
                </a:cubicBezTo>
                <a:cubicBezTo>
                  <a:pt x="14101" y="6866"/>
                  <a:pt x="14129" y="6917"/>
                  <a:pt x="14158" y="6917"/>
                </a:cubicBezTo>
                <a:cubicBezTo>
                  <a:pt x="14188" y="6916"/>
                  <a:pt x="14208" y="6865"/>
                  <a:pt x="14203" y="6802"/>
                </a:cubicBezTo>
                <a:cubicBezTo>
                  <a:pt x="14198" y="6739"/>
                  <a:pt x="14171" y="6688"/>
                  <a:pt x="14141" y="6689"/>
                </a:cubicBezTo>
                <a:close/>
                <a:moveTo>
                  <a:pt x="14297" y="6689"/>
                </a:moveTo>
                <a:cubicBezTo>
                  <a:pt x="14267" y="6689"/>
                  <a:pt x="14247" y="6740"/>
                  <a:pt x="14252" y="6803"/>
                </a:cubicBezTo>
                <a:cubicBezTo>
                  <a:pt x="14257" y="6866"/>
                  <a:pt x="14285" y="6917"/>
                  <a:pt x="14315" y="6917"/>
                </a:cubicBezTo>
                <a:cubicBezTo>
                  <a:pt x="14344" y="6916"/>
                  <a:pt x="14364" y="6865"/>
                  <a:pt x="14359" y="6802"/>
                </a:cubicBezTo>
                <a:cubicBezTo>
                  <a:pt x="14354" y="6739"/>
                  <a:pt x="14326" y="6688"/>
                  <a:pt x="14297" y="6689"/>
                </a:cubicBezTo>
                <a:close/>
                <a:moveTo>
                  <a:pt x="14434" y="6689"/>
                </a:moveTo>
                <a:cubicBezTo>
                  <a:pt x="14404" y="6689"/>
                  <a:pt x="14384" y="6741"/>
                  <a:pt x="14389" y="6803"/>
                </a:cubicBezTo>
                <a:cubicBezTo>
                  <a:pt x="14394" y="6866"/>
                  <a:pt x="14422" y="6917"/>
                  <a:pt x="14452" y="6917"/>
                </a:cubicBezTo>
                <a:cubicBezTo>
                  <a:pt x="14482" y="6916"/>
                  <a:pt x="14501" y="6865"/>
                  <a:pt x="14496" y="6802"/>
                </a:cubicBezTo>
                <a:cubicBezTo>
                  <a:pt x="14491" y="6739"/>
                  <a:pt x="14463" y="6688"/>
                  <a:pt x="14434" y="6689"/>
                </a:cubicBezTo>
                <a:close/>
                <a:moveTo>
                  <a:pt x="14590" y="6689"/>
                </a:moveTo>
                <a:cubicBezTo>
                  <a:pt x="14560" y="6689"/>
                  <a:pt x="14540" y="6741"/>
                  <a:pt x="14546" y="6803"/>
                </a:cubicBezTo>
                <a:cubicBezTo>
                  <a:pt x="14551" y="6866"/>
                  <a:pt x="14579" y="6917"/>
                  <a:pt x="14609" y="6917"/>
                </a:cubicBezTo>
                <a:cubicBezTo>
                  <a:pt x="14638" y="6916"/>
                  <a:pt x="14658" y="6865"/>
                  <a:pt x="14653" y="6802"/>
                </a:cubicBezTo>
                <a:cubicBezTo>
                  <a:pt x="14647" y="6739"/>
                  <a:pt x="14619" y="6688"/>
                  <a:pt x="14590" y="6689"/>
                </a:cubicBezTo>
                <a:close/>
                <a:moveTo>
                  <a:pt x="14746" y="6689"/>
                </a:moveTo>
                <a:cubicBezTo>
                  <a:pt x="14717" y="6689"/>
                  <a:pt x="14697" y="6741"/>
                  <a:pt x="14702" y="6803"/>
                </a:cubicBezTo>
                <a:cubicBezTo>
                  <a:pt x="14707" y="6866"/>
                  <a:pt x="14736" y="6917"/>
                  <a:pt x="14766" y="6917"/>
                </a:cubicBezTo>
                <a:cubicBezTo>
                  <a:pt x="14795" y="6916"/>
                  <a:pt x="14814" y="6865"/>
                  <a:pt x="14809" y="6802"/>
                </a:cubicBezTo>
                <a:cubicBezTo>
                  <a:pt x="14804" y="6739"/>
                  <a:pt x="14776" y="6688"/>
                  <a:pt x="14746" y="6689"/>
                </a:cubicBezTo>
                <a:close/>
                <a:moveTo>
                  <a:pt x="14902" y="6689"/>
                </a:moveTo>
                <a:cubicBezTo>
                  <a:pt x="14873" y="6689"/>
                  <a:pt x="14854" y="6741"/>
                  <a:pt x="14859" y="6803"/>
                </a:cubicBezTo>
                <a:cubicBezTo>
                  <a:pt x="14864" y="6866"/>
                  <a:pt x="14892" y="6917"/>
                  <a:pt x="14922" y="6917"/>
                </a:cubicBezTo>
                <a:cubicBezTo>
                  <a:pt x="14952" y="6916"/>
                  <a:pt x="14972" y="6865"/>
                  <a:pt x="14966" y="6802"/>
                </a:cubicBezTo>
                <a:cubicBezTo>
                  <a:pt x="14960" y="6739"/>
                  <a:pt x="14932" y="6688"/>
                  <a:pt x="14902" y="6689"/>
                </a:cubicBezTo>
                <a:close/>
                <a:moveTo>
                  <a:pt x="15058" y="6689"/>
                </a:moveTo>
                <a:cubicBezTo>
                  <a:pt x="15029" y="6689"/>
                  <a:pt x="15010" y="6741"/>
                  <a:pt x="15015" y="6803"/>
                </a:cubicBezTo>
                <a:cubicBezTo>
                  <a:pt x="15021" y="6866"/>
                  <a:pt x="15049" y="6917"/>
                  <a:pt x="15079" y="6917"/>
                </a:cubicBezTo>
                <a:cubicBezTo>
                  <a:pt x="15108" y="6916"/>
                  <a:pt x="15128" y="6865"/>
                  <a:pt x="15122" y="6802"/>
                </a:cubicBezTo>
                <a:cubicBezTo>
                  <a:pt x="15117" y="6739"/>
                  <a:pt x="15088" y="6688"/>
                  <a:pt x="15058" y="6689"/>
                </a:cubicBezTo>
                <a:close/>
                <a:moveTo>
                  <a:pt x="15195" y="6689"/>
                </a:moveTo>
                <a:cubicBezTo>
                  <a:pt x="15166" y="6689"/>
                  <a:pt x="15146" y="6740"/>
                  <a:pt x="15152" y="6803"/>
                </a:cubicBezTo>
                <a:cubicBezTo>
                  <a:pt x="15158" y="6866"/>
                  <a:pt x="15186" y="6917"/>
                  <a:pt x="15216" y="6917"/>
                </a:cubicBezTo>
                <a:cubicBezTo>
                  <a:pt x="15246" y="6916"/>
                  <a:pt x="15265" y="6865"/>
                  <a:pt x="15259" y="6802"/>
                </a:cubicBezTo>
                <a:cubicBezTo>
                  <a:pt x="15253" y="6739"/>
                  <a:pt x="15225" y="6688"/>
                  <a:pt x="15195" y="6689"/>
                </a:cubicBezTo>
                <a:close/>
                <a:moveTo>
                  <a:pt x="15351" y="6689"/>
                </a:moveTo>
                <a:cubicBezTo>
                  <a:pt x="15322" y="6689"/>
                  <a:pt x="15303" y="6740"/>
                  <a:pt x="15309" y="6803"/>
                </a:cubicBezTo>
                <a:cubicBezTo>
                  <a:pt x="15315" y="6866"/>
                  <a:pt x="15343" y="6917"/>
                  <a:pt x="15373" y="6917"/>
                </a:cubicBezTo>
                <a:cubicBezTo>
                  <a:pt x="15402" y="6916"/>
                  <a:pt x="15422" y="6865"/>
                  <a:pt x="15416" y="6802"/>
                </a:cubicBezTo>
                <a:cubicBezTo>
                  <a:pt x="15409" y="6739"/>
                  <a:pt x="15381" y="6688"/>
                  <a:pt x="15351" y="6689"/>
                </a:cubicBezTo>
                <a:close/>
                <a:moveTo>
                  <a:pt x="15507" y="6689"/>
                </a:moveTo>
                <a:cubicBezTo>
                  <a:pt x="15478" y="6689"/>
                  <a:pt x="15459" y="6740"/>
                  <a:pt x="15465" y="6803"/>
                </a:cubicBezTo>
                <a:cubicBezTo>
                  <a:pt x="15471" y="6866"/>
                  <a:pt x="15500" y="6917"/>
                  <a:pt x="15530" y="6917"/>
                </a:cubicBezTo>
                <a:cubicBezTo>
                  <a:pt x="15559" y="6916"/>
                  <a:pt x="15578" y="6865"/>
                  <a:pt x="15572" y="6802"/>
                </a:cubicBezTo>
                <a:cubicBezTo>
                  <a:pt x="15566" y="6739"/>
                  <a:pt x="15537" y="6688"/>
                  <a:pt x="15507" y="6689"/>
                </a:cubicBezTo>
                <a:close/>
                <a:moveTo>
                  <a:pt x="15664" y="6689"/>
                </a:moveTo>
                <a:cubicBezTo>
                  <a:pt x="15634" y="6689"/>
                  <a:pt x="15615" y="6740"/>
                  <a:pt x="15621" y="6803"/>
                </a:cubicBezTo>
                <a:cubicBezTo>
                  <a:pt x="15628" y="6866"/>
                  <a:pt x="15657" y="6917"/>
                  <a:pt x="15686" y="6917"/>
                </a:cubicBezTo>
                <a:cubicBezTo>
                  <a:pt x="15716" y="6916"/>
                  <a:pt x="15735" y="6865"/>
                  <a:pt x="15728" y="6802"/>
                </a:cubicBezTo>
                <a:cubicBezTo>
                  <a:pt x="15722" y="6739"/>
                  <a:pt x="15693" y="6688"/>
                  <a:pt x="15664" y="6689"/>
                </a:cubicBezTo>
                <a:close/>
                <a:moveTo>
                  <a:pt x="15819" y="6689"/>
                </a:moveTo>
                <a:cubicBezTo>
                  <a:pt x="15790" y="6689"/>
                  <a:pt x="15771" y="6740"/>
                  <a:pt x="15778" y="6803"/>
                </a:cubicBezTo>
                <a:cubicBezTo>
                  <a:pt x="15784" y="6866"/>
                  <a:pt x="15814" y="6917"/>
                  <a:pt x="15843" y="6917"/>
                </a:cubicBezTo>
                <a:cubicBezTo>
                  <a:pt x="15873" y="6916"/>
                  <a:pt x="15891" y="6865"/>
                  <a:pt x="15885" y="6802"/>
                </a:cubicBezTo>
                <a:cubicBezTo>
                  <a:pt x="15878" y="6739"/>
                  <a:pt x="15849" y="6688"/>
                  <a:pt x="15819" y="6689"/>
                </a:cubicBezTo>
                <a:close/>
                <a:moveTo>
                  <a:pt x="15976" y="6689"/>
                </a:moveTo>
                <a:cubicBezTo>
                  <a:pt x="15946" y="6689"/>
                  <a:pt x="15928" y="6740"/>
                  <a:pt x="15934" y="6803"/>
                </a:cubicBezTo>
                <a:cubicBezTo>
                  <a:pt x="15941" y="6866"/>
                  <a:pt x="15970" y="6917"/>
                  <a:pt x="16000" y="6917"/>
                </a:cubicBezTo>
                <a:cubicBezTo>
                  <a:pt x="16029" y="6916"/>
                  <a:pt x="16048" y="6865"/>
                  <a:pt x="16041" y="6802"/>
                </a:cubicBezTo>
                <a:cubicBezTo>
                  <a:pt x="16035" y="6739"/>
                  <a:pt x="16005" y="6688"/>
                  <a:pt x="15976" y="6689"/>
                </a:cubicBezTo>
                <a:close/>
                <a:moveTo>
                  <a:pt x="16132" y="6689"/>
                </a:moveTo>
                <a:cubicBezTo>
                  <a:pt x="16103" y="6689"/>
                  <a:pt x="16084" y="6740"/>
                  <a:pt x="16091" y="6803"/>
                </a:cubicBezTo>
                <a:cubicBezTo>
                  <a:pt x="16097" y="6866"/>
                  <a:pt x="16127" y="6917"/>
                  <a:pt x="16157" y="6917"/>
                </a:cubicBezTo>
                <a:cubicBezTo>
                  <a:pt x="16186" y="6916"/>
                  <a:pt x="16204" y="6865"/>
                  <a:pt x="16198" y="6802"/>
                </a:cubicBezTo>
                <a:cubicBezTo>
                  <a:pt x="16191" y="6739"/>
                  <a:pt x="16162" y="6688"/>
                  <a:pt x="16132" y="6689"/>
                </a:cubicBezTo>
                <a:close/>
                <a:moveTo>
                  <a:pt x="16288" y="6689"/>
                </a:moveTo>
                <a:cubicBezTo>
                  <a:pt x="16259" y="6689"/>
                  <a:pt x="16240" y="6740"/>
                  <a:pt x="16247" y="6803"/>
                </a:cubicBezTo>
                <a:cubicBezTo>
                  <a:pt x="16254" y="6866"/>
                  <a:pt x="16284" y="6917"/>
                  <a:pt x="16314" y="6917"/>
                </a:cubicBezTo>
                <a:cubicBezTo>
                  <a:pt x="16343" y="6916"/>
                  <a:pt x="16362" y="6865"/>
                  <a:pt x="16355" y="6802"/>
                </a:cubicBezTo>
                <a:cubicBezTo>
                  <a:pt x="16348" y="6739"/>
                  <a:pt x="16318" y="6688"/>
                  <a:pt x="16288" y="6689"/>
                </a:cubicBezTo>
                <a:close/>
                <a:moveTo>
                  <a:pt x="16425" y="6689"/>
                </a:moveTo>
                <a:cubicBezTo>
                  <a:pt x="16395" y="6689"/>
                  <a:pt x="16377" y="6740"/>
                  <a:pt x="16384" y="6803"/>
                </a:cubicBezTo>
                <a:cubicBezTo>
                  <a:pt x="16391" y="6866"/>
                  <a:pt x="16421" y="6917"/>
                  <a:pt x="16451" y="6917"/>
                </a:cubicBezTo>
                <a:cubicBezTo>
                  <a:pt x="16480" y="6916"/>
                  <a:pt x="16499" y="6865"/>
                  <a:pt x="16491" y="6802"/>
                </a:cubicBezTo>
                <a:cubicBezTo>
                  <a:pt x="16484" y="6739"/>
                  <a:pt x="16454" y="6688"/>
                  <a:pt x="16425" y="6689"/>
                </a:cubicBezTo>
                <a:close/>
                <a:moveTo>
                  <a:pt x="10179" y="6739"/>
                </a:moveTo>
                <a:cubicBezTo>
                  <a:pt x="10149" y="6739"/>
                  <a:pt x="10126" y="6791"/>
                  <a:pt x="10127" y="6854"/>
                </a:cubicBezTo>
                <a:cubicBezTo>
                  <a:pt x="10127" y="6916"/>
                  <a:pt x="10151" y="6966"/>
                  <a:pt x="10181" y="6965"/>
                </a:cubicBezTo>
                <a:cubicBezTo>
                  <a:pt x="10211" y="6965"/>
                  <a:pt x="10234" y="6915"/>
                  <a:pt x="10234" y="6852"/>
                </a:cubicBezTo>
                <a:cubicBezTo>
                  <a:pt x="10233" y="6790"/>
                  <a:pt x="10208" y="6739"/>
                  <a:pt x="10179" y="6739"/>
                </a:cubicBezTo>
                <a:close/>
                <a:moveTo>
                  <a:pt x="10940" y="6739"/>
                </a:moveTo>
                <a:cubicBezTo>
                  <a:pt x="10910" y="6739"/>
                  <a:pt x="10888" y="6791"/>
                  <a:pt x="10889" y="6854"/>
                </a:cubicBezTo>
                <a:cubicBezTo>
                  <a:pt x="10891" y="6916"/>
                  <a:pt x="10916" y="6966"/>
                  <a:pt x="10945" y="6965"/>
                </a:cubicBezTo>
                <a:cubicBezTo>
                  <a:pt x="10975" y="6965"/>
                  <a:pt x="10998" y="6915"/>
                  <a:pt x="10996" y="6852"/>
                </a:cubicBezTo>
                <a:cubicBezTo>
                  <a:pt x="10995" y="6790"/>
                  <a:pt x="10969" y="6738"/>
                  <a:pt x="10940" y="6739"/>
                </a:cubicBezTo>
                <a:close/>
                <a:moveTo>
                  <a:pt x="11096" y="6739"/>
                </a:moveTo>
                <a:cubicBezTo>
                  <a:pt x="11067" y="6739"/>
                  <a:pt x="11044" y="6791"/>
                  <a:pt x="11046" y="6854"/>
                </a:cubicBezTo>
                <a:cubicBezTo>
                  <a:pt x="11047" y="6916"/>
                  <a:pt x="11073" y="6966"/>
                  <a:pt x="11102" y="6965"/>
                </a:cubicBezTo>
                <a:cubicBezTo>
                  <a:pt x="11132" y="6965"/>
                  <a:pt x="11154" y="6915"/>
                  <a:pt x="11152" y="6852"/>
                </a:cubicBezTo>
                <a:cubicBezTo>
                  <a:pt x="11151" y="6789"/>
                  <a:pt x="11126" y="6739"/>
                  <a:pt x="11096" y="6739"/>
                </a:cubicBezTo>
                <a:close/>
                <a:moveTo>
                  <a:pt x="11232" y="6739"/>
                </a:moveTo>
                <a:cubicBezTo>
                  <a:pt x="11203" y="6739"/>
                  <a:pt x="11181" y="6791"/>
                  <a:pt x="11182" y="6854"/>
                </a:cubicBezTo>
                <a:cubicBezTo>
                  <a:pt x="11184" y="6916"/>
                  <a:pt x="11210" y="6966"/>
                  <a:pt x="11239" y="6965"/>
                </a:cubicBezTo>
                <a:cubicBezTo>
                  <a:pt x="11269" y="6965"/>
                  <a:pt x="11291" y="6915"/>
                  <a:pt x="11289" y="6852"/>
                </a:cubicBezTo>
                <a:cubicBezTo>
                  <a:pt x="11287" y="6789"/>
                  <a:pt x="11262" y="6738"/>
                  <a:pt x="11232" y="6739"/>
                </a:cubicBezTo>
                <a:close/>
                <a:moveTo>
                  <a:pt x="11389" y="6739"/>
                </a:moveTo>
                <a:cubicBezTo>
                  <a:pt x="11359" y="6739"/>
                  <a:pt x="11337" y="6791"/>
                  <a:pt x="11339" y="6854"/>
                </a:cubicBezTo>
                <a:cubicBezTo>
                  <a:pt x="11341" y="6916"/>
                  <a:pt x="11366" y="6966"/>
                  <a:pt x="11396" y="6965"/>
                </a:cubicBezTo>
                <a:cubicBezTo>
                  <a:pt x="11425" y="6965"/>
                  <a:pt x="11448" y="6915"/>
                  <a:pt x="11446" y="6852"/>
                </a:cubicBezTo>
                <a:cubicBezTo>
                  <a:pt x="11444" y="6790"/>
                  <a:pt x="11418" y="6738"/>
                  <a:pt x="11389" y="6739"/>
                </a:cubicBezTo>
                <a:close/>
                <a:moveTo>
                  <a:pt x="11545" y="6739"/>
                </a:moveTo>
                <a:cubicBezTo>
                  <a:pt x="11516" y="6739"/>
                  <a:pt x="11493" y="6791"/>
                  <a:pt x="11495" y="6854"/>
                </a:cubicBezTo>
                <a:cubicBezTo>
                  <a:pt x="11497" y="6916"/>
                  <a:pt x="11523" y="6966"/>
                  <a:pt x="11553" y="6965"/>
                </a:cubicBezTo>
                <a:cubicBezTo>
                  <a:pt x="11582" y="6965"/>
                  <a:pt x="11604" y="6915"/>
                  <a:pt x="11602" y="6852"/>
                </a:cubicBezTo>
                <a:cubicBezTo>
                  <a:pt x="11600" y="6789"/>
                  <a:pt x="11575" y="6738"/>
                  <a:pt x="11545" y="6739"/>
                </a:cubicBezTo>
                <a:close/>
                <a:moveTo>
                  <a:pt x="11701" y="6739"/>
                </a:moveTo>
                <a:cubicBezTo>
                  <a:pt x="11672" y="6739"/>
                  <a:pt x="11649" y="6791"/>
                  <a:pt x="11652" y="6854"/>
                </a:cubicBezTo>
                <a:cubicBezTo>
                  <a:pt x="11654" y="6916"/>
                  <a:pt x="11679" y="6966"/>
                  <a:pt x="11709" y="6965"/>
                </a:cubicBezTo>
                <a:cubicBezTo>
                  <a:pt x="11739" y="6965"/>
                  <a:pt x="11761" y="6915"/>
                  <a:pt x="11758" y="6852"/>
                </a:cubicBezTo>
                <a:cubicBezTo>
                  <a:pt x="11756" y="6789"/>
                  <a:pt x="11731" y="6739"/>
                  <a:pt x="11701" y="6739"/>
                </a:cubicBezTo>
                <a:close/>
                <a:moveTo>
                  <a:pt x="11838" y="6739"/>
                </a:moveTo>
                <a:cubicBezTo>
                  <a:pt x="11808" y="6739"/>
                  <a:pt x="11786" y="6791"/>
                  <a:pt x="11788" y="6854"/>
                </a:cubicBezTo>
                <a:cubicBezTo>
                  <a:pt x="11791" y="6916"/>
                  <a:pt x="11817" y="6966"/>
                  <a:pt x="11846" y="6965"/>
                </a:cubicBezTo>
                <a:cubicBezTo>
                  <a:pt x="11876" y="6965"/>
                  <a:pt x="11898" y="6915"/>
                  <a:pt x="11895" y="6852"/>
                </a:cubicBezTo>
                <a:cubicBezTo>
                  <a:pt x="11893" y="6789"/>
                  <a:pt x="11867" y="6738"/>
                  <a:pt x="11838" y="6739"/>
                </a:cubicBezTo>
                <a:close/>
                <a:moveTo>
                  <a:pt x="11994" y="6739"/>
                </a:moveTo>
                <a:cubicBezTo>
                  <a:pt x="11964" y="6739"/>
                  <a:pt x="11942" y="6791"/>
                  <a:pt x="11945" y="6854"/>
                </a:cubicBezTo>
                <a:cubicBezTo>
                  <a:pt x="11947" y="6916"/>
                  <a:pt x="11974" y="6966"/>
                  <a:pt x="12003" y="6965"/>
                </a:cubicBezTo>
                <a:cubicBezTo>
                  <a:pt x="12033" y="6965"/>
                  <a:pt x="12054" y="6915"/>
                  <a:pt x="12052" y="6852"/>
                </a:cubicBezTo>
                <a:cubicBezTo>
                  <a:pt x="12049" y="6789"/>
                  <a:pt x="12023" y="6739"/>
                  <a:pt x="11994" y="6739"/>
                </a:cubicBezTo>
                <a:close/>
                <a:moveTo>
                  <a:pt x="12150" y="6739"/>
                </a:moveTo>
                <a:cubicBezTo>
                  <a:pt x="12121" y="6739"/>
                  <a:pt x="12099" y="6791"/>
                  <a:pt x="12101" y="6854"/>
                </a:cubicBezTo>
                <a:cubicBezTo>
                  <a:pt x="12104" y="6916"/>
                  <a:pt x="12130" y="6966"/>
                  <a:pt x="12160" y="6965"/>
                </a:cubicBezTo>
                <a:cubicBezTo>
                  <a:pt x="12189" y="6965"/>
                  <a:pt x="12211" y="6915"/>
                  <a:pt x="12209" y="6852"/>
                </a:cubicBezTo>
                <a:cubicBezTo>
                  <a:pt x="12206" y="6789"/>
                  <a:pt x="12180" y="6738"/>
                  <a:pt x="12150" y="6739"/>
                </a:cubicBezTo>
                <a:close/>
                <a:moveTo>
                  <a:pt x="12307" y="6739"/>
                </a:moveTo>
                <a:cubicBezTo>
                  <a:pt x="12277" y="6739"/>
                  <a:pt x="12255" y="6791"/>
                  <a:pt x="12258" y="6854"/>
                </a:cubicBezTo>
                <a:cubicBezTo>
                  <a:pt x="12260" y="6916"/>
                  <a:pt x="12287" y="6966"/>
                  <a:pt x="12317" y="6965"/>
                </a:cubicBezTo>
                <a:cubicBezTo>
                  <a:pt x="12347" y="6965"/>
                  <a:pt x="12368" y="6915"/>
                  <a:pt x="12365" y="6852"/>
                </a:cubicBezTo>
                <a:cubicBezTo>
                  <a:pt x="12362" y="6789"/>
                  <a:pt x="12336" y="6738"/>
                  <a:pt x="12307" y="6739"/>
                </a:cubicBezTo>
                <a:close/>
                <a:moveTo>
                  <a:pt x="12462" y="6739"/>
                </a:moveTo>
                <a:cubicBezTo>
                  <a:pt x="12433" y="6739"/>
                  <a:pt x="12411" y="6791"/>
                  <a:pt x="12414" y="6854"/>
                </a:cubicBezTo>
                <a:cubicBezTo>
                  <a:pt x="12417" y="6916"/>
                  <a:pt x="12444" y="6966"/>
                  <a:pt x="12473" y="6965"/>
                </a:cubicBezTo>
                <a:cubicBezTo>
                  <a:pt x="12503" y="6965"/>
                  <a:pt x="12524" y="6915"/>
                  <a:pt x="12521" y="6852"/>
                </a:cubicBezTo>
                <a:cubicBezTo>
                  <a:pt x="12518" y="6789"/>
                  <a:pt x="12492" y="6738"/>
                  <a:pt x="12462" y="6739"/>
                </a:cubicBezTo>
                <a:close/>
                <a:moveTo>
                  <a:pt x="12599" y="6739"/>
                </a:moveTo>
                <a:cubicBezTo>
                  <a:pt x="12570" y="6739"/>
                  <a:pt x="12548" y="6791"/>
                  <a:pt x="12551" y="6854"/>
                </a:cubicBezTo>
                <a:cubicBezTo>
                  <a:pt x="12554" y="6916"/>
                  <a:pt x="12581" y="6966"/>
                  <a:pt x="12610" y="6965"/>
                </a:cubicBezTo>
                <a:cubicBezTo>
                  <a:pt x="12640" y="6965"/>
                  <a:pt x="12662" y="6915"/>
                  <a:pt x="12658" y="6852"/>
                </a:cubicBezTo>
                <a:cubicBezTo>
                  <a:pt x="12655" y="6789"/>
                  <a:pt x="12629" y="6738"/>
                  <a:pt x="12599" y="6739"/>
                </a:cubicBezTo>
                <a:close/>
                <a:moveTo>
                  <a:pt x="12755" y="6739"/>
                </a:moveTo>
                <a:cubicBezTo>
                  <a:pt x="12726" y="6739"/>
                  <a:pt x="12705" y="6791"/>
                  <a:pt x="12708" y="6854"/>
                </a:cubicBezTo>
                <a:cubicBezTo>
                  <a:pt x="12711" y="6916"/>
                  <a:pt x="12738" y="6966"/>
                  <a:pt x="12767" y="6965"/>
                </a:cubicBezTo>
                <a:cubicBezTo>
                  <a:pt x="12797" y="6965"/>
                  <a:pt x="12818" y="6915"/>
                  <a:pt x="12815" y="6852"/>
                </a:cubicBezTo>
                <a:cubicBezTo>
                  <a:pt x="12811" y="6789"/>
                  <a:pt x="12785" y="6738"/>
                  <a:pt x="12755" y="6739"/>
                </a:cubicBezTo>
                <a:close/>
                <a:moveTo>
                  <a:pt x="12911" y="6739"/>
                </a:moveTo>
                <a:cubicBezTo>
                  <a:pt x="12882" y="6739"/>
                  <a:pt x="12861" y="6791"/>
                  <a:pt x="12864" y="6854"/>
                </a:cubicBezTo>
                <a:cubicBezTo>
                  <a:pt x="12868" y="6916"/>
                  <a:pt x="12895" y="6966"/>
                  <a:pt x="12924" y="6965"/>
                </a:cubicBezTo>
                <a:cubicBezTo>
                  <a:pt x="12954" y="6965"/>
                  <a:pt x="12975" y="6915"/>
                  <a:pt x="12971" y="6852"/>
                </a:cubicBezTo>
                <a:cubicBezTo>
                  <a:pt x="12968" y="6789"/>
                  <a:pt x="12941" y="6738"/>
                  <a:pt x="12911" y="6739"/>
                </a:cubicBezTo>
                <a:close/>
                <a:moveTo>
                  <a:pt x="13067" y="6739"/>
                </a:moveTo>
                <a:cubicBezTo>
                  <a:pt x="13038" y="6739"/>
                  <a:pt x="13017" y="6791"/>
                  <a:pt x="13021" y="6854"/>
                </a:cubicBezTo>
                <a:cubicBezTo>
                  <a:pt x="13024" y="6916"/>
                  <a:pt x="13051" y="6966"/>
                  <a:pt x="13081" y="6965"/>
                </a:cubicBezTo>
                <a:cubicBezTo>
                  <a:pt x="13110" y="6965"/>
                  <a:pt x="13131" y="6915"/>
                  <a:pt x="13128" y="6852"/>
                </a:cubicBezTo>
                <a:cubicBezTo>
                  <a:pt x="13124" y="6789"/>
                  <a:pt x="13097" y="6739"/>
                  <a:pt x="13067" y="6739"/>
                </a:cubicBezTo>
                <a:close/>
                <a:moveTo>
                  <a:pt x="13224" y="6739"/>
                </a:moveTo>
                <a:cubicBezTo>
                  <a:pt x="13194" y="6739"/>
                  <a:pt x="13173" y="6791"/>
                  <a:pt x="13177" y="6854"/>
                </a:cubicBezTo>
                <a:cubicBezTo>
                  <a:pt x="13181" y="6916"/>
                  <a:pt x="13207" y="6966"/>
                  <a:pt x="13237" y="6965"/>
                </a:cubicBezTo>
                <a:cubicBezTo>
                  <a:pt x="13267" y="6965"/>
                  <a:pt x="13288" y="6915"/>
                  <a:pt x="13284" y="6852"/>
                </a:cubicBezTo>
                <a:cubicBezTo>
                  <a:pt x="13280" y="6789"/>
                  <a:pt x="13253" y="6738"/>
                  <a:pt x="13224" y="6739"/>
                </a:cubicBezTo>
                <a:close/>
                <a:moveTo>
                  <a:pt x="13379" y="6739"/>
                </a:moveTo>
                <a:cubicBezTo>
                  <a:pt x="13350" y="6739"/>
                  <a:pt x="13330" y="6791"/>
                  <a:pt x="13334" y="6854"/>
                </a:cubicBezTo>
                <a:cubicBezTo>
                  <a:pt x="13337" y="6916"/>
                  <a:pt x="13364" y="6966"/>
                  <a:pt x="13394" y="6965"/>
                </a:cubicBezTo>
                <a:cubicBezTo>
                  <a:pt x="13424" y="6965"/>
                  <a:pt x="13444" y="6915"/>
                  <a:pt x="13440" y="6852"/>
                </a:cubicBezTo>
                <a:cubicBezTo>
                  <a:pt x="13436" y="6789"/>
                  <a:pt x="13409" y="6738"/>
                  <a:pt x="13379" y="6739"/>
                </a:cubicBezTo>
                <a:close/>
                <a:moveTo>
                  <a:pt x="8481" y="6789"/>
                </a:moveTo>
                <a:cubicBezTo>
                  <a:pt x="8452" y="6790"/>
                  <a:pt x="8427" y="6840"/>
                  <a:pt x="8426" y="6902"/>
                </a:cubicBezTo>
                <a:cubicBezTo>
                  <a:pt x="8425" y="6965"/>
                  <a:pt x="8448" y="7016"/>
                  <a:pt x="8478" y="7016"/>
                </a:cubicBezTo>
                <a:cubicBezTo>
                  <a:pt x="8507" y="7015"/>
                  <a:pt x="8532" y="6963"/>
                  <a:pt x="8533" y="6901"/>
                </a:cubicBezTo>
                <a:cubicBezTo>
                  <a:pt x="8534" y="6838"/>
                  <a:pt x="8511" y="6789"/>
                  <a:pt x="8481" y="6789"/>
                </a:cubicBezTo>
                <a:close/>
                <a:moveTo>
                  <a:pt x="8637" y="6789"/>
                </a:moveTo>
                <a:cubicBezTo>
                  <a:pt x="8608" y="6790"/>
                  <a:pt x="8583" y="6840"/>
                  <a:pt x="8582" y="6902"/>
                </a:cubicBezTo>
                <a:cubicBezTo>
                  <a:pt x="8581" y="6965"/>
                  <a:pt x="8605" y="7016"/>
                  <a:pt x="8634" y="7016"/>
                </a:cubicBezTo>
                <a:cubicBezTo>
                  <a:pt x="8664" y="7015"/>
                  <a:pt x="8688" y="6963"/>
                  <a:pt x="8689" y="6901"/>
                </a:cubicBezTo>
                <a:cubicBezTo>
                  <a:pt x="8690" y="6838"/>
                  <a:pt x="8667" y="6789"/>
                  <a:pt x="8637" y="6789"/>
                </a:cubicBezTo>
                <a:close/>
                <a:moveTo>
                  <a:pt x="8794" y="6789"/>
                </a:moveTo>
                <a:cubicBezTo>
                  <a:pt x="8764" y="6790"/>
                  <a:pt x="8739" y="6840"/>
                  <a:pt x="8739" y="6902"/>
                </a:cubicBezTo>
                <a:cubicBezTo>
                  <a:pt x="8738" y="6965"/>
                  <a:pt x="8761" y="7016"/>
                  <a:pt x="8791" y="7016"/>
                </a:cubicBezTo>
                <a:cubicBezTo>
                  <a:pt x="8820" y="7015"/>
                  <a:pt x="8845" y="6963"/>
                  <a:pt x="8846" y="6901"/>
                </a:cubicBezTo>
                <a:cubicBezTo>
                  <a:pt x="8846" y="6838"/>
                  <a:pt x="8823" y="6789"/>
                  <a:pt x="8794" y="6789"/>
                </a:cubicBezTo>
                <a:close/>
                <a:moveTo>
                  <a:pt x="8949" y="6789"/>
                </a:moveTo>
                <a:cubicBezTo>
                  <a:pt x="8920" y="6790"/>
                  <a:pt x="8896" y="6840"/>
                  <a:pt x="8895" y="6902"/>
                </a:cubicBezTo>
                <a:cubicBezTo>
                  <a:pt x="8894" y="6965"/>
                  <a:pt x="8918" y="7016"/>
                  <a:pt x="8948" y="7016"/>
                </a:cubicBezTo>
                <a:cubicBezTo>
                  <a:pt x="8977" y="7015"/>
                  <a:pt x="9001" y="6963"/>
                  <a:pt x="9002" y="6901"/>
                </a:cubicBezTo>
                <a:cubicBezTo>
                  <a:pt x="9002" y="6838"/>
                  <a:pt x="8979" y="6789"/>
                  <a:pt x="8949" y="6789"/>
                </a:cubicBezTo>
                <a:close/>
                <a:moveTo>
                  <a:pt x="9106" y="6789"/>
                </a:moveTo>
                <a:cubicBezTo>
                  <a:pt x="9076" y="6790"/>
                  <a:pt x="9052" y="6842"/>
                  <a:pt x="9051" y="6904"/>
                </a:cubicBezTo>
                <a:cubicBezTo>
                  <a:pt x="9051" y="6967"/>
                  <a:pt x="9074" y="7016"/>
                  <a:pt x="9104" y="7016"/>
                </a:cubicBezTo>
                <a:cubicBezTo>
                  <a:pt x="9134" y="7015"/>
                  <a:pt x="9158" y="6963"/>
                  <a:pt x="9158" y="6901"/>
                </a:cubicBezTo>
                <a:cubicBezTo>
                  <a:pt x="9159" y="6838"/>
                  <a:pt x="9135" y="6789"/>
                  <a:pt x="9106" y="6789"/>
                </a:cubicBezTo>
                <a:close/>
                <a:moveTo>
                  <a:pt x="1790" y="6890"/>
                </a:moveTo>
                <a:cubicBezTo>
                  <a:pt x="1760" y="6890"/>
                  <a:pt x="1730" y="6941"/>
                  <a:pt x="1722" y="7003"/>
                </a:cubicBezTo>
                <a:cubicBezTo>
                  <a:pt x="1714" y="7065"/>
                  <a:pt x="1731" y="7115"/>
                  <a:pt x="1761" y="7115"/>
                </a:cubicBezTo>
                <a:cubicBezTo>
                  <a:pt x="1791" y="7114"/>
                  <a:pt x="1821" y="7063"/>
                  <a:pt x="1829" y="7001"/>
                </a:cubicBezTo>
                <a:cubicBezTo>
                  <a:pt x="1837" y="6939"/>
                  <a:pt x="1819" y="6889"/>
                  <a:pt x="1790" y="6890"/>
                </a:cubicBezTo>
                <a:close/>
                <a:moveTo>
                  <a:pt x="1946" y="6890"/>
                </a:moveTo>
                <a:cubicBezTo>
                  <a:pt x="1917" y="6890"/>
                  <a:pt x="1886" y="6941"/>
                  <a:pt x="1878" y="7003"/>
                </a:cubicBezTo>
                <a:cubicBezTo>
                  <a:pt x="1870" y="7065"/>
                  <a:pt x="1888" y="7115"/>
                  <a:pt x="1918" y="7115"/>
                </a:cubicBezTo>
                <a:cubicBezTo>
                  <a:pt x="1948" y="7114"/>
                  <a:pt x="1977" y="7063"/>
                  <a:pt x="1985" y="7001"/>
                </a:cubicBezTo>
                <a:cubicBezTo>
                  <a:pt x="1993" y="6939"/>
                  <a:pt x="1976" y="6889"/>
                  <a:pt x="1946" y="6890"/>
                </a:cubicBezTo>
                <a:close/>
                <a:moveTo>
                  <a:pt x="2082" y="6890"/>
                </a:moveTo>
                <a:cubicBezTo>
                  <a:pt x="2053" y="6890"/>
                  <a:pt x="2023" y="6941"/>
                  <a:pt x="2015" y="7003"/>
                </a:cubicBezTo>
                <a:cubicBezTo>
                  <a:pt x="2007" y="7065"/>
                  <a:pt x="2025" y="7115"/>
                  <a:pt x="2055" y="7115"/>
                </a:cubicBezTo>
                <a:cubicBezTo>
                  <a:pt x="2085" y="7114"/>
                  <a:pt x="2115" y="7063"/>
                  <a:pt x="2122" y="7001"/>
                </a:cubicBezTo>
                <a:cubicBezTo>
                  <a:pt x="2130" y="6940"/>
                  <a:pt x="2112" y="6889"/>
                  <a:pt x="2082" y="6890"/>
                </a:cubicBezTo>
                <a:close/>
                <a:moveTo>
                  <a:pt x="2238" y="6890"/>
                </a:moveTo>
                <a:cubicBezTo>
                  <a:pt x="2209" y="6890"/>
                  <a:pt x="2179" y="6941"/>
                  <a:pt x="2172" y="7003"/>
                </a:cubicBezTo>
                <a:cubicBezTo>
                  <a:pt x="2164" y="7065"/>
                  <a:pt x="2182" y="7115"/>
                  <a:pt x="2211" y="7115"/>
                </a:cubicBezTo>
                <a:cubicBezTo>
                  <a:pt x="2241" y="7114"/>
                  <a:pt x="2271" y="7063"/>
                  <a:pt x="2278" y="7001"/>
                </a:cubicBezTo>
                <a:cubicBezTo>
                  <a:pt x="2286" y="6940"/>
                  <a:pt x="2268" y="6889"/>
                  <a:pt x="2238" y="6890"/>
                </a:cubicBezTo>
                <a:close/>
                <a:moveTo>
                  <a:pt x="2395" y="6890"/>
                </a:moveTo>
                <a:cubicBezTo>
                  <a:pt x="2365" y="6890"/>
                  <a:pt x="2335" y="6941"/>
                  <a:pt x="2328" y="7003"/>
                </a:cubicBezTo>
                <a:cubicBezTo>
                  <a:pt x="2321" y="7065"/>
                  <a:pt x="2339" y="7115"/>
                  <a:pt x="2368" y="7115"/>
                </a:cubicBezTo>
                <a:cubicBezTo>
                  <a:pt x="2398" y="7114"/>
                  <a:pt x="2428" y="7063"/>
                  <a:pt x="2435" y="7001"/>
                </a:cubicBezTo>
                <a:cubicBezTo>
                  <a:pt x="2442" y="6939"/>
                  <a:pt x="2424" y="6889"/>
                  <a:pt x="2395" y="6890"/>
                </a:cubicBezTo>
                <a:close/>
                <a:moveTo>
                  <a:pt x="2550" y="6890"/>
                </a:moveTo>
                <a:cubicBezTo>
                  <a:pt x="2521" y="6890"/>
                  <a:pt x="2492" y="6941"/>
                  <a:pt x="2484" y="7003"/>
                </a:cubicBezTo>
                <a:cubicBezTo>
                  <a:pt x="2477" y="7065"/>
                  <a:pt x="2495" y="7115"/>
                  <a:pt x="2525" y="7115"/>
                </a:cubicBezTo>
                <a:cubicBezTo>
                  <a:pt x="2554" y="7114"/>
                  <a:pt x="2584" y="7064"/>
                  <a:pt x="2591" y="7001"/>
                </a:cubicBezTo>
                <a:cubicBezTo>
                  <a:pt x="2598" y="6939"/>
                  <a:pt x="2580" y="6889"/>
                  <a:pt x="2550" y="6890"/>
                </a:cubicBezTo>
                <a:close/>
                <a:moveTo>
                  <a:pt x="2707" y="6890"/>
                </a:moveTo>
                <a:cubicBezTo>
                  <a:pt x="2677" y="6890"/>
                  <a:pt x="2647" y="6941"/>
                  <a:pt x="2640" y="7003"/>
                </a:cubicBezTo>
                <a:cubicBezTo>
                  <a:pt x="2633" y="7065"/>
                  <a:pt x="2651" y="7115"/>
                  <a:pt x="2681" y="7115"/>
                </a:cubicBezTo>
                <a:cubicBezTo>
                  <a:pt x="2711" y="7114"/>
                  <a:pt x="2741" y="7064"/>
                  <a:pt x="2748" y="7001"/>
                </a:cubicBezTo>
                <a:cubicBezTo>
                  <a:pt x="2755" y="6939"/>
                  <a:pt x="2736" y="6889"/>
                  <a:pt x="2707" y="6890"/>
                </a:cubicBezTo>
                <a:close/>
                <a:moveTo>
                  <a:pt x="2863" y="6890"/>
                </a:moveTo>
                <a:cubicBezTo>
                  <a:pt x="2833" y="6890"/>
                  <a:pt x="2803" y="6941"/>
                  <a:pt x="2797" y="7003"/>
                </a:cubicBezTo>
                <a:cubicBezTo>
                  <a:pt x="2790" y="7065"/>
                  <a:pt x="2809" y="7115"/>
                  <a:pt x="2838" y="7115"/>
                </a:cubicBezTo>
                <a:cubicBezTo>
                  <a:pt x="2868" y="7114"/>
                  <a:pt x="2897" y="7064"/>
                  <a:pt x="2904" y="7001"/>
                </a:cubicBezTo>
                <a:cubicBezTo>
                  <a:pt x="2911" y="6939"/>
                  <a:pt x="2892" y="6889"/>
                  <a:pt x="2863" y="6890"/>
                </a:cubicBezTo>
                <a:close/>
                <a:moveTo>
                  <a:pt x="2999" y="6890"/>
                </a:moveTo>
                <a:cubicBezTo>
                  <a:pt x="2970" y="6890"/>
                  <a:pt x="2940" y="6941"/>
                  <a:pt x="2933" y="7003"/>
                </a:cubicBezTo>
                <a:cubicBezTo>
                  <a:pt x="2927" y="7065"/>
                  <a:pt x="2945" y="7115"/>
                  <a:pt x="2975" y="7115"/>
                </a:cubicBezTo>
                <a:cubicBezTo>
                  <a:pt x="3005" y="7114"/>
                  <a:pt x="3034" y="7064"/>
                  <a:pt x="3040" y="7001"/>
                </a:cubicBezTo>
                <a:cubicBezTo>
                  <a:pt x="3047" y="6939"/>
                  <a:pt x="3029" y="6889"/>
                  <a:pt x="2999" y="6890"/>
                </a:cubicBezTo>
                <a:close/>
                <a:moveTo>
                  <a:pt x="3155" y="6890"/>
                </a:moveTo>
                <a:cubicBezTo>
                  <a:pt x="3126" y="6890"/>
                  <a:pt x="3096" y="6941"/>
                  <a:pt x="3090" y="7003"/>
                </a:cubicBezTo>
                <a:cubicBezTo>
                  <a:pt x="3083" y="7065"/>
                  <a:pt x="3102" y="7115"/>
                  <a:pt x="3131" y="7115"/>
                </a:cubicBezTo>
                <a:cubicBezTo>
                  <a:pt x="3161" y="7114"/>
                  <a:pt x="3190" y="7064"/>
                  <a:pt x="3197" y="7001"/>
                </a:cubicBezTo>
                <a:cubicBezTo>
                  <a:pt x="3203" y="6939"/>
                  <a:pt x="3185" y="6889"/>
                  <a:pt x="3155" y="6890"/>
                </a:cubicBezTo>
                <a:close/>
                <a:moveTo>
                  <a:pt x="3312" y="6890"/>
                </a:moveTo>
                <a:cubicBezTo>
                  <a:pt x="3282" y="6890"/>
                  <a:pt x="3253" y="6941"/>
                  <a:pt x="3246" y="7003"/>
                </a:cubicBezTo>
                <a:cubicBezTo>
                  <a:pt x="3240" y="7065"/>
                  <a:pt x="3259" y="7115"/>
                  <a:pt x="3288" y="7115"/>
                </a:cubicBezTo>
                <a:cubicBezTo>
                  <a:pt x="3318" y="7114"/>
                  <a:pt x="3347" y="7064"/>
                  <a:pt x="3353" y="7001"/>
                </a:cubicBezTo>
                <a:cubicBezTo>
                  <a:pt x="3359" y="6939"/>
                  <a:pt x="3341" y="6889"/>
                  <a:pt x="3312" y="6890"/>
                </a:cubicBezTo>
                <a:close/>
                <a:moveTo>
                  <a:pt x="561" y="6940"/>
                </a:moveTo>
                <a:cubicBezTo>
                  <a:pt x="532" y="6941"/>
                  <a:pt x="500" y="6991"/>
                  <a:pt x="491" y="7053"/>
                </a:cubicBezTo>
                <a:cubicBezTo>
                  <a:pt x="482" y="7115"/>
                  <a:pt x="499" y="7165"/>
                  <a:pt x="528" y="7165"/>
                </a:cubicBezTo>
                <a:cubicBezTo>
                  <a:pt x="558" y="7164"/>
                  <a:pt x="589" y="7114"/>
                  <a:pt x="598" y="7052"/>
                </a:cubicBezTo>
                <a:cubicBezTo>
                  <a:pt x="607" y="6990"/>
                  <a:pt x="591" y="6940"/>
                  <a:pt x="561" y="6940"/>
                </a:cubicBezTo>
                <a:close/>
                <a:moveTo>
                  <a:pt x="697" y="6940"/>
                </a:moveTo>
                <a:cubicBezTo>
                  <a:pt x="668" y="6941"/>
                  <a:pt x="637" y="6991"/>
                  <a:pt x="628" y="7053"/>
                </a:cubicBezTo>
                <a:cubicBezTo>
                  <a:pt x="619" y="7115"/>
                  <a:pt x="635" y="7165"/>
                  <a:pt x="665" y="7165"/>
                </a:cubicBezTo>
                <a:cubicBezTo>
                  <a:pt x="695" y="7164"/>
                  <a:pt x="726" y="7114"/>
                  <a:pt x="735" y="7052"/>
                </a:cubicBezTo>
                <a:cubicBezTo>
                  <a:pt x="744" y="6990"/>
                  <a:pt x="727" y="6940"/>
                  <a:pt x="697" y="6940"/>
                </a:cubicBezTo>
                <a:close/>
                <a:moveTo>
                  <a:pt x="873" y="6940"/>
                </a:moveTo>
                <a:cubicBezTo>
                  <a:pt x="844" y="6941"/>
                  <a:pt x="813" y="6991"/>
                  <a:pt x="804" y="7053"/>
                </a:cubicBezTo>
                <a:cubicBezTo>
                  <a:pt x="795" y="7115"/>
                  <a:pt x="811" y="7165"/>
                  <a:pt x="841" y="7165"/>
                </a:cubicBezTo>
                <a:cubicBezTo>
                  <a:pt x="871" y="7164"/>
                  <a:pt x="902" y="7114"/>
                  <a:pt x="911" y="7052"/>
                </a:cubicBezTo>
                <a:cubicBezTo>
                  <a:pt x="919" y="6990"/>
                  <a:pt x="903" y="6940"/>
                  <a:pt x="873" y="6940"/>
                </a:cubicBezTo>
                <a:close/>
                <a:moveTo>
                  <a:pt x="1010" y="6940"/>
                </a:moveTo>
                <a:cubicBezTo>
                  <a:pt x="980" y="6941"/>
                  <a:pt x="949" y="6991"/>
                  <a:pt x="941" y="7053"/>
                </a:cubicBezTo>
                <a:cubicBezTo>
                  <a:pt x="932" y="7115"/>
                  <a:pt x="949" y="7165"/>
                  <a:pt x="978" y="7165"/>
                </a:cubicBezTo>
                <a:cubicBezTo>
                  <a:pt x="1008" y="7164"/>
                  <a:pt x="1039" y="7114"/>
                  <a:pt x="1047" y="7052"/>
                </a:cubicBezTo>
                <a:cubicBezTo>
                  <a:pt x="1056" y="6990"/>
                  <a:pt x="1039" y="6940"/>
                  <a:pt x="1010" y="6940"/>
                </a:cubicBezTo>
                <a:close/>
                <a:moveTo>
                  <a:pt x="1166" y="6940"/>
                </a:moveTo>
                <a:cubicBezTo>
                  <a:pt x="1136" y="6941"/>
                  <a:pt x="1106" y="6991"/>
                  <a:pt x="1097" y="7053"/>
                </a:cubicBezTo>
                <a:cubicBezTo>
                  <a:pt x="1088" y="7115"/>
                  <a:pt x="1105" y="7165"/>
                  <a:pt x="1135" y="7165"/>
                </a:cubicBezTo>
                <a:cubicBezTo>
                  <a:pt x="1164" y="7164"/>
                  <a:pt x="1195" y="7114"/>
                  <a:pt x="1204" y="7052"/>
                </a:cubicBezTo>
                <a:cubicBezTo>
                  <a:pt x="1212" y="6990"/>
                  <a:pt x="1195" y="6940"/>
                  <a:pt x="1166" y="6940"/>
                </a:cubicBezTo>
                <a:close/>
                <a:moveTo>
                  <a:pt x="1322" y="6940"/>
                </a:moveTo>
                <a:cubicBezTo>
                  <a:pt x="1292" y="6941"/>
                  <a:pt x="1262" y="6991"/>
                  <a:pt x="1253" y="7053"/>
                </a:cubicBezTo>
                <a:cubicBezTo>
                  <a:pt x="1245" y="7115"/>
                  <a:pt x="1262" y="7165"/>
                  <a:pt x="1291" y="7165"/>
                </a:cubicBezTo>
                <a:cubicBezTo>
                  <a:pt x="1321" y="7164"/>
                  <a:pt x="1352" y="7114"/>
                  <a:pt x="1360" y="7052"/>
                </a:cubicBezTo>
                <a:cubicBezTo>
                  <a:pt x="1369" y="6990"/>
                  <a:pt x="1351" y="6940"/>
                  <a:pt x="1322" y="6940"/>
                </a:cubicBezTo>
                <a:close/>
                <a:moveTo>
                  <a:pt x="1478" y="6940"/>
                </a:moveTo>
                <a:cubicBezTo>
                  <a:pt x="1448" y="6941"/>
                  <a:pt x="1417" y="6991"/>
                  <a:pt x="1409" y="7053"/>
                </a:cubicBezTo>
                <a:cubicBezTo>
                  <a:pt x="1401" y="7115"/>
                  <a:pt x="1419" y="7165"/>
                  <a:pt x="1448" y="7165"/>
                </a:cubicBezTo>
                <a:cubicBezTo>
                  <a:pt x="1478" y="7164"/>
                  <a:pt x="1508" y="7114"/>
                  <a:pt x="1517" y="7052"/>
                </a:cubicBezTo>
                <a:cubicBezTo>
                  <a:pt x="1525" y="6990"/>
                  <a:pt x="1507" y="6940"/>
                  <a:pt x="1478" y="6940"/>
                </a:cubicBezTo>
                <a:close/>
                <a:moveTo>
                  <a:pt x="1634" y="6940"/>
                </a:moveTo>
                <a:cubicBezTo>
                  <a:pt x="1604" y="6941"/>
                  <a:pt x="1574" y="6991"/>
                  <a:pt x="1566" y="7053"/>
                </a:cubicBezTo>
                <a:cubicBezTo>
                  <a:pt x="1557" y="7115"/>
                  <a:pt x="1575" y="7165"/>
                  <a:pt x="1605" y="7165"/>
                </a:cubicBezTo>
                <a:cubicBezTo>
                  <a:pt x="1634" y="7164"/>
                  <a:pt x="1664" y="7114"/>
                  <a:pt x="1672" y="7052"/>
                </a:cubicBezTo>
                <a:cubicBezTo>
                  <a:pt x="1680" y="6990"/>
                  <a:pt x="1663" y="6940"/>
                  <a:pt x="1634" y="6940"/>
                </a:cubicBezTo>
                <a:close/>
                <a:moveTo>
                  <a:pt x="15234" y="6990"/>
                </a:moveTo>
                <a:cubicBezTo>
                  <a:pt x="15205" y="6991"/>
                  <a:pt x="15186" y="7042"/>
                  <a:pt x="15191" y="7105"/>
                </a:cubicBezTo>
                <a:cubicBezTo>
                  <a:pt x="15197" y="7168"/>
                  <a:pt x="15226" y="7219"/>
                  <a:pt x="15256" y="7218"/>
                </a:cubicBezTo>
                <a:cubicBezTo>
                  <a:pt x="15285" y="7218"/>
                  <a:pt x="15305" y="7167"/>
                  <a:pt x="15299" y="7104"/>
                </a:cubicBezTo>
                <a:cubicBezTo>
                  <a:pt x="15293" y="7041"/>
                  <a:pt x="15264" y="6990"/>
                  <a:pt x="15234" y="6990"/>
                </a:cubicBezTo>
                <a:close/>
                <a:moveTo>
                  <a:pt x="15391" y="6990"/>
                </a:moveTo>
                <a:cubicBezTo>
                  <a:pt x="15361" y="6991"/>
                  <a:pt x="15342" y="7042"/>
                  <a:pt x="15348" y="7105"/>
                </a:cubicBezTo>
                <a:cubicBezTo>
                  <a:pt x="15354" y="7168"/>
                  <a:pt x="15383" y="7219"/>
                  <a:pt x="15413" y="7218"/>
                </a:cubicBezTo>
                <a:cubicBezTo>
                  <a:pt x="15442" y="7218"/>
                  <a:pt x="15461" y="7166"/>
                  <a:pt x="15455" y="7104"/>
                </a:cubicBezTo>
                <a:cubicBezTo>
                  <a:pt x="15449" y="7041"/>
                  <a:pt x="15420" y="6990"/>
                  <a:pt x="15391" y="6990"/>
                </a:cubicBezTo>
                <a:close/>
                <a:moveTo>
                  <a:pt x="15547" y="6990"/>
                </a:moveTo>
                <a:cubicBezTo>
                  <a:pt x="15517" y="6991"/>
                  <a:pt x="15498" y="7042"/>
                  <a:pt x="15504" y="7105"/>
                </a:cubicBezTo>
                <a:cubicBezTo>
                  <a:pt x="15510" y="7168"/>
                  <a:pt x="15539" y="7219"/>
                  <a:pt x="15569" y="7218"/>
                </a:cubicBezTo>
                <a:cubicBezTo>
                  <a:pt x="15599" y="7218"/>
                  <a:pt x="15618" y="7166"/>
                  <a:pt x="15612" y="7104"/>
                </a:cubicBezTo>
                <a:cubicBezTo>
                  <a:pt x="15606" y="7041"/>
                  <a:pt x="15577" y="6990"/>
                  <a:pt x="15547" y="6990"/>
                </a:cubicBezTo>
                <a:close/>
                <a:moveTo>
                  <a:pt x="15703" y="6990"/>
                </a:moveTo>
                <a:cubicBezTo>
                  <a:pt x="15673" y="6991"/>
                  <a:pt x="15654" y="7042"/>
                  <a:pt x="15661" y="7105"/>
                </a:cubicBezTo>
                <a:cubicBezTo>
                  <a:pt x="15667" y="7168"/>
                  <a:pt x="15696" y="7219"/>
                  <a:pt x="15726" y="7218"/>
                </a:cubicBezTo>
                <a:cubicBezTo>
                  <a:pt x="15756" y="7218"/>
                  <a:pt x="15774" y="7167"/>
                  <a:pt x="15768" y="7104"/>
                </a:cubicBezTo>
                <a:cubicBezTo>
                  <a:pt x="15762" y="7041"/>
                  <a:pt x="15732" y="6990"/>
                  <a:pt x="15703" y="6990"/>
                </a:cubicBezTo>
                <a:close/>
                <a:moveTo>
                  <a:pt x="15859" y="6990"/>
                </a:moveTo>
                <a:cubicBezTo>
                  <a:pt x="15829" y="6991"/>
                  <a:pt x="15811" y="7042"/>
                  <a:pt x="15817" y="7105"/>
                </a:cubicBezTo>
                <a:cubicBezTo>
                  <a:pt x="15824" y="7168"/>
                  <a:pt x="15853" y="7219"/>
                  <a:pt x="15882" y="7218"/>
                </a:cubicBezTo>
                <a:cubicBezTo>
                  <a:pt x="15912" y="7218"/>
                  <a:pt x="15931" y="7167"/>
                  <a:pt x="15925" y="7104"/>
                </a:cubicBezTo>
                <a:cubicBezTo>
                  <a:pt x="15918" y="7041"/>
                  <a:pt x="15889" y="6990"/>
                  <a:pt x="15859" y="6990"/>
                </a:cubicBezTo>
                <a:close/>
                <a:moveTo>
                  <a:pt x="16015" y="6990"/>
                </a:moveTo>
                <a:cubicBezTo>
                  <a:pt x="15985" y="6991"/>
                  <a:pt x="15967" y="7042"/>
                  <a:pt x="15973" y="7105"/>
                </a:cubicBezTo>
                <a:cubicBezTo>
                  <a:pt x="15980" y="7168"/>
                  <a:pt x="16010" y="7219"/>
                  <a:pt x="16039" y="7218"/>
                </a:cubicBezTo>
                <a:cubicBezTo>
                  <a:pt x="16069" y="7218"/>
                  <a:pt x="16088" y="7167"/>
                  <a:pt x="16081" y="7104"/>
                </a:cubicBezTo>
                <a:cubicBezTo>
                  <a:pt x="16074" y="7041"/>
                  <a:pt x="16045" y="6990"/>
                  <a:pt x="16015" y="6990"/>
                </a:cubicBezTo>
                <a:close/>
                <a:moveTo>
                  <a:pt x="16152" y="6990"/>
                </a:moveTo>
                <a:cubicBezTo>
                  <a:pt x="16122" y="6991"/>
                  <a:pt x="16103" y="7042"/>
                  <a:pt x="16110" y="7105"/>
                </a:cubicBezTo>
                <a:cubicBezTo>
                  <a:pt x="16117" y="7168"/>
                  <a:pt x="16147" y="7219"/>
                  <a:pt x="16177" y="7218"/>
                </a:cubicBezTo>
                <a:cubicBezTo>
                  <a:pt x="16207" y="7218"/>
                  <a:pt x="16225" y="7167"/>
                  <a:pt x="16218" y="7104"/>
                </a:cubicBezTo>
                <a:cubicBezTo>
                  <a:pt x="16211" y="7041"/>
                  <a:pt x="16181" y="6990"/>
                  <a:pt x="16152" y="6990"/>
                </a:cubicBezTo>
                <a:close/>
                <a:moveTo>
                  <a:pt x="16308" y="6990"/>
                </a:moveTo>
                <a:cubicBezTo>
                  <a:pt x="16279" y="6991"/>
                  <a:pt x="16260" y="7042"/>
                  <a:pt x="16267" y="7105"/>
                </a:cubicBezTo>
                <a:cubicBezTo>
                  <a:pt x="16274" y="7168"/>
                  <a:pt x="16304" y="7219"/>
                  <a:pt x="16333" y="7218"/>
                </a:cubicBezTo>
                <a:cubicBezTo>
                  <a:pt x="16363" y="7218"/>
                  <a:pt x="16381" y="7167"/>
                  <a:pt x="16374" y="7104"/>
                </a:cubicBezTo>
                <a:cubicBezTo>
                  <a:pt x="16367" y="7041"/>
                  <a:pt x="16338" y="6990"/>
                  <a:pt x="16308" y="6990"/>
                </a:cubicBezTo>
                <a:close/>
                <a:moveTo>
                  <a:pt x="16465" y="6990"/>
                </a:moveTo>
                <a:cubicBezTo>
                  <a:pt x="16435" y="6991"/>
                  <a:pt x="16416" y="7042"/>
                  <a:pt x="16423" y="7105"/>
                </a:cubicBezTo>
                <a:cubicBezTo>
                  <a:pt x="16430" y="7168"/>
                  <a:pt x="16461" y="7219"/>
                  <a:pt x="16490" y="7218"/>
                </a:cubicBezTo>
                <a:cubicBezTo>
                  <a:pt x="16520" y="7218"/>
                  <a:pt x="16538" y="7167"/>
                  <a:pt x="16531" y="7104"/>
                </a:cubicBezTo>
                <a:cubicBezTo>
                  <a:pt x="16524" y="7040"/>
                  <a:pt x="16494" y="6990"/>
                  <a:pt x="16465" y="6990"/>
                </a:cubicBezTo>
                <a:close/>
                <a:moveTo>
                  <a:pt x="10940" y="7041"/>
                </a:moveTo>
                <a:cubicBezTo>
                  <a:pt x="10911" y="7041"/>
                  <a:pt x="10888" y="7093"/>
                  <a:pt x="10889" y="7155"/>
                </a:cubicBezTo>
                <a:cubicBezTo>
                  <a:pt x="10891" y="7218"/>
                  <a:pt x="10916" y="7267"/>
                  <a:pt x="10945" y="7267"/>
                </a:cubicBezTo>
                <a:cubicBezTo>
                  <a:pt x="10975" y="7267"/>
                  <a:pt x="10998" y="7216"/>
                  <a:pt x="10997" y="7154"/>
                </a:cubicBezTo>
                <a:cubicBezTo>
                  <a:pt x="10995" y="7091"/>
                  <a:pt x="10970" y="7040"/>
                  <a:pt x="10940" y="7041"/>
                </a:cubicBezTo>
                <a:close/>
                <a:moveTo>
                  <a:pt x="11096" y="7041"/>
                </a:moveTo>
                <a:cubicBezTo>
                  <a:pt x="11067" y="7041"/>
                  <a:pt x="11044" y="7093"/>
                  <a:pt x="11046" y="7155"/>
                </a:cubicBezTo>
                <a:cubicBezTo>
                  <a:pt x="11047" y="7218"/>
                  <a:pt x="11073" y="7267"/>
                  <a:pt x="11102" y="7267"/>
                </a:cubicBezTo>
                <a:cubicBezTo>
                  <a:pt x="11132" y="7267"/>
                  <a:pt x="11155" y="7216"/>
                  <a:pt x="11153" y="7154"/>
                </a:cubicBezTo>
                <a:cubicBezTo>
                  <a:pt x="11151" y="7091"/>
                  <a:pt x="11126" y="7040"/>
                  <a:pt x="11096" y="7041"/>
                </a:cubicBezTo>
                <a:close/>
                <a:moveTo>
                  <a:pt x="11253" y="7041"/>
                </a:moveTo>
                <a:cubicBezTo>
                  <a:pt x="11223" y="7041"/>
                  <a:pt x="11200" y="7093"/>
                  <a:pt x="11202" y="7155"/>
                </a:cubicBezTo>
                <a:cubicBezTo>
                  <a:pt x="11204" y="7218"/>
                  <a:pt x="11229" y="7267"/>
                  <a:pt x="11259" y="7267"/>
                </a:cubicBezTo>
                <a:cubicBezTo>
                  <a:pt x="11288" y="7267"/>
                  <a:pt x="11311" y="7216"/>
                  <a:pt x="11309" y="7154"/>
                </a:cubicBezTo>
                <a:cubicBezTo>
                  <a:pt x="11308" y="7091"/>
                  <a:pt x="11282" y="7040"/>
                  <a:pt x="11253" y="7041"/>
                </a:cubicBezTo>
                <a:close/>
                <a:moveTo>
                  <a:pt x="11408" y="7041"/>
                </a:moveTo>
                <a:cubicBezTo>
                  <a:pt x="11379" y="7041"/>
                  <a:pt x="11356" y="7093"/>
                  <a:pt x="11358" y="7155"/>
                </a:cubicBezTo>
                <a:cubicBezTo>
                  <a:pt x="11360" y="7218"/>
                  <a:pt x="11386" y="7267"/>
                  <a:pt x="11416" y="7267"/>
                </a:cubicBezTo>
                <a:cubicBezTo>
                  <a:pt x="11445" y="7267"/>
                  <a:pt x="11468" y="7216"/>
                  <a:pt x="11466" y="7154"/>
                </a:cubicBezTo>
                <a:cubicBezTo>
                  <a:pt x="11464" y="7091"/>
                  <a:pt x="11438" y="7040"/>
                  <a:pt x="11408" y="7041"/>
                </a:cubicBezTo>
                <a:close/>
                <a:moveTo>
                  <a:pt x="11565" y="7041"/>
                </a:moveTo>
                <a:cubicBezTo>
                  <a:pt x="11535" y="7041"/>
                  <a:pt x="11513" y="7093"/>
                  <a:pt x="11515" y="7155"/>
                </a:cubicBezTo>
                <a:cubicBezTo>
                  <a:pt x="11517" y="7218"/>
                  <a:pt x="11542" y="7267"/>
                  <a:pt x="11572" y="7267"/>
                </a:cubicBezTo>
                <a:cubicBezTo>
                  <a:pt x="11602" y="7267"/>
                  <a:pt x="11624" y="7217"/>
                  <a:pt x="11622" y="7154"/>
                </a:cubicBezTo>
                <a:cubicBezTo>
                  <a:pt x="11620" y="7091"/>
                  <a:pt x="11594" y="7040"/>
                  <a:pt x="11565" y="7041"/>
                </a:cubicBezTo>
                <a:close/>
                <a:moveTo>
                  <a:pt x="12014" y="7041"/>
                </a:moveTo>
                <a:cubicBezTo>
                  <a:pt x="11984" y="7041"/>
                  <a:pt x="11962" y="7093"/>
                  <a:pt x="11964" y="7155"/>
                </a:cubicBezTo>
                <a:cubicBezTo>
                  <a:pt x="11967" y="7218"/>
                  <a:pt x="11993" y="7267"/>
                  <a:pt x="12023" y="7267"/>
                </a:cubicBezTo>
                <a:cubicBezTo>
                  <a:pt x="12053" y="7267"/>
                  <a:pt x="12075" y="7217"/>
                  <a:pt x="12072" y="7154"/>
                </a:cubicBezTo>
                <a:cubicBezTo>
                  <a:pt x="12069" y="7091"/>
                  <a:pt x="12043" y="7040"/>
                  <a:pt x="12014" y="7041"/>
                </a:cubicBezTo>
                <a:close/>
                <a:moveTo>
                  <a:pt x="12170" y="7041"/>
                </a:moveTo>
                <a:cubicBezTo>
                  <a:pt x="12140" y="7041"/>
                  <a:pt x="12118" y="7093"/>
                  <a:pt x="12121" y="7155"/>
                </a:cubicBezTo>
                <a:cubicBezTo>
                  <a:pt x="12123" y="7218"/>
                  <a:pt x="12150" y="7268"/>
                  <a:pt x="12179" y="7267"/>
                </a:cubicBezTo>
                <a:cubicBezTo>
                  <a:pt x="12209" y="7267"/>
                  <a:pt x="12232" y="7217"/>
                  <a:pt x="12229" y="7154"/>
                </a:cubicBezTo>
                <a:cubicBezTo>
                  <a:pt x="12226" y="7091"/>
                  <a:pt x="12199" y="7040"/>
                  <a:pt x="12170" y="7041"/>
                </a:cubicBezTo>
                <a:close/>
                <a:moveTo>
                  <a:pt x="12307" y="7041"/>
                </a:moveTo>
                <a:cubicBezTo>
                  <a:pt x="12277" y="7041"/>
                  <a:pt x="12255" y="7093"/>
                  <a:pt x="12258" y="7155"/>
                </a:cubicBezTo>
                <a:cubicBezTo>
                  <a:pt x="12260" y="7218"/>
                  <a:pt x="12287" y="7267"/>
                  <a:pt x="12317" y="7267"/>
                </a:cubicBezTo>
                <a:cubicBezTo>
                  <a:pt x="12347" y="7267"/>
                  <a:pt x="12369" y="7217"/>
                  <a:pt x="12366" y="7154"/>
                </a:cubicBezTo>
                <a:cubicBezTo>
                  <a:pt x="12363" y="7091"/>
                  <a:pt x="12336" y="7040"/>
                  <a:pt x="12307" y="7041"/>
                </a:cubicBezTo>
                <a:close/>
                <a:moveTo>
                  <a:pt x="12462" y="7041"/>
                </a:moveTo>
                <a:cubicBezTo>
                  <a:pt x="12433" y="7041"/>
                  <a:pt x="12411" y="7093"/>
                  <a:pt x="12414" y="7155"/>
                </a:cubicBezTo>
                <a:cubicBezTo>
                  <a:pt x="12417" y="7218"/>
                  <a:pt x="12444" y="7267"/>
                  <a:pt x="12473" y="7267"/>
                </a:cubicBezTo>
                <a:cubicBezTo>
                  <a:pt x="12503" y="7267"/>
                  <a:pt x="12525" y="7217"/>
                  <a:pt x="12522" y="7154"/>
                </a:cubicBezTo>
                <a:cubicBezTo>
                  <a:pt x="12518" y="7091"/>
                  <a:pt x="12492" y="7040"/>
                  <a:pt x="12462" y="7041"/>
                </a:cubicBezTo>
                <a:close/>
                <a:moveTo>
                  <a:pt x="12619" y="7041"/>
                </a:moveTo>
                <a:cubicBezTo>
                  <a:pt x="12589" y="7041"/>
                  <a:pt x="12567" y="7093"/>
                  <a:pt x="12570" y="7155"/>
                </a:cubicBezTo>
                <a:cubicBezTo>
                  <a:pt x="12574" y="7218"/>
                  <a:pt x="12601" y="7267"/>
                  <a:pt x="12630" y="7267"/>
                </a:cubicBezTo>
                <a:cubicBezTo>
                  <a:pt x="12660" y="7267"/>
                  <a:pt x="12682" y="7217"/>
                  <a:pt x="12679" y="7154"/>
                </a:cubicBezTo>
                <a:cubicBezTo>
                  <a:pt x="12675" y="7091"/>
                  <a:pt x="12648" y="7040"/>
                  <a:pt x="12619" y="7041"/>
                </a:cubicBezTo>
                <a:close/>
                <a:moveTo>
                  <a:pt x="12775" y="7041"/>
                </a:moveTo>
                <a:cubicBezTo>
                  <a:pt x="12745" y="7041"/>
                  <a:pt x="12724" y="7093"/>
                  <a:pt x="12727" y="7155"/>
                </a:cubicBezTo>
                <a:cubicBezTo>
                  <a:pt x="12731" y="7218"/>
                  <a:pt x="12757" y="7269"/>
                  <a:pt x="12787" y="7269"/>
                </a:cubicBezTo>
                <a:cubicBezTo>
                  <a:pt x="12817" y="7268"/>
                  <a:pt x="12838" y="7217"/>
                  <a:pt x="12835" y="7154"/>
                </a:cubicBezTo>
                <a:cubicBezTo>
                  <a:pt x="12832" y="7091"/>
                  <a:pt x="12805" y="7040"/>
                  <a:pt x="12775" y="7041"/>
                </a:cubicBezTo>
                <a:close/>
                <a:moveTo>
                  <a:pt x="12931" y="7041"/>
                </a:moveTo>
                <a:cubicBezTo>
                  <a:pt x="12901" y="7041"/>
                  <a:pt x="12880" y="7093"/>
                  <a:pt x="12884" y="7155"/>
                </a:cubicBezTo>
                <a:cubicBezTo>
                  <a:pt x="12887" y="7218"/>
                  <a:pt x="12914" y="7269"/>
                  <a:pt x="12944" y="7269"/>
                </a:cubicBezTo>
                <a:cubicBezTo>
                  <a:pt x="12973" y="7268"/>
                  <a:pt x="12995" y="7217"/>
                  <a:pt x="12991" y="7154"/>
                </a:cubicBezTo>
                <a:cubicBezTo>
                  <a:pt x="12988" y="7091"/>
                  <a:pt x="12961" y="7040"/>
                  <a:pt x="12931" y="7041"/>
                </a:cubicBezTo>
                <a:close/>
                <a:moveTo>
                  <a:pt x="13087" y="7041"/>
                </a:moveTo>
                <a:cubicBezTo>
                  <a:pt x="13058" y="7041"/>
                  <a:pt x="13037" y="7093"/>
                  <a:pt x="13040" y="7155"/>
                </a:cubicBezTo>
                <a:cubicBezTo>
                  <a:pt x="13044" y="7218"/>
                  <a:pt x="13071" y="7269"/>
                  <a:pt x="13101" y="7269"/>
                </a:cubicBezTo>
                <a:cubicBezTo>
                  <a:pt x="13130" y="7268"/>
                  <a:pt x="13151" y="7217"/>
                  <a:pt x="13148" y="7154"/>
                </a:cubicBezTo>
                <a:cubicBezTo>
                  <a:pt x="13144" y="7091"/>
                  <a:pt x="13117" y="7040"/>
                  <a:pt x="13087" y="7041"/>
                </a:cubicBezTo>
                <a:close/>
                <a:moveTo>
                  <a:pt x="13243" y="7041"/>
                </a:moveTo>
                <a:cubicBezTo>
                  <a:pt x="13214" y="7041"/>
                  <a:pt x="13193" y="7093"/>
                  <a:pt x="13197" y="7155"/>
                </a:cubicBezTo>
                <a:cubicBezTo>
                  <a:pt x="13200" y="7218"/>
                  <a:pt x="13227" y="7269"/>
                  <a:pt x="13257" y="7269"/>
                </a:cubicBezTo>
                <a:cubicBezTo>
                  <a:pt x="13287" y="7268"/>
                  <a:pt x="13308" y="7217"/>
                  <a:pt x="13304" y="7154"/>
                </a:cubicBezTo>
                <a:cubicBezTo>
                  <a:pt x="13300" y="7091"/>
                  <a:pt x="13273" y="7040"/>
                  <a:pt x="13243" y="7041"/>
                </a:cubicBezTo>
                <a:close/>
                <a:moveTo>
                  <a:pt x="13399" y="7041"/>
                </a:moveTo>
                <a:cubicBezTo>
                  <a:pt x="13370" y="7041"/>
                  <a:pt x="13349" y="7093"/>
                  <a:pt x="13353" y="7155"/>
                </a:cubicBezTo>
                <a:cubicBezTo>
                  <a:pt x="13357" y="7218"/>
                  <a:pt x="13384" y="7269"/>
                  <a:pt x="13414" y="7269"/>
                </a:cubicBezTo>
                <a:cubicBezTo>
                  <a:pt x="13443" y="7268"/>
                  <a:pt x="13465" y="7217"/>
                  <a:pt x="13461" y="7154"/>
                </a:cubicBezTo>
                <a:cubicBezTo>
                  <a:pt x="13457" y="7091"/>
                  <a:pt x="13429" y="7040"/>
                  <a:pt x="13399" y="7041"/>
                </a:cubicBezTo>
                <a:close/>
                <a:moveTo>
                  <a:pt x="13556" y="7041"/>
                </a:moveTo>
                <a:cubicBezTo>
                  <a:pt x="13526" y="7041"/>
                  <a:pt x="13505" y="7093"/>
                  <a:pt x="13509" y="7155"/>
                </a:cubicBezTo>
                <a:cubicBezTo>
                  <a:pt x="13514" y="7218"/>
                  <a:pt x="13541" y="7269"/>
                  <a:pt x="13571" y="7269"/>
                </a:cubicBezTo>
                <a:cubicBezTo>
                  <a:pt x="13600" y="7268"/>
                  <a:pt x="13621" y="7217"/>
                  <a:pt x="13617" y="7154"/>
                </a:cubicBezTo>
                <a:cubicBezTo>
                  <a:pt x="13613" y="7091"/>
                  <a:pt x="13586" y="7040"/>
                  <a:pt x="13556" y="7041"/>
                </a:cubicBezTo>
                <a:close/>
                <a:moveTo>
                  <a:pt x="13692" y="7041"/>
                </a:moveTo>
                <a:cubicBezTo>
                  <a:pt x="13662" y="7041"/>
                  <a:pt x="13642" y="7093"/>
                  <a:pt x="13646" y="7155"/>
                </a:cubicBezTo>
                <a:cubicBezTo>
                  <a:pt x="13651" y="7218"/>
                  <a:pt x="13678" y="7269"/>
                  <a:pt x="13708" y="7269"/>
                </a:cubicBezTo>
                <a:cubicBezTo>
                  <a:pt x="13738" y="7268"/>
                  <a:pt x="13758" y="7217"/>
                  <a:pt x="13754" y="7154"/>
                </a:cubicBezTo>
                <a:cubicBezTo>
                  <a:pt x="13750" y="7091"/>
                  <a:pt x="13722" y="7040"/>
                  <a:pt x="13692" y="7041"/>
                </a:cubicBezTo>
                <a:close/>
                <a:moveTo>
                  <a:pt x="13849" y="7041"/>
                </a:moveTo>
                <a:cubicBezTo>
                  <a:pt x="13819" y="7041"/>
                  <a:pt x="13798" y="7093"/>
                  <a:pt x="13803" y="7155"/>
                </a:cubicBezTo>
                <a:cubicBezTo>
                  <a:pt x="13807" y="7218"/>
                  <a:pt x="13835" y="7269"/>
                  <a:pt x="13864" y="7269"/>
                </a:cubicBezTo>
                <a:cubicBezTo>
                  <a:pt x="13894" y="7268"/>
                  <a:pt x="13915" y="7217"/>
                  <a:pt x="13910" y="7154"/>
                </a:cubicBezTo>
                <a:cubicBezTo>
                  <a:pt x="13906" y="7091"/>
                  <a:pt x="13878" y="7040"/>
                  <a:pt x="13849" y="7041"/>
                </a:cubicBezTo>
                <a:close/>
                <a:moveTo>
                  <a:pt x="14004" y="7041"/>
                </a:moveTo>
                <a:cubicBezTo>
                  <a:pt x="13975" y="7041"/>
                  <a:pt x="13955" y="7093"/>
                  <a:pt x="13959" y="7155"/>
                </a:cubicBezTo>
                <a:cubicBezTo>
                  <a:pt x="13964" y="7218"/>
                  <a:pt x="13992" y="7269"/>
                  <a:pt x="14021" y="7269"/>
                </a:cubicBezTo>
                <a:cubicBezTo>
                  <a:pt x="14051" y="7268"/>
                  <a:pt x="14071" y="7217"/>
                  <a:pt x="14067" y="7154"/>
                </a:cubicBezTo>
                <a:cubicBezTo>
                  <a:pt x="14062" y="7091"/>
                  <a:pt x="14034" y="7040"/>
                  <a:pt x="14004" y="7041"/>
                </a:cubicBezTo>
                <a:close/>
                <a:moveTo>
                  <a:pt x="14161" y="7041"/>
                </a:moveTo>
                <a:cubicBezTo>
                  <a:pt x="14131" y="7041"/>
                  <a:pt x="14111" y="7093"/>
                  <a:pt x="14116" y="7155"/>
                </a:cubicBezTo>
                <a:cubicBezTo>
                  <a:pt x="14120" y="7218"/>
                  <a:pt x="14148" y="7269"/>
                  <a:pt x="14178" y="7269"/>
                </a:cubicBezTo>
                <a:cubicBezTo>
                  <a:pt x="14208" y="7268"/>
                  <a:pt x="14228" y="7217"/>
                  <a:pt x="14223" y="7154"/>
                </a:cubicBezTo>
                <a:cubicBezTo>
                  <a:pt x="14218" y="7091"/>
                  <a:pt x="14190" y="7040"/>
                  <a:pt x="14161" y="7041"/>
                </a:cubicBezTo>
                <a:close/>
                <a:moveTo>
                  <a:pt x="14317" y="7041"/>
                </a:moveTo>
                <a:cubicBezTo>
                  <a:pt x="14288" y="7041"/>
                  <a:pt x="14267" y="7093"/>
                  <a:pt x="14272" y="7155"/>
                </a:cubicBezTo>
                <a:cubicBezTo>
                  <a:pt x="14277" y="7218"/>
                  <a:pt x="14305" y="7269"/>
                  <a:pt x="14335" y="7269"/>
                </a:cubicBezTo>
                <a:cubicBezTo>
                  <a:pt x="14365" y="7268"/>
                  <a:pt x="14384" y="7217"/>
                  <a:pt x="14379" y="7154"/>
                </a:cubicBezTo>
                <a:cubicBezTo>
                  <a:pt x="14374" y="7091"/>
                  <a:pt x="14347" y="7040"/>
                  <a:pt x="14317" y="7041"/>
                </a:cubicBezTo>
                <a:close/>
                <a:moveTo>
                  <a:pt x="14473" y="7041"/>
                </a:moveTo>
                <a:cubicBezTo>
                  <a:pt x="14443" y="7041"/>
                  <a:pt x="14423" y="7093"/>
                  <a:pt x="14428" y="7155"/>
                </a:cubicBezTo>
                <a:cubicBezTo>
                  <a:pt x="14433" y="7218"/>
                  <a:pt x="14461" y="7269"/>
                  <a:pt x="14491" y="7269"/>
                </a:cubicBezTo>
                <a:cubicBezTo>
                  <a:pt x="14521" y="7268"/>
                  <a:pt x="14541" y="7217"/>
                  <a:pt x="14536" y="7154"/>
                </a:cubicBezTo>
                <a:cubicBezTo>
                  <a:pt x="14531" y="7091"/>
                  <a:pt x="14503" y="7040"/>
                  <a:pt x="14473" y="7041"/>
                </a:cubicBezTo>
                <a:close/>
                <a:moveTo>
                  <a:pt x="14629" y="7041"/>
                </a:moveTo>
                <a:cubicBezTo>
                  <a:pt x="14600" y="7041"/>
                  <a:pt x="14580" y="7093"/>
                  <a:pt x="14585" y="7155"/>
                </a:cubicBezTo>
                <a:cubicBezTo>
                  <a:pt x="14590" y="7218"/>
                  <a:pt x="14619" y="7269"/>
                  <a:pt x="14648" y="7269"/>
                </a:cubicBezTo>
                <a:cubicBezTo>
                  <a:pt x="14678" y="7268"/>
                  <a:pt x="14698" y="7217"/>
                  <a:pt x="14692" y="7154"/>
                </a:cubicBezTo>
                <a:cubicBezTo>
                  <a:pt x="14687" y="7091"/>
                  <a:pt x="14659" y="7040"/>
                  <a:pt x="14629" y="7041"/>
                </a:cubicBezTo>
                <a:close/>
                <a:moveTo>
                  <a:pt x="14766" y="7041"/>
                </a:moveTo>
                <a:cubicBezTo>
                  <a:pt x="14736" y="7041"/>
                  <a:pt x="14716" y="7093"/>
                  <a:pt x="14722" y="7155"/>
                </a:cubicBezTo>
                <a:cubicBezTo>
                  <a:pt x="14727" y="7218"/>
                  <a:pt x="14755" y="7269"/>
                  <a:pt x="14785" y="7269"/>
                </a:cubicBezTo>
                <a:cubicBezTo>
                  <a:pt x="14815" y="7268"/>
                  <a:pt x="14835" y="7217"/>
                  <a:pt x="14829" y="7154"/>
                </a:cubicBezTo>
                <a:cubicBezTo>
                  <a:pt x="14824" y="7091"/>
                  <a:pt x="14795" y="7040"/>
                  <a:pt x="14766" y="7041"/>
                </a:cubicBezTo>
                <a:close/>
                <a:moveTo>
                  <a:pt x="14922" y="7041"/>
                </a:moveTo>
                <a:cubicBezTo>
                  <a:pt x="14892" y="7041"/>
                  <a:pt x="14873" y="7093"/>
                  <a:pt x="14879" y="7155"/>
                </a:cubicBezTo>
                <a:cubicBezTo>
                  <a:pt x="14884" y="7218"/>
                  <a:pt x="14912" y="7269"/>
                  <a:pt x="14942" y="7269"/>
                </a:cubicBezTo>
                <a:cubicBezTo>
                  <a:pt x="14972" y="7268"/>
                  <a:pt x="14992" y="7217"/>
                  <a:pt x="14986" y="7154"/>
                </a:cubicBezTo>
                <a:cubicBezTo>
                  <a:pt x="14980" y="7091"/>
                  <a:pt x="14952" y="7040"/>
                  <a:pt x="14922" y="7041"/>
                </a:cubicBezTo>
                <a:close/>
                <a:moveTo>
                  <a:pt x="15078" y="7041"/>
                </a:moveTo>
                <a:cubicBezTo>
                  <a:pt x="15049" y="7041"/>
                  <a:pt x="15029" y="7093"/>
                  <a:pt x="15035" y="7155"/>
                </a:cubicBezTo>
                <a:cubicBezTo>
                  <a:pt x="15041" y="7218"/>
                  <a:pt x="15069" y="7269"/>
                  <a:pt x="15099" y="7269"/>
                </a:cubicBezTo>
                <a:cubicBezTo>
                  <a:pt x="15129" y="7268"/>
                  <a:pt x="15148" y="7217"/>
                  <a:pt x="15143" y="7154"/>
                </a:cubicBezTo>
                <a:cubicBezTo>
                  <a:pt x="15137" y="7091"/>
                  <a:pt x="15108" y="7040"/>
                  <a:pt x="15078" y="7041"/>
                </a:cubicBezTo>
                <a:close/>
                <a:moveTo>
                  <a:pt x="8033" y="7091"/>
                </a:moveTo>
                <a:cubicBezTo>
                  <a:pt x="8003" y="7091"/>
                  <a:pt x="7978" y="7142"/>
                  <a:pt x="7976" y="7204"/>
                </a:cubicBezTo>
                <a:cubicBezTo>
                  <a:pt x="7975" y="7267"/>
                  <a:pt x="7998" y="7318"/>
                  <a:pt x="8027" y="7317"/>
                </a:cubicBezTo>
                <a:cubicBezTo>
                  <a:pt x="8057" y="7317"/>
                  <a:pt x="8082" y="7265"/>
                  <a:pt x="8084" y="7203"/>
                </a:cubicBezTo>
                <a:cubicBezTo>
                  <a:pt x="8085" y="7140"/>
                  <a:pt x="8063" y="7091"/>
                  <a:pt x="8033" y="7091"/>
                </a:cubicBezTo>
                <a:close/>
                <a:moveTo>
                  <a:pt x="8169" y="7091"/>
                </a:moveTo>
                <a:cubicBezTo>
                  <a:pt x="8140" y="7091"/>
                  <a:pt x="8114" y="7143"/>
                  <a:pt x="8113" y="7206"/>
                </a:cubicBezTo>
                <a:cubicBezTo>
                  <a:pt x="8112" y="7268"/>
                  <a:pt x="8135" y="7318"/>
                  <a:pt x="8164" y="7317"/>
                </a:cubicBezTo>
                <a:cubicBezTo>
                  <a:pt x="8194" y="7317"/>
                  <a:pt x="8219" y="7265"/>
                  <a:pt x="8221" y="7203"/>
                </a:cubicBezTo>
                <a:cubicBezTo>
                  <a:pt x="8222" y="7140"/>
                  <a:pt x="8199" y="7091"/>
                  <a:pt x="8169" y="7091"/>
                </a:cubicBezTo>
                <a:close/>
                <a:moveTo>
                  <a:pt x="8326" y="7091"/>
                </a:moveTo>
                <a:cubicBezTo>
                  <a:pt x="8296" y="7091"/>
                  <a:pt x="8271" y="7142"/>
                  <a:pt x="8269" y="7204"/>
                </a:cubicBezTo>
                <a:cubicBezTo>
                  <a:pt x="8268" y="7267"/>
                  <a:pt x="8291" y="7318"/>
                  <a:pt x="8321" y="7317"/>
                </a:cubicBezTo>
                <a:cubicBezTo>
                  <a:pt x="8350" y="7317"/>
                  <a:pt x="8376" y="7265"/>
                  <a:pt x="8377" y="7203"/>
                </a:cubicBezTo>
                <a:cubicBezTo>
                  <a:pt x="8378" y="7140"/>
                  <a:pt x="8355" y="7091"/>
                  <a:pt x="8326" y="7091"/>
                </a:cubicBezTo>
                <a:close/>
                <a:moveTo>
                  <a:pt x="8481" y="7091"/>
                </a:moveTo>
                <a:cubicBezTo>
                  <a:pt x="8452" y="7091"/>
                  <a:pt x="8427" y="7143"/>
                  <a:pt x="8426" y="7206"/>
                </a:cubicBezTo>
                <a:cubicBezTo>
                  <a:pt x="8425" y="7268"/>
                  <a:pt x="8448" y="7318"/>
                  <a:pt x="8478" y="7317"/>
                </a:cubicBezTo>
                <a:cubicBezTo>
                  <a:pt x="8507" y="7317"/>
                  <a:pt x="8532" y="7265"/>
                  <a:pt x="8533" y="7203"/>
                </a:cubicBezTo>
                <a:cubicBezTo>
                  <a:pt x="8534" y="7140"/>
                  <a:pt x="8511" y="7091"/>
                  <a:pt x="8481" y="7091"/>
                </a:cubicBezTo>
                <a:close/>
                <a:moveTo>
                  <a:pt x="8638" y="7091"/>
                </a:moveTo>
                <a:cubicBezTo>
                  <a:pt x="8608" y="7091"/>
                  <a:pt x="8583" y="7143"/>
                  <a:pt x="8582" y="7206"/>
                </a:cubicBezTo>
                <a:cubicBezTo>
                  <a:pt x="8581" y="7268"/>
                  <a:pt x="8604" y="7318"/>
                  <a:pt x="8634" y="7317"/>
                </a:cubicBezTo>
                <a:cubicBezTo>
                  <a:pt x="8664" y="7317"/>
                  <a:pt x="8689" y="7267"/>
                  <a:pt x="8690" y="7204"/>
                </a:cubicBezTo>
                <a:cubicBezTo>
                  <a:pt x="8691" y="7142"/>
                  <a:pt x="8667" y="7091"/>
                  <a:pt x="8638" y="7091"/>
                </a:cubicBezTo>
                <a:close/>
                <a:moveTo>
                  <a:pt x="8794" y="7091"/>
                </a:moveTo>
                <a:cubicBezTo>
                  <a:pt x="8764" y="7091"/>
                  <a:pt x="8739" y="7143"/>
                  <a:pt x="8739" y="7206"/>
                </a:cubicBezTo>
                <a:cubicBezTo>
                  <a:pt x="8738" y="7268"/>
                  <a:pt x="8761" y="7318"/>
                  <a:pt x="8791" y="7317"/>
                </a:cubicBezTo>
                <a:cubicBezTo>
                  <a:pt x="8821" y="7317"/>
                  <a:pt x="8845" y="7265"/>
                  <a:pt x="8846" y="7203"/>
                </a:cubicBezTo>
                <a:cubicBezTo>
                  <a:pt x="8847" y="7140"/>
                  <a:pt x="8823" y="7091"/>
                  <a:pt x="8794" y="7091"/>
                </a:cubicBezTo>
                <a:close/>
                <a:moveTo>
                  <a:pt x="8950" y="7091"/>
                </a:moveTo>
                <a:cubicBezTo>
                  <a:pt x="8920" y="7091"/>
                  <a:pt x="8896" y="7143"/>
                  <a:pt x="8895" y="7206"/>
                </a:cubicBezTo>
                <a:cubicBezTo>
                  <a:pt x="8894" y="7268"/>
                  <a:pt x="8918" y="7318"/>
                  <a:pt x="8948" y="7317"/>
                </a:cubicBezTo>
                <a:cubicBezTo>
                  <a:pt x="8977" y="7317"/>
                  <a:pt x="9002" y="7265"/>
                  <a:pt x="9003" y="7203"/>
                </a:cubicBezTo>
                <a:cubicBezTo>
                  <a:pt x="9003" y="7140"/>
                  <a:pt x="8980" y="7091"/>
                  <a:pt x="8950" y="7091"/>
                </a:cubicBezTo>
                <a:close/>
                <a:moveTo>
                  <a:pt x="9106" y="7091"/>
                </a:moveTo>
                <a:cubicBezTo>
                  <a:pt x="9076" y="7091"/>
                  <a:pt x="9052" y="7143"/>
                  <a:pt x="9051" y="7206"/>
                </a:cubicBezTo>
                <a:cubicBezTo>
                  <a:pt x="9051" y="7268"/>
                  <a:pt x="9075" y="7318"/>
                  <a:pt x="9105" y="7317"/>
                </a:cubicBezTo>
                <a:cubicBezTo>
                  <a:pt x="9134" y="7317"/>
                  <a:pt x="9159" y="7267"/>
                  <a:pt x="9159" y="7204"/>
                </a:cubicBezTo>
                <a:cubicBezTo>
                  <a:pt x="9159" y="7142"/>
                  <a:pt x="9135" y="7091"/>
                  <a:pt x="9106" y="7091"/>
                </a:cubicBezTo>
                <a:close/>
                <a:moveTo>
                  <a:pt x="11702" y="7091"/>
                </a:moveTo>
                <a:cubicBezTo>
                  <a:pt x="11672" y="7091"/>
                  <a:pt x="11649" y="7143"/>
                  <a:pt x="11652" y="7206"/>
                </a:cubicBezTo>
                <a:cubicBezTo>
                  <a:pt x="11654" y="7268"/>
                  <a:pt x="11680" y="7318"/>
                  <a:pt x="11710" y="7317"/>
                </a:cubicBezTo>
                <a:cubicBezTo>
                  <a:pt x="11739" y="7317"/>
                  <a:pt x="11761" y="7267"/>
                  <a:pt x="11759" y="7204"/>
                </a:cubicBezTo>
                <a:cubicBezTo>
                  <a:pt x="11757" y="7142"/>
                  <a:pt x="11731" y="7091"/>
                  <a:pt x="11702" y="7091"/>
                </a:cubicBezTo>
                <a:close/>
                <a:moveTo>
                  <a:pt x="11857" y="7091"/>
                </a:moveTo>
                <a:cubicBezTo>
                  <a:pt x="11828" y="7091"/>
                  <a:pt x="11806" y="7143"/>
                  <a:pt x="11808" y="7206"/>
                </a:cubicBezTo>
                <a:cubicBezTo>
                  <a:pt x="11810" y="7268"/>
                  <a:pt x="11836" y="7318"/>
                  <a:pt x="11866" y="7317"/>
                </a:cubicBezTo>
                <a:cubicBezTo>
                  <a:pt x="11896" y="7317"/>
                  <a:pt x="11918" y="7267"/>
                  <a:pt x="11916" y="7204"/>
                </a:cubicBezTo>
                <a:cubicBezTo>
                  <a:pt x="11913" y="7142"/>
                  <a:pt x="11887" y="7091"/>
                  <a:pt x="11857" y="7091"/>
                </a:cubicBezTo>
                <a:close/>
                <a:moveTo>
                  <a:pt x="2200" y="7192"/>
                </a:moveTo>
                <a:cubicBezTo>
                  <a:pt x="2170" y="7192"/>
                  <a:pt x="2140" y="7243"/>
                  <a:pt x="2132" y="7305"/>
                </a:cubicBezTo>
                <a:cubicBezTo>
                  <a:pt x="2125" y="7367"/>
                  <a:pt x="2143" y="7417"/>
                  <a:pt x="2173" y="7416"/>
                </a:cubicBezTo>
                <a:cubicBezTo>
                  <a:pt x="2203" y="7416"/>
                  <a:pt x="2233" y="7365"/>
                  <a:pt x="2240" y="7303"/>
                </a:cubicBezTo>
                <a:cubicBezTo>
                  <a:pt x="2247" y="7241"/>
                  <a:pt x="2229" y="7191"/>
                  <a:pt x="2200" y="7192"/>
                </a:cubicBezTo>
                <a:close/>
                <a:moveTo>
                  <a:pt x="2355" y="7192"/>
                </a:moveTo>
                <a:cubicBezTo>
                  <a:pt x="2326" y="7192"/>
                  <a:pt x="2296" y="7243"/>
                  <a:pt x="2289" y="7305"/>
                </a:cubicBezTo>
                <a:cubicBezTo>
                  <a:pt x="2281" y="7367"/>
                  <a:pt x="2299" y="7417"/>
                  <a:pt x="2329" y="7416"/>
                </a:cubicBezTo>
                <a:cubicBezTo>
                  <a:pt x="2359" y="7416"/>
                  <a:pt x="2389" y="7365"/>
                  <a:pt x="2396" y="7303"/>
                </a:cubicBezTo>
                <a:cubicBezTo>
                  <a:pt x="2404" y="7241"/>
                  <a:pt x="2385" y="7191"/>
                  <a:pt x="2355" y="7192"/>
                </a:cubicBezTo>
                <a:close/>
                <a:moveTo>
                  <a:pt x="2512" y="7192"/>
                </a:moveTo>
                <a:cubicBezTo>
                  <a:pt x="2482" y="7192"/>
                  <a:pt x="2452" y="7243"/>
                  <a:pt x="2445" y="7305"/>
                </a:cubicBezTo>
                <a:cubicBezTo>
                  <a:pt x="2438" y="7367"/>
                  <a:pt x="2456" y="7417"/>
                  <a:pt x="2486" y="7416"/>
                </a:cubicBezTo>
                <a:cubicBezTo>
                  <a:pt x="2515" y="7416"/>
                  <a:pt x="2546" y="7365"/>
                  <a:pt x="2553" y="7303"/>
                </a:cubicBezTo>
                <a:cubicBezTo>
                  <a:pt x="2560" y="7241"/>
                  <a:pt x="2541" y="7191"/>
                  <a:pt x="2512" y="7192"/>
                </a:cubicBezTo>
                <a:close/>
                <a:moveTo>
                  <a:pt x="2668" y="7192"/>
                </a:moveTo>
                <a:cubicBezTo>
                  <a:pt x="2638" y="7192"/>
                  <a:pt x="2608" y="7243"/>
                  <a:pt x="2601" y="7305"/>
                </a:cubicBezTo>
                <a:cubicBezTo>
                  <a:pt x="2594" y="7367"/>
                  <a:pt x="2613" y="7417"/>
                  <a:pt x="2643" y="7416"/>
                </a:cubicBezTo>
                <a:cubicBezTo>
                  <a:pt x="2672" y="7416"/>
                  <a:pt x="2702" y="7365"/>
                  <a:pt x="2709" y="7303"/>
                </a:cubicBezTo>
                <a:cubicBezTo>
                  <a:pt x="2716" y="7241"/>
                  <a:pt x="2697" y="7191"/>
                  <a:pt x="2668" y="7192"/>
                </a:cubicBezTo>
                <a:close/>
                <a:moveTo>
                  <a:pt x="2824" y="7192"/>
                </a:moveTo>
                <a:cubicBezTo>
                  <a:pt x="2794" y="7192"/>
                  <a:pt x="2764" y="7243"/>
                  <a:pt x="2757" y="7305"/>
                </a:cubicBezTo>
                <a:cubicBezTo>
                  <a:pt x="2751" y="7367"/>
                  <a:pt x="2769" y="7417"/>
                  <a:pt x="2799" y="7416"/>
                </a:cubicBezTo>
                <a:cubicBezTo>
                  <a:pt x="2829" y="7416"/>
                  <a:pt x="2858" y="7365"/>
                  <a:pt x="2865" y="7303"/>
                </a:cubicBezTo>
                <a:cubicBezTo>
                  <a:pt x="2872" y="7241"/>
                  <a:pt x="2854" y="7191"/>
                  <a:pt x="2824" y="7192"/>
                </a:cubicBezTo>
                <a:close/>
                <a:moveTo>
                  <a:pt x="2980" y="7192"/>
                </a:moveTo>
                <a:cubicBezTo>
                  <a:pt x="2950" y="7192"/>
                  <a:pt x="2921" y="7243"/>
                  <a:pt x="2914" y="7305"/>
                </a:cubicBezTo>
                <a:cubicBezTo>
                  <a:pt x="2907" y="7367"/>
                  <a:pt x="2926" y="7417"/>
                  <a:pt x="2955" y="7416"/>
                </a:cubicBezTo>
                <a:cubicBezTo>
                  <a:pt x="2985" y="7416"/>
                  <a:pt x="3015" y="7365"/>
                  <a:pt x="3021" y="7303"/>
                </a:cubicBezTo>
                <a:cubicBezTo>
                  <a:pt x="3028" y="7241"/>
                  <a:pt x="3010" y="7191"/>
                  <a:pt x="2980" y="7192"/>
                </a:cubicBezTo>
                <a:close/>
                <a:moveTo>
                  <a:pt x="3136" y="7192"/>
                </a:moveTo>
                <a:cubicBezTo>
                  <a:pt x="3106" y="7192"/>
                  <a:pt x="3077" y="7243"/>
                  <a:pt x="3070" y="7305"/>
                </a:cubicBezTo>
                <a:cubicBezTo>
                  <a:pt x="3064" y="7367"/>
                  <a:pt x="3083" y="7417"/>
                  <a:pt x="3112" y="7416"/>
                </a:cubicBezTo>
                <a:cubicBezTo>
                  <a:pt x="3142" y="7416"/>
                  <a:pt x="3171" y="7365"/>
                  <a:pt x="3178" y="7303"/>
                </a:cubicBezTo>
                <a:cubicBezTo>
                  <a:pt x="3184" y="7241"/>
                  <a:pt x="3165" y="7191"/>
                  <a:pt x="3136" y="7192"/>
                </a:cubicBezTo>
                <a:close/>
                <a:moveTo>
                  <a:pt x="502" y="7242"/>
                </a:moveTo>
                <a:cubicBezTo>
                  <a:pt x="473" y="7242"/>
                  <a:pt x="441" y="7293"/>
                  <a:pt x="432" y="7355"/>
                </a:cubicBezTo>
                <a:cubicBezTo>
                  <a:pt x="423" y="7417"/>
                  <a:pt x="440" y="7467"/>
                  <a:pt x="469" y="7467"/>
                </a:cubicBezTo>
                <a:cubicBezTo>
                  <a:pt x="499" y="7466"/>
                  <a:pt x="531" y="7416"/>
                  <a:pt x="540" y="7353"/>
                </a:cubicBezTo>
                <a:cubicBezTo>
                  <a:pt x="549" y="7292"/>
                  <a:pt x="532" y="7241"/>
                  <a:pt x="502" y="7242"/>
                </a:cubicBezTo>
                <a:close/>
                <a:moveTo>
                  <a:pt x="678" y="7242"/>
                </a:moveTo>
                <a:cubicBezTo>
                  <a:pt x="649" y="7242"/>
                  <a:pt x="617" y="7293"/>
                  <a:pt x="608" y="7355"/>
                </a:cubicBezTo>
                <a:cubicBezTo>
                  <a:pt x="599" y="7417"/>
                  <a:pt x="616" y="7467"/>
                  <a:pt x="645" y="7467"/>
                </a:cubicBezTo>
                <a:cubicBezTo>
                  <a:pt x="675" y="7466"/>
                  <a:pt x="707" y="7415"/>
                  <a:pt x="716" y="7353"/>
                </a:cubicBezTo>
                <a:cubicBezTo>
                  <a:pt x="725" y="7292"/>
                  <a:pt x="708" y="7241"/>
                  <a:pt x="678" y="7242"/>
                </a:cubicBezTo>
                <a:close/>
                <a:moveTo>
                  <a:pt x="815" y="7242"/>
                </a:moveTo>
                <a:cubicBezTo>
                  <a:pt x="785" y="7242"/>
                  <a:pt x="754" y="7293"/>
                  <a:pt x="745" y="7355"/>
                </a:cubicBezTo>
                <a:cubicBezTo>
                  <a:pt x="736" y="7417"/>
                  <a:pt x="753" y="7467"/>
                  <a:pt x="783" y="7467"/>
                </a:cubicBezTo>
                <a:cubicBezTo>
                  <a:pt x="813" y="7466"/>
                  <a:pt x="844" y="7416"/>
                  <a:pt x="853" y="7353"/>
                </a:cubicBezTo>
                <a:cubicBezTo>
                  <a:pt x="861" y="7292"/>
                  <a:pt x="844" y="7241"/>
                  <a:pt x="815" y="7242"/>
                </a:cubicBezTo>
                <a:close/>
                <a:moveTo>
                  <a:pt x="971" y="7242"/>
                </a:moveTo>
                <a:cubicBezTo>
                  <a:pt x="941" y="7242"/>
                  <a:pt x="910" y="7293"/>
                  <a:pt x="901" y="7355"/>
                </a:cubicBezTo>
                <a:cubicBezTo>
                  <a:pt x="893" y="7417"/>
                  <a:pt x="910" y="7467"/>
                  <a:pt x="939" y="7467"/>
                </a:cubicBezTo>
                <a:cubicBezTo>
                  <a:pt x="969" y="7466"/>
                  <a:pt x="1000" y="7416"/>
                  <a:pt x="1009" y="7353"/>
                </a:cubicBezTo>
                <a:cubicBezTo>
                  <a:pt x="1018" y="7291"/>
                  <a:pt x="1001" y="7241"/>
                  <a:pt x="971" y="7242"/>
                </a:cubicBezTo>
                <a:close/>
                <a:moveTo>
                  <a:pt x="1127" y="7242"/>
                </a:moveTo>
                <a:cubicBezTo>
                  <a:pt x="1097" y="7242"/>
                  <a:pt x="1066" y="7293"/>
                  <a:pt x="1058" y="7355"/>
                </a:cubicBezTo>
                <a:cubicBezTo>
                  <a:pt x="1049" y="7417"/>
                  <a:pt x="1066" y="7467"/>
                  <a:pt x="1096" y="7467"/>
                </a:cubicBezTo>
                <a:cubicBezTo>
                  <a:pt x="1125" y="7466"/>
                  <a:pt x="1157" y="7416"/>
                  <a:pt x="1165" y="7353"/>
                </a:cubicBezTo>
                <a:cubicBezTo>
                  <a:pt x="1174" y="7292"/>
                  <a:pt x="1156" y="7241"/>
                  <a:pt x="1127" y="7242"/>
                </a:cubicBezTo>
                <a:close/>
                <a:moveTo>
                  <a:pt x="1283" y="7242"/>
                </a:moveTo>
                <a:cubicBezTo>
                  <a:pt x="1253" y="7242"/>
                  <a:pt x="1223" y="7293"/>
                  <a:pt x="1214" y="7355"/>
                </a:cubicBezTo>
                <a:cubicBezTo>
                  <a:pt x="1206" y="7417"/>
                  <a:pt x="1223" y="7467"/>
                  <a:pt x="1253" y="7467"/>
                </a:cubicBezTo>
                <a:cubicBezTo>
                  <a:pt x="1282" y="7466"/>
                  <a:pt x="1313" y="7416"/>
                  <a:pt x="1322" y="7353"/>
                </a:cubicBezTo>
                <a:cubicBezTo>
                  <a:pt x="1330" y="7292"/>
                  <a:pt x="1312" y="7241"/>
                  <a:pt x="1283" y="7242"/>
                </a:cubicBezTo>
                <a:close/>
                <a:moveTo>
                  <a:pt x="1439" y="7242"/>
                </a:moveTo>
                <a:cubicBezTo>
                  <a:pt x="1409" y="7242"/>
                  <a:pt x="1378" y="7293"/>
                  <a:pt x="1370" y="7355"/>
                </a:cubicBezTo>
                <a:cubicBezTo>
                  <a:pt x="1362" y="7417"/>
                  <a:pt x="1379" y="7467"/>
                  <a:pt x="1409" y="7467"/>
                </a:cubicBezTo>
                <a:cubicBezTo>
                  <a:pt x="1439" y="7466"/>
                  <a:pt x="1469" y="7416"/>
                  <a:pt x="1478" y="7353"/>
                </a:cubicBezTo>
                <a:cubicBezTo>
                  <a:pt x="1486" y="7291"/>
                  <a:pt x="1469" y="7241"/>
                  <a:pt x="1439" y="7242"/>
                </a:cubicBezTo>
                <a:close/>
                <a:moveTo>
                  <a:pt x="1595" y="7242"/>
                </a:moveTo>
                <a:cubicBezTo>
                  <a:pt x="1565" y="7242"/>
                  <a:pt x="1535" y="7293"/>
                  <a:pt x="1526" y="7355"/>
                </a:cubicBezTo>
                <a:cubicBezTo>
                  <a:pt x="1518" y="7417"/>
                  <a:pt x="1536" y="7467"/>
                  <a:pt x="1566" y="7467"/>
                </a:cubicBezTo>
                <a:cubicBezTo>
                  <a:pt x="1595" y="7466"/>
                  <a:pt x="1626" y="7416"/>
                  <a:pt x="1634" y="7353"/>
                </a:cubicBezTo>
                <a:cubicBezTo>
                  <a:pt x="1642" y="7292"/>
                  <a:pt x="1624" y="7241"/>
                  <a:pt x="1595" y="7242"/>
                </a:cubicBezTo>
                <a:close/>
                <a:moveTo>
                  <a:pt x="1751" y="7242"/>
                </a:moveTo>
                <a:cubicBezTo>
                  <a:pt x="1722" y="7242"/>
                  <a:pt x="1691" y="7293"/>
                  <a:pt x="1683" y="7355"/>
                </a:cubicBezTo>
                <a:cubicBezTo>
                  <a:pt x="1675" y="7417"/>
                  <a:pt x="1693" y="7467"/>
                  <a:pt x="1723" y="7467"/>
                </a:cubicBezTo>
                <a:cubicBezTo>
                  <a:pt x="1752" y="7466"/>
                  <a:pt x="1782" y="7416"/>
                  <a:pt x="1790" y="7353"/>
                </a:cubicBezTo>
                <a:cubicBezTo>
                  <a:pt x="1798" y="7291"/>
                  <a:pt x="1781" y="7241"/>
                  <a:pt x="1751" y="7242"/>
                </a:cubicBezTo>
                <a:close/>
                <a:moveTo>
                  <a:pt x="1907" y="7242"/>
                </a:moveTo>
                <a:cubicBezTo>
                  <a:pt x="1877" y="7242"/>
                  <a:pt x="1847" y="7293"/>
                  <a:pt x="1839" y="7355"/>
                </a:cubicBezTo>
                <a:cubicBezTo>
                  <a:pt x="1831" y="7417"/>
                  <a:pt x="1849" y="7467"/>
                  <a:pt x="1879" y="7467"/>
                </a:cubicBezTo>
                <a:cubicBezTo>
                  <a:pt x="1909" y="7466"/>
                  <a:pt x="1939" y="7416"/>
                  <a:pt x="1947" y="7353"/>
                </a:cubicBezTo>
                <a:cubicBezTo>
                  <a:pt x="1954" y="7291"/>
                  <a:pt x="1937" y="7241"/>
                  <a:pt x="1907" y="7242"/>
                </a:cubicBezTo>
                <a:close/>
                <a:moveTo>
                  <a:pt x="2063" y="7242"/>
                </a:moveTo>
                <a:cubicBezTo>
                  <a:pt x="2034" y="7242"/>
                  <a:pt x="2003" y="7293"/>
                  <a:pt x="1996" y="7355"/>
                </a:cubicBezTo>
                <a:cubicBezTo>
                  <a:pt x="1988" y="7417"/>
                  <a:pt x="2006" y="7467"/>
                  <a:pt x="2035" y="7467"/>
                </a:cubicBezTo>
                <a:cubicBezTo>
                  <a:pt x="2065" y="7466"/>
                  <a:pt x="2096" y="7416"/>
                  <a:pt x="2103" y="7353"/>
                </a:cubicBezTo>
                <a:cubicBezTo>
                  <a:pt x="2111" y="7292"/>
                  <a:pt x="2093" y="7241"/>
                  <a:pt x="2063" y="7242"/>
                </a:cubicBezTo>
                <a:close/>
                <a:moveTo>
                  <a:pt x="10960" y="7342"/>
                </a:moveTo>
                <a:cubicBezTo>
                  <a:pt x="10930" y="7343"/>
                  <a:pt x="10907" y="7393"/>
                  <a:pt x="10909" y="7456"/>
                </a:cubicBezTo>
                <a:cubicBezTo>
                  <a:pt x="10910" y="7518"/>
                  <a:pt x="10936" y="7569"/>
                  <a:pt x="10965" y="7569"/>
                </a:cubicBezTo>
                <a:cubicBezTo>
                  <a:pt x="10995" y="7568"/>
                  <a:pt x="11018" y="7517"/>
                  <a:pt x="11017" y="7454"/>
                </a:cubicBezTo>
                <a:cubicBezTo>
                  <a:pt x="11015" y="7392"/>
                  <a:pt x="10990" y="7342"/>
                  <a:pt x="10960" y="7342"/>
                </a:cubicBezTo>
                <a:close/>
                <a:moveTo>
                  <a:pt x="12638" y="7342"/>
                </a:moveTo>
                <a:cubicBezTo>
                  <a:pt x="12608" y="7343"/>
                  <a:pt x="12587" y="7395"/>
                  <a:pt x="12591" y="7457"/>
                </a:cubicBezTo>
                <a:cubicBezTo>
                  <a:pt x="12594" y="7520"/>
                  <a:pt x="12620" y="7569"/>
                  <a:pt x="12650" y="7569"/>
                </a:cubicBezTo>
                <a:cubicBezTo>
                  <a:pt x="12680" y="7568"/>
                  <a:pt x="12701" y="7518"/>
                  <a:pt x="12698" y="7456"/>
                </a:cubicBezTo>
                <a:cubicBezTo>
                  <a:pt x="12695" y="7393"/>
                  <a:pt x="12668" y="7342"/>
                  <a:pt x="12638" y="7342"/>
                </a:cubicBezTo>
                <a:close/>
                <a:moveTo>
                  <a:pt x="12795" y="7342"/>
                </a:moveTo>
                <a:cubicBezTo>
                  <a:pt x="12765" y="7343"/>
                  <a:pt x="12744" y="7395"/>
                  <a:pt x="12747" y="7457"/>
                </a:cubicBezTo>
                <a:cubicBezTo>
                  <a:pt x="12750" y="7520"/>
                  <a:pt x="12777" y="7569"/>
                  <a:pt x="12807" y="7569"/>
                </a:cubicBezTo>
                <a:cubicBezTo>
                  <a:pt x="12837" y="7568"/>
                  <a:pt x="12858" y="7518"/>
                  <a:pt x="12855" y="7456"/>
                </a:cubicBezTo>
                <a:cubicBezTo>
                  <a:pt x="12851" y="7393"/>
                  <a:pt x="12825" y="7342"/>
                  <a:pt x="12795" y="7342"/>
                </a:cubicBezTo>
                <a:close/>
                <a:moveTo>
                  <a:pt x="12951" y="7342"/>
                </a:moveTo>
                <a:cubicBezTo>
                  <a:pt x="12921" y="7343"/>
                  <a:pt x="12900" y="7394"/>
                  <a:pt x="12903" y="7457"/>
                </a:cubicBezTo>
                <a:cubicBezTo>
                  <a:pt x="12907" y="7520"/>
                  <a:pt x="12933" y="7569"/>
                  <a:pt x="12963" y="7569"/>
                </a:cubicBezTo>
                <a:cubicBezTo>
                  <a:pt x="12993" y="7568"/>
                  <a:pt x="13015" y="7518"/>
                  <a:pt x="13012" y="7456"/>
                </a:cubicBezTo>
                <a:cubicBezTo>
                  <a:pt x="13008" y="7393"/>
                  <a:pt x="12981" y="7342"/>
                  <a:pt x="12951" y="7342"/>
                </a:cubicBezTo>
                <a:close/>
                <a:moveTo>
                  <a:pt x="13107" y="7342"/>
                </a:moveTo>
                <a:cubicBezTo>
                  <a:pt x="13077" y="7343"/>
                  <a:pt x="13056" y="7395"/>
                  <a:pt x="13060" y="7457"/>
                </a:cubicBezTo>
                <a:cubicBezTo>
                  <a:pt x="13063" y="7520"/>
                  <a:pt x="13090" y="7569"/>
                  <a:pt x="13120" y="7569"/>
                </a:cubicBezTo>
                <a:cubicBezTo>
                  <a:pt x="13150" y="7568"/>
                  <a:pt x="13172" y="7518"/>
                  <a:pt x="13168" y="7456"/>
                </a:cubicBezTo>
                <a:cubicBezTo>
                  <a:pt x="13164" y="7393"/>
                  <a:pt x="13137" y="7342"/>
                  <a:pt x="13107" y="7342"/>
                </a:cubicBezTo>
                <a:close/>
                <a:moveTo>
                  <a:pt x="13263" y="7342"/>
                </a:moveTo>
                <a:cubicBezTo>
                  <a:pt x="13234" y="7343"/>
                  <a:pt x="13212" y="7394"/>
                  <a:pt x="13216" y="7457"/>
                </a:cubicBezTo>
                <a:cubicBezTo>
                  <a:pt x="13220" y="7520"/>
                  <a:pt x="13247" y="7569"/>
                  <a:pt x="13277" y="7569"/>
                </a:cubicBezTo>
                <a:cubicBezTo>
                  <a:pt x="13307" y="7568"/>
                  <a:pt x="13328" y="7518"/>
                  <a:pt x="13324" y="7456"/>
                </a:cubicBezTo>
                <a:cubicBezTo>
                  <a:pt x="13320" y="7393"/>
                  <a:pt x="13293" y="7342"/>
                  <a:pt x="13263" y="7342"/>
                </a:cubicBezTo>
                <a:close/>
                <a:moveTo>
                  <a:pt x="13419" y="7342"/>
                </a:moveTo>
                <a:cubicBezTo>
                  <a:pt x="13389" y="7343"/>
                  <a:pt x="13369" y="7394"/>
                  <a:pt x="13373" y="7457"/>
                </a:cubicBezTo>
                <a:cubicBezTo>
                  <a:pt x="13377" y="7520"/>
                  <a:pt x="13404" y="7569"/>
                  <a:pt x="13434" y="7569"/>
                </a:cubicBezTo>
                <a:cubicBezTo>
                  <a:pt x="13464" y="7568"/>
                  <a:pt x="13485" y="7518"/>
                  <a:pt x="13481" y="7456"/>
                </a:cubicBezTo>
                <a:cubicBezTo>
                  <a:pt x="13477" y="7393"/>
                  <a:pt x="13449" y="7342"/>
                  <a:pt x="13419" y="7342"/>
                </a:cubicBezTo>
                <a:close/>
                <a:moveTo>
                  <a:pt x="13575" y="7342"/>
                </a:moveTo>
                <a:cubicBezTo>
                  <a:pt x="13546" y="7343"/>
                  <a:pt x="13525" y="7394"/>
                  <a:pt x="13529" y="7457"/>
                </a:cubicBezTo>
                <a:cubicBezTo>
                  <a:pt x="13533" y="7520"/>
                  <a:pt x="13561" y="7569"/>
                  <a:pt x="13591" y="7569"/>
                </a:cubicBezTo>
                <a:cubicBezTo>
                  <a:pt x="13621" y="7568"/>
                  <a:pt x="13641" y="7518"/>
                  <a:pt x="13637" y="7456"/>
                </a:cubicBezTo>
                <a:cubicBezTo>
                  <a:pt x="13633" y="7393"/>
                  <a:pt x="13605" y="7342"/>
                  <a:pt x="13575" y="7342"/>
                </a:cubicBezTo>
                <a:close/>
                <a:moveTo>
                  <a:pt x="13712" y="7342"/>
                </a:moveTo>
                <a:cubicBezTo>
                  <a:pt x="13682" y="7343"/>
                  <a:pt x="13662" y="7394"/>
                  <a:pt x="13666" y="7457"/>
                </a:cubicBezTo>
                <a:cubicBezTo>
                  <a:pt x="13670" y="7520"/>
                  <a:pt x="13698" y="7569"/>
                  <a:pt x="13728" y="7569"/>
                </a:cubicBezTo>
                <a:cubicBezTo>
                  <a:pt x="13757" y="7568"/>
                  <a:pt x="13778" y="7518"/>
                  <a:pt x="13774" y="7456"/>
                </a:cubicBezTo>
                <a:cubicBezTo>
                  <a:pt x="13770" y="7393"/>
                  <a:pt x="13742" y="7342"/>
                  <a:pt x="13712" y="7342"/>
                </a:cubicBezTo>
                <a:close/>
                <a:moveTo>
                  <a:pt x="13868" y="7342"/>
                </a:moveTo>
                <a:cubicBezTo>
                  <a:pt x="13838" y="7343"/>
                  <a:pt x="13818" y="7394"/>
                  <a:pt x="13822" y="7457"/>
                </a:cubicBezTo>
                <a:cubicBezTo>
                  <a:pt x="13827" y="7520"/>
                  <a:pt x="13855" y="7571"/>
                  <a:pt x="13885" y="7570"/>
                </a:cubicBezTo>
                <a:cubicBezTo>
                  <a:pt x="13914" y="7570"/>
                  <a:pt x="13935" y="7518"/>
                  <a:pt x="13930" y="7456"/>
                </a:cubicBezTo>
                <a:cubicBezTo>
                  <a:pt x="13926" y="7393"/>
                  <a:pt x="13898" y="7342"/>
                  <a:pt x="13868" y="7342"/>
                </a:cubicBezTo>
                <a:close/>
                <a:moveTo>
                  <a:pt x="14024" y="7342"/>
                </a:moveTo>
                <a:cubicBezTo>
                  <a:pt x="13995" y="7343"/>
                  <a:pt x="13974" y="7394"/>
                  <a:pt x="13979" y="7457"/>
                </a:cubicBezTo>
                <a:cubicBezTo>
                  <a:pt x="13983" y="7520"/>
                  <a:pt x="14011" y="7571"/>
                  <a:pt x="14041" y="7570"/>
                </a:cubicBezTo>
                <a:cubicBezTo>
                  <a:pt x="14071" y="7570"/>
                  <a:pt x="14091" y="7518"/>
                  <a:pt x="14087" y="7456"/>
                </a:cubicBezTo>
                <a:cubicBezTo>
                  <a:pt x="14082" y="7393"/>
                  <a:pt x="14054" y="7342"/>
                  <a:pt x="14024" y="7342"/>
                </a:cubicBezTo>
                <a:close/>
                <a:moveTo>
                  <a:pt x="14181" y="7342"/>
                </a:moveTo>
                <a:cubicBezTo>
                  <a:pt x="14151" y="7343"/>
                  <a:pt x="14130" y="7394"/>
                  <a:pt x="14135" y="7457"/>
                </a:cubicBezTo>
                <a:cubicBezTo>
                  <a:pt x="14140" y="7520"/>
                  <a:pt x="14168" y="7571"/>
                  <a:pt x="14198" y="7570"/>
                </a:cubicBezTo>
                <a:cubicBezTo>
                  <a:pt x="14228" y="7570"/>
                  <a:pt x="14248" y="7518"/>
                  <a:pt x="14243" y="7456"/>
                </a:cubicBezTo>
                <a:cubicBezTo>
                  <a:pt x="14238" y="7393"/>
                  <a:pt x="14211" y="7342"/>
                  <a:pt x="14181" y="7342"/>
                </a:cubicBezTo>
                <a:close/>
                <a:moveTo>
                  <a:pt x="14337" y="7342"/>
                </a:moveTo>
                <a:cubicBezTo>
                  <a:pt x="14307" y="7343"/>
                  <a:pt x="14287" y="7394"/>
                  <a:pt x="14291" y="7457"/>
                </a:cubicBezTo>
                <a:cubicBezTo>
                  <a:pt x="14296" y="7520"/>
                  <a:pt x="14324" y="7571"/>
                  <a:pt x="14354" y="7570"/>
                </a:cubicBezTo>
                <a:cubicBezTo>
                  <a:pt x="14384" y="7570"/>
                  <a:pt x="14405" y="7518"/>
                  <a:pt x="14400" y="7456"/>
                </a:cubicBezTo>
                <a:cubicBezTo>
                  <a:pt x="14395" y="7393"/>
                  <a:pt x="14366" y="7342"/>
                  <a:pt x="14337" y="7342"/>
                </a:cubicBezTo>
                <a:close/>
                <a:moveTo>
                  <a:pt x="14493" y="7342"/>
                </a:moveTo>
                <a:cubicBezTo>
                  <a:pt x="14463" y="7343"/>
                  <a:pt x="14443" y="7394"/>
                  <a:pt x="14448" y="7457"/>
                </a:cubicBezTo>
                <a:cubicBezTo>
                  <a:pt x="14453" y="7520"/>
                  <a:pt x="14481" y="7571"/>
                  <a:pt x="14511" y="7570"/>
                </a:cubicBezTo>
                <a:cubicBezTo>
                  <a:pt x="14541" y="7570"/>
                  <a:pt x="14561" y="7518"/>
                  <a:pt x="14556" y="7456"/>
                </a:cubicBezTo>
                <a:cubicBezTo>
                  <a:pt x="14551" y="7393"/>
                  <a:pt x="14523" y="7342"/>
                  <a:pt x="14493" y="7342"/>
                </a:cubicBezTo>
                <a:close/>
                <a:moveTo>
                  <a:pt x="14649" y="7342"/>
                </a:moveTo>
                <a:cubicBezTo>
                  <a:pt x="14619" y="7343"/>
                  <a:pt x="14599" y="7394"/>
                  <a:pt x="14604" y="7457"/>
                </a:cubicBezTo>
                <a:cubicBezTo>
                  <a:pt x="14609" y="7520"/>
                  <a:pt x="14638" y="7571"/>
                  <a:pt x="14668" y="7570"/>
                </a:cubicBezTo>
                <a:cubicBezTo>
                  <a:pt x="14698" y="7570"/>
                  <a:pt x="14718" y="7518"/>
                  <a:pt x="14712" y="7456"/>
                </a:cubicBezTo>
                <a:cubicBezTo>
                  <a:pt x="14707" y="7393"/>
                  <a:pt x="14679" y="7342"/>
                  <a:pt x="14649" y="7342"/>
                </a:cubicBezTo>
                <a:close/>
                <a:moveTo>
                  <a:pt x="14805" y="7342"/>
                </a:moveTo>
                <a:cubicBezTo>
                  <a:pt x="14775" y="7343"/>
                  <a:pt x="14755" y="7394"/>
                  <a:pt x="14761" y="7457"/>
                </a:cubicBezTo>
                <a:cubicBezTo>
                  <a:pt x="14766" y="7520"/>
                  <a:pt x="14795" y="7571"/>
                  <a:pt x="14825" y="7570"/>
                </a:cubicBezTo>
                <a:cubicBezTo>
                  <a:pt x="14855" y="7570"/>
                  <a:pt x="14874" y="7518"/>
                  <a:pt x="14869" y="7456"/>
                </a:cubicBezTo>
                <a:cubicBezTo>
                  <a:pt x="14863" y="7393"/>
                  <a:pt x="14835" y="7342"/>
                  <a:pt x="14805" y="7342"/>
                </a:cubicBezTo>
                <a:close/>
                <a:moveTo>
                  <a:pt x="14961" y="7342"/>
                </a:moveTo>
                <a:cubicBezTo>
                  <a:pt x="14931" y="7343"/>
                  <a:pt x="14912" y="7394"/>
                  <a:pt x="14917" y="7457"/>
                </a:cubicBezTo>
                <a:cubicBezTo>
                  <a:pt x="14923" y="7520"/>
                  <a:pt x="14951" y="7571"/>
                  <a:pt x="14981" y="7570"/>
                </a:cubicBezTo>
                <a:cubicBezTo>
                  <a:pt x="15011" y="7570"/>
                  <a:pt x="15031" y="7518"/>
                  <a:pt x="15025" y="7456"/>
                </a:cubicBezTo>
                <a:cubicBezTo>
                  <a:pt x="15020" y="7393"/>
                  <a:pt x="14991" y="7342"/>
                  <a:pt x="14961" y="7342"/>
                </a:cubicBezTo>
                <a:close/>
                <a:moveTo>
                  <a:pt x="15117" y="7342"/>
                </a:moveTo>
                <a:cubicBezTo>
                  <a:pt x="15088" y="7343"/>
                  <a:pt x="15068" y="7394"/>
                  <a:pt x="15074" y="7457"/>
                </a:cubicBezTo>
                <a:cubicBezTo>
                  <a:pt x="15080" y="7520"/>
                  <a:pt x="15108" y="7571"/>
                  <a:pt x="15138" y="7570"/>
                </a:cubicBezTo>
                <a:cubicBezTo>
                  <a:pt x="15168" y="7570"/>
                  <a:pt x="15187" y="7518"/>
                  <a:pt x="15182" y="7456"/>
                </a:cubicBezTo>
                <a:cubicBezTo>
                  <a:pt x="15176" y="7393"/>
                  <a:pt x="15147" y="7342"/>
                  <a:pt x="15117" y="7342"/>
                </a:cubicBezTo>
                <a:close/>
                <a:moveTo>
                  <a:pt x="15274" y="7342"/>
                </a:moveTo>
                <a:cubicBezTo>
                  <a:pt x="15244" y="7343"/>
                  <a:pt x="15225" y="7394"/>
                  <a:pt x="15230" y="7457"/>
                </a:cubicBezTo>
                <a:cubicBezTo>
                  <a:pt x="15236" y="7520"/>
                  <a:pt x="15265" y="7571"/>
                  <a:pt x="15295" y="7570"/>
                </a:cubicBezTo>
                <a:cubicBezTo>
                  <a:pt x="15325" y="7570"/>
                  <a:pt x="15345" y="7518"/>
                  <a:pt x="15339" y="7456"/>
                </a:cubicBezTo>
                <a:cubicBezTo>
                  <a:pt x="15333" y="7393"/>
                  <a:pt x="15304" y="7342"/>
                  <a:pt x="15274" y="7342"/>
                </a:cubicBezTo>
                <a:close/>
                <a:moveTo>
                  <a:pt x="15411" y="7342"/>
                </a:moveTo>
                <a:cubicBezTo>
                  <a:pt x="15381" y="7343"/>
                  <a:pt x="15361" y="7394"/>
                  <a:pt x="15367" y="7457"/>
                </a:cubicBezTo>
                <a:cubicBezTo>
                  <a:pt x="15373" y="7520"/>
                  <a:pt x="15402" y="7571"/>
                  <a:pt x="15432" y="7570"/>
                </a:cubicBezTo>
                <a:cubicBezTo>
                  <a:pt x="15462" y="7570"/>
                  <a:pt x="15482" y="7518"/>
                  <a:pt x="15475" y="7456"/>
                </a:cubicBezTo>
                <a:cubicBezTo>
                  <a:pt x="15469" y="7393"/>
                  <a:pt x="15441" y="7342"/>
                  <a:pt x="15411" y="7342"/>
                </a:cubicBezTo>
                <a:close/>
                <a:moveTo>
                  <a:pt x="15567" y="7342"/>
                </a:moveTo>
                <a:cubicBezTo>
                  <a:pt x="15537" y="7343"/>
                  <a:pt x="15518" y="7394"/>
                  <a:pt x="15524" y="7457"/>
                </a:cubicBezTo>
                <a:cubicBezTo>
                  <a:pt x="15530" y="7520"/>
                  <a:pt x="15559" y="7571"/>
                  <a:pt x="15589" y="7570"/>
                </a:cubicBezTo>
                <a:cubicBezTo>
                  <a:pt x="15619" y="7570"/>
                  <a:pt x="15638" y="7518"/>
                  <a:pt x="15632" y="7456"/>
                </a:cubicBezTo>
                <a:cubicBezTo>
                  <a:pt x="15626" y="7393"/>
                  <a:pt x="15596" y="7342"/>
                  <a:pt x="15567" y="7342"/>
                </a:cubicBezTo>
                <a:close/>
                <a:moveTo>
                  <a:pt x="15742" y="7342"/>
                </a:moveTo>
                <a:cubicBezTo>
                  <a:pt x="15713" y="7343"/>
                  <a:pt x="15693" y="7394"/>
                  <a:pt x="15700" y="7457"/>
                </a:cubicBezTo>
                <a:cubicBezTo>
                  <a:pt x="15706" y="7520"/>
                  <a:pt x="15735" y="7571"/>
                  <a:pt x="15765" y="7570"/>
                </a:cubicBezTo>
                <a:cubicBezTo>
                  <a:pt x="15795" y="7570"/>
                  <a:pt x="15814" y="7518"/>
                  <a:pt x="15808" y="7456"/>
                </a:cubicBezTo>
                <a:cubicBezTo>
                  <a:pt x="15801" y="7393"/>
                  <a:pt x="15772" y="7342"/>
                  <a:pt x="15742" y="7342"/>
                </a:cubicBezTo>
                <a:close/>
                <a:moveTo>
                  <a:pt x="15898" y="7342"/>
                </a:moveTo>
                <a:cubicBezTo>
                  <a:pt x="15868" y="7343"/>
                  <a:pt x="15850" y="7394"/>
                  <a:pt x="15856" y="7457"/>
                </a:cubicBezTo>
                <a:cubicBezTo>
                  <a:pt x="15863" y="7520"/>
                  <a:pt x="15892" y="7571"/>
                  <a:pt x="15922" y="7570"/>
                </a:cubicBezTo>
                <a:cubicBezTo>
                  <a:pt x="15952" y="7570"/>
                  <a:pt x="15971" y="7519"/>
                  <a:pt x="15964" y="7456"/>
                </a:cubicBezTo>
                <a:cubicBezTo>
                  <a:pt x="15958" y="7393"/>
                  <a:pt x="15928" y="7342"/>
                  <a:pt x="15898" y="7342"/>
                </a:cubicBezTo>
                <a:close/>
                <a:moveTo>
                  <a:pt x="16035" y="7342"/>
                </a:moveTo>
                <a:cubicBezTo>
                  <a:pt x="16005" y="7343"/>
                  <a:pt x="15986" y="7394"/>
                  <a:pt x="15993" y="7457"/>
                </a:cubicBezTo>
                <a:cubicBezTo>
                  <a:pt x="16000" y="7520"/>
                  <a:pt x="16029" y="7571"/>
                  <a:pt x="16059" y="7570"/>
                </a:cubicBezTo>
                <a:cubicBezTo>
                  <a:pt x="16089" y="7570"/>
                  <a:pt x="16108" y="7519"/>
                  <a:pt x="16101" y="7456"/>
                </a:cubicBezTo>
                <a:cubicBezTo>
                  <a:pt x="16094" y="7393"/>
                  <a:pt x="16065" y="7342"/>
                  <a:pt x="16035" y="7342"/>
                </a:cubicBezTo>
                <a:close/>
                <a:moveTo>
                  <a:pt x="16191" y="7342"/>
                </a:moveTo>
                <a:cubicBezTo>
                  <a:pt x="16162" y="7343"/>
                  <a:pt x="16143" y="7394"/>
                  <a:pt x="16149" y="7457"/>
                </a:cubicBezTo>
                <a:cubicBezTo>
                  <a:pt x="16156" y="7520"/>
                  <a:pt x="16186" y="7571"/>
                  <a:pt x="16216" y="7570"/>
                </a:cubicBezTo>
                <a:cubicBezTo>
                  <a:pt x="16246" y="7570"/>
                  <a:pt x="16264" y="7519"/>
                  <a:pt x="16257" y="7456"/>
                </a:cubicBezTo>
                <a:cubicBezTo>
                  <a:pt x="16251" y="7393"/>
                  <a:pt x="16221" y="7342"/>
                  <a:pt x="16191" y="7342"/>
                </a:cubicBezTo>
                <a:close/>
                <a:moveTo>
                  <a:pt x="16347" y="7342"/>
                </a:moveTo>
                <a:cubicBezTo>
                  <a:pt x="16318" y="7343"/>
                  <a:pt x="16299" y="7394"/>
                  <a:pt x="16306" y="7457"/>
                </a:cubicBezTo>
                <a:cubicBezTo>
                  <a:pt x="16313" y="7520"/>
                  <a:pt x="16343" y="7571"/>
                  <a:pt x="16373" y="7570"/>
                </a:cubicBezTo>
                <a:cubicBezTo>
                  <a:pt x="16403" y="7570"/>
                  <a:pt x="16421" y="7519"/>
                  <a:pt x="16414" y="7456"/>
                </a:cubicBezTo>
                <a:cubicBezTo>
                  <a:pt x="16407" y="7393"/>
                  <a:pt x="16377" y="7342"/>
                  <a:pt x="16347" y="7342"/>
                </a:cubicBezTo>
                <a:close/>
                <a:moveTo>
                  <a:pt x="16504" y="7342"/>
                </a:moveTo>
                <a:cubicBezTo>
                  <a:pt x="16474" y="7343"/>
                  <a:pt x="16455" y="7394"/>
                  <a:pt x="16462" y="7457"/>
                </a:cubicBezTo>
                <a:cubicBezTo>
                  <a:pt x="16469" y="7520"/>
                  <a:pt x="16499" y="7571"/>
                  <a:pt x="16529" y="7570"/>
                </a:cubicBezTo>
                <a:cubicBezTo>
                  <a:pt x="16559" y="7570"/>
                  <a:pt x="16578" y="7519"/>
                  <a:pt x="16571" y="7456"/>
                </a:cubicBezTo>
                <a:cubicBezTo>
                  <a:pt x="16564" y="7393"/>
                  <a:pt x="16533" y="7342"/>
                  <a:pt x="16504" y="7342"/>
                </a:cubicBezTo>
                <a:close/>
                <a:moveTo>
                  <a:pt x="16660" y="7342"/>
                </a:moveTo>
                <a:cubicBezTo>
                  <a:pt x="16630" y="7343"/>
                  <a:pt x="16612" y="7394"/>
                  <a:pt x="16619" y="7457"/>
                </a:cubicBezTo>
                <a:cubicBezTo>
                  <a:pt x="16626" y="7520"/>
                  <a:pt x="16656" y="7571"/>
                  <a:pt x="16686" y="7570"/>
                </a:cubicBezTo>
                <a:cubicBezTo>
                  <a:pt x="16716" y="7570"/>
                  <a:pt x="16735" y="7519"/>
                  <a:pt x="16727" y="7456"/>
                </a:cubicBezTo>
                <a:cubicBezTo>
                  <a:pt x="16720" y="7393"/>
                  <a:pt x="16690" y="7342"/>
                  <a:pt x="16660" y="7342"/>
                </a:cubicBezTo>
                <a:close/>
                <a:moveTo>
                  <a:pt x="9867" y="7393"/>
                </a:moveTo>
                <a:cubicBezTo>
                  <a:pt x="9837" y="7393"/>
                  <a:pt x="9814" y="7445"/>
                  <a:pt x="9814" y="7507"/>
                </a:cubicBezTo>
                <a:cubicBezTo>
                  <a:pt x="9814" y="7570"/>
                  <a:pt x="9839" y="7620"/>
                  <a:pt x="9869" y="7619"/>
                </a:cubicBezTo>
                <a:cubicBezTo>
                  <a:pt x="9899" y="7619"/>
                  <a:pt x="9922" y="7568"/>
                  <a:pt x="9922" y="7506"/>
                </a:cubicBezTo>
                <a:cubicBezTo>
                  <a:pt x="9922" y="7443"/>
                  <a:pt x="9897" y="7392"/>
                  <a:pt x="9867" y="7393"/>
                </a:cubicBezTo>
                <a:close/>
                <a:moveTo>
                  <a:pt x="10023" y="7393"/>
                </a:moveTo>
                <a:cubicBezTo>
                  <a:pt x="9994" y="7393"/>
                  <a:pt x="9970" y="7445"/>
                  <a:pt x="9970" y="7507"/>
                </a:cubicBezTo>
                <a:cubicBezTo>
                  <a:pt x="9971" y="7570"/>
                  <a:pt x="9995" y="7619"/>
                  <a:pt x="10025" y="7619"/>
                </a:cubicBezTo>
                <a:cubicBezTo>
                  <a:pt x="10055" y="7619"/>
                  <a:pt x="10079" y="7568"/>
                  <a:pt x="10078" y="7506"/>
                </a:cubicBezTo>
                <a:cubicBezTo>
                  <a:pt x="10078" y="7443"/>
                  <a:pt x="10053" y="7392"/>
                  <a:pt x="10023" y="7393"/>
                </a:cubicBezTo>
                <a:close/>
                <a:moveTo>
                  <a:pt x="11116" y="7393"/>
                </a:moveTo>
                <a:cubicBezTo>
                  <a:pt x="11087" y="7393"/>
                  <a:pt x="11063" y="7445"/>
                  <a:pt x="11065" y="7507"/>
                </a:cubicBezTo>
                <a:cubicBezTo>
                  <a:pt x="11067" y="7570"/>
                  <a:pt x="11092" y="7619"/>
                  <a:pt x="11122" y="7619"/>
                </a:cubicBezTo>
                <a:cubicBezTo>
                  <a:pt x="11152" y="7619"/>
                  <a:pt x="11175" y="7568"/>
                  <a:pt x="11173" y="7506"/>
                </a:cubicBezTo>
                <a:cubicBezTo>
                  <a:pt x="11171" y="7443"/>
                  <a:pt x="11146" y="7392"/>
                  <a:pt x="11116" y="7393"/>
                </a:cubicBezTo>
                <a:close/>
                <a:moveTo>
                  <a:pt x="11253" y="7393"/>
                </a:moveTo>
                <a:cubicBezTo>
                  <a:pt x="11223" y="7393"/>
                  <a:pt x="11200" y="7445"/>
                  <a:pt x="11202" y="7507"/>
                </a:cubicBezTo>
                <a:cubicBezTo>
                  <a:pt x="11204" y="7570"/>
                  <a:pt x="11230" y="7620"/>
                  <a:pt x="11259" y="7619"/>
                </a:cubicBezTo>
                <a:cubicBezTo>
                  <a:pt x="11289" y="7619"/>
                  <a:pt x="11312" y="7568"/>
                  <a:pt x="11310" y="7506"/>
                </a:cubicBezTo>
                <a:cubicBezTo>
                  <a:pt x="11308" y="7443"/>
                  <a:pt x="11282" y="7392"/>
                  <a:pt x="11253" y="7393"/>
                </a:cubicBezTo>
                <a:close/>
                <a:moveTo>
                  <a:pt x="11409" y="7393"/>
                </a:moveTo>
                <a:cubicBezTo>
                  <a:pt x="11379" y="7393"/>
                  <a:pt x="11356" y="7445"/>
                  <a:pt x="11358" y="7507"/>
                </a:cubicBezTo>
                <a:cubicBezTo>
                  <a:pt x="11360" y="7570"/>
                  <a:pt x="11386" y="7620"/>
                  <a:pt x="11416" y="7619"/>
                </a:cubicBezTo>
                <a:cubicBezTo>
                  <a:pt x="11446" y="7619"/>
                  <a:pt x="11468" y="7568"/>
                  <a:pt x="11466" y="7506"/>
                </a:cubicBezTo>
                <a:cubicBezTo>
                  <a:pt x="11464" y="7443"/>
                  <a:pt x="11439" y="7392"/>
                  <a:pt x="11409" y="7393"/>
                </a:cubicBezTo>
                <a:close/>
                <a:moveTo>
                  <a:pt x="11565" y="7393"/>
                </a:moveTo>
                <a:cubicBezTo>
                  <a:pt x="11536" y="7393"/>
                  <a:pt x="11513" y="7445"/>
                  <a:pt x="11515" y="7507"/>
                </a:cubicBezTo>
                <a:cubicBezTo>
                  <a:pt x="11517" y="7570"/>
                  <a:pt x="11543" y="7619"/>
                  <a:pt x="11573" y="7619"/>
                </a:cubicBezTo>
                <a:cubicBezTo>
                  <a:pt x="11603" y="7619"/>
                  <a:pt x="11625" y="7568"/>
                  <a:pt x="11623" y="7506"/>
                </a:cubicBezTo>
                <a:cubicBezTo>
                  <a:pt x="11621" y="7443"/>
                  <a:pt x="11595" y="7392"/>
                  <a:pt x="11565" y="7393"/>
                </a:cubicBezTo>
                <a:close/>
                <a:moveTo>
                  <a:pt x="11721" y="7393"/>
                </a:moveTo>
                <a:cubicBezTo>
                  <a:pt x="11691" y="7393"/>
                  <a:pt x="11669" y="7445"/>
                  <a:pt x="11671" y="7507"/>
                </a:cubicBezTo>
                <a:cubicBezTo>
                  <a:pt x="11673" y="7570"/>
                  <a:pt x="11699" y="7619"/>
                  <a:pt x="11729" y="7619"/>
                </a:cubicBezTo>
                <a:cubicBezTo>
                  <a:pt x="11759" y="7619"/>
                  <a:pt x="11782" y="7568"/>
                  <a:pt x="11779" y="7506"/>
                </a:cubicBezTo>
                <a:cubicBezTo>
                  <a:pt x="11777" y="7443"/>
                  <a:pt x="11751" y="7392"/>
                  <a:pt x="11721" y="7393"/>
                </a:cubicBezTo>
                <a:close/>
                <a:moveTo>
                  <a:pt x="11858" y="7393"/>
                </a:moveTo>
                <a:cubicBezTo>
                  <a:pt x="11828" y="7393"/>
                  <a:pt x="11806" y="7445"/>
                  <a:pt x="11808" y="7507"/>
                </a:cubicBezTo>
                <a:cubicBezTo>
                  <a:pt x="11810" y="7570"/>
                  <a:pt x="11837" y="7620"/>
                  <a:pt x="11867" y="7619"/>
                </a:cubicBezTo>
                <a:cubicBezTo>
                  <a:pt x="11897" y="7619"/>
                  <a:pt x="11919" y="7568"/>
                  <a:pt x="11916" y="7506"/>
                </a:cubicBezTo>
                <a:cubicBezTo>
                  <a:pt x="11914" y="7443"/>
                  <a:pt x="11888" y="7392"/>
                  <a:pt x="11858" y="7393"/>
                </a:cubicBezTo>
                <a:close/>
                <a:moveTo>
                  <a:pt x="12014" y="7393"/>
                </a:moveTo>
                <a:cubicBezTo>
                  <a:pt x="11984" y="7393"/>
                  <a:pt x="11962" y="7445"/>
                  <a:pt x="11964" y="7507"/>
                </a:cubicBezTo>
                <a:cubicBezTo>
                  <a:pt x="11967" y="7570"/>
                  <a:pt x="11993" y="7619"/>
                  <a:pt x="12023" y="7619"/>
                </a:cubicBezTo>
                <a:cubicBezTo>
                  <a:pt x="12053" y="7619"/>
                  <a:pt x="12075" y="7568"/>
                  <a:pt x="12073" y="7506"/>
                </a:cubicBezTo>
                <a:cubicBezTo>
                  <a:pt x="12070" y="7443"/>
                  <a:pt x="12044" y="7392"/>
                  <a:pt x="12014" y="7393"/>
                </a:cubicBezTo>
                <a:close/>
                <a:moveTo>
                  <a:pt x="12170" y="7393"/>
                </a:moveTo>
                <a:cubicBezTo>
                  <a:pt x="12140" y="7393"/>
                  <a:pt x="12118" y="7445"/>
                  <a:pt x="12121" y="7507"/>
                </a:cubicBezTo>
                <a:cubicBezTo>
                  <a:pt x="12123" y="7570"/>
                  <a:pt x="12150" y="7620"/>
                  <a:pt x="12180" y="7619"/>
                </a:cubicBezTo>
                <a:cubicBezTo>
                  <a:pt x="12210" y="7619"/>
                  <a:pt x="12232" y="7568"/>
                  <a:pt x="12229" y="7506"/>
                </a:cubicBezTo>
                <a:cubicBezTo>
                  <a:pt x="12226" y="7443"/>
                  <a:pt x="12200" y="7392"/>
                  <a:pt x="12170" y="7393"/>
                </a:cubicBezTo>
                <a:close/>
                <a:moveTo>
                  <a:pt x="12327" y="7393"/>
                </a:moveTo>
                <a:cubicBezTo>
                  <a:pt x="12297" y="7393"/>
                  <a:pt x="12274" y="7445"/>
                  <a:pt x="12277" y="7507"/>
                </a:cubicBezTo>
                <a:cubicBezTo>
                  <a:pt x="12280" y="7570"/>
                  <a:pt x="12307" y="7620"/>
                  <a:pt x="12337" y="7619"/>
                </a:cubicBezTo>
                <a:cubicBezTo>
                  <a:pt x="12367" y="7619"/>
                  <a:pt x="12388" y="7569"/>
                  <a:pt x="12385" y="7506"/>
                </a:cubicBezTo>
                <a:cubicBezTo>
                  <a:pt x="12382" y="7443"/>
                  <a:pt x="12357" y="7392"/>
                  <a:pt x="12327" y="7393"/>
                </a:cubicBezTo>
                <a:close/>
                <a:moveTo>
                  <a:pt x="12482" y="7393"/>
                </a:moveTo>
                <a:cubicBezTo>
                  <a:pt x="12453" y="7393"/>
                  <a:pt x="12431" y="7445"/>
                  <a:pt x="12434" y="7507"/>
                </a:cubicBezTo>
                <a:cubicBezTo>
                  <a:pt x="12437" y="7570"/>
                  <a:pt x="12464" y="7620"/>
                  <a:pt x="12493" y="7619"/>
                </a:cubicBezTo>
                <a:cubicBezTo>
                  <a:pt x="12523" y="7619"/>
                  <a:pt x="12545" y="7569"/>
                  <a:pt x="12542" y="7506"/>
                </a:cubicBezTo>
                <a:cubicBezTo>
                  <a:pt x="12539" y="7443"/>
                  <a:pt x="12512" y="7392"/>
                  <a:pt x="12482" y="7393"/>
                </a:cubicBezTo>
                <a:close/>
                <a:moveTo>
                  <a:pt x="7858" y="7443"/>
                </a:moveTo>
                <a:cubicBezTo>
                  <a:pt x="7828" y="7443"/>
                  <a:pt x="7802" y="7494"/>
                  <a:pt x="7800" y="7556"/>
                </a:cubicBezTo>
                <a:cubicBezTo>
                  <a:pt x="7798" y="7619"/>
                  <a:pt x="7822" y="7670"/>
                  <a:pt x="7852" y="7669"/>
                </a:cubicBezTo>
                <a:cubicBezTo>
                  <a:pt x="7881" y="7669"/>
                  <a:pt x="7907" y="7617"/>
                  <a:pt x="7908" y="7555"/>
                </a:cubicBezTo>
                <a:cubicBezTo>
                  <a:pt x="7910" y="7492"/>
                  <a:pt x="7887" y="7443"/>
                  <a:pt x="7858" y="7443"/>
                </a:cubicBezTo>
                <a:close/>
                <a:moveTo>
                  <a:pt x="8013" y="7443"/>
                </a:moveTo>
                <a:cubicBezTo>
                  <a:pt x="7984" y="7443"/>
                  <a:pt x="7958" y="7494"/>
                  <a:pt x="7957" y="7556"/>
                </a:cubicBezTo>
                <a:cubicBezTo>
                  <a:pt x="7955" y="7619"/>
                  <a:pt x="7978" y="7670"/>
                  <a:pt x="8008" y="7669"/>
                </a:cubicBezTo>
                <a:cubicBezTo>
                  <a:pt x="8038" y="7669"/>
                  <a:pt x="8063" y="7617"/>
                  <a:pt x="8065" y="7555"/>
                </a:cubicBezTo>
                <a:cubicBezTo>
                  <a:pt x="8066" y="7492"/>
                  <a:pt x="8043" y="7443"/>
                  <a:pt x="8013" y="7443"/>
                </a:cubicBezTo>
                <a:close/>
                <a:moveTo>
                  <a:pt x="8170" y="7443"/>
                </a:moveTo>
                <a:cubicBezTo>
                  <a:pt x="8140" y="7444"/>
                  <a:pt x="8114" y="7494"/>
                  <a:pt x="8113" y="7556"/>
                </a:cubicBezTo>
                <a:cubicBezTo>
                  <a:pt x="8112" y="7619"/>
                  <a:pt x="8135" y="7670"/>
                  <a:pt x="8165" y="7669"/>
                </a:cubicBezTo>
                <a:cubicBezTo>
                  <a:pt x="8195" y="7669"/>
                  <a:pt x="8220" y="7617"/>
                  <a:pt x="8221" y="7555"/>
                </a:cubicBezTo>
                <a:cubicBezTo>
                  <a:pt x="8222" y="7492"/>
                  <a:pt x="8200" y="7443"/>
                  <a:pt x="8170" y="7443"/>
                </a:cubicBezTo>
                <a:close/>
                <a:moveTo>
                  <a:pt x="8326" y="7443"/>
                </a:moveTo>
                <a:cubicBezTo>
                  <a:pt x="8296" y="7443"/>
                  <a:pt x="8271" y="7494"/>
                  <a:pt x="8269" y="7556"/>
                </a:cubicBezTo>
                <a:cubicBezTo>
                  <a:pt x="8268" y="7619"/>
                  <a:pt x="8291" y="7670"/>
                  <a:pt x="8321" y="7669"/>
                </a:cubicBezTo>
                <a:cubicBezTo>
                  <a:pt x="8351" y="7669"/>
                  <a:pt x="8376" y="7617"/>
                  <a:pt x="8378" y="7555"/>
                </a:cubicBezTo>
                <a:cubicBezTo>
                  <a:pt x="8379" y="7492"/>
                  <a:pt x="8355" y="7443"/>
                  <a:pt x="8326" y="7443"/>
                </a:cubicBezTo>
                <a:close/>
                <a:moveTo>
                  <a:pt x="8482" y="7443"/>
                </a:moveTo>
                <a:cubicBezTo>
                  <a:pt x="8452" y="7443"/>
                  <a:pt x="8427" y="7494"/>
                  <a:pt x="8426" y="7556"/>
                </a:cubicBezTo>
                <a:cubicBezTo>
                  <a:pt x="8425" y="7619"/>
                  <a:pt x="8448" y="7670"/>
                  <a:pt x="8478" y="7669"/>
                </a:cubicBezTo>
                <a:cubicBezTo>
                  <a:pt x="8508" y="7669"/>
                  <a:pt x="8533" y="7617"/>
                  <a:pt x="8534" y="7555"/>
                </a:cubicBezTo>
                <a:cubicBezTo>
                  <a:pt x="8535" y="7492"/>
                  <a:pt x="8512" y="7443"/>
                  <a:pt x="8482" y="7443"/>
                </a:cubicBezTo>
                <a:close/>
                <a:moveTo>
                  <a:pt x="8638" y="7443"/>
                </a:moveTo>
                <a:cubicBezTo>
                  <a:pt x="8608" y="7443"/>
                  <a:pt x="8583" y="7494"/>
                  <a:pt x="8582" y="7556"/>
                </a:cubicBezTo>
                <a:cubicBezTo>
                  <a:pt x="8581" y="7619"/>
                  <a:pt x="8605" y="7670"/>
                  <a:pt x="8635" y="7669"/>
                </a:cubicBezTo>
                <a:cubicBezTo>
                  <a:pt x="8665" y="7669"/>
                  <a:pt x="8690" y="7617"/>
                  <a:pt x="8690" y="7555"/>
                </a:cubicBezTo>
                <a:cubicBezTo>
                  <a:pt x="8691" y="7492"/>
                  <a:pt x="8668" y="7443"/>
                  <a:pt x="8638" y="7443"/>
                </a:cubicBezTo>
                <a:close/>
                <a:moveTo>
                  <a:pt x="8794" y="7443"/>
                </a:moveTo>
                <a:cubicBezTo>
                  <a:pt x="8764" y="7443"/>
                  <a:pt x="8739" y="7494"/>
                  <a:pt x="8739" y="7556"/>
                </a:cubicBezTo>
                <a:cubicBezTo>
                  <a:pt x="8738" y="7619"/>
                  <a:pt x="8761" y="7670"/>
                  <a:pt x="8791" y="7669"/>
                </a:cubicBezTo>
                <a:cubicBezTo>
                  <a:pt x="8821" y="7669"/>
                  <a:pt x="8846" y="7617"/>
                  <a:pt x="8847" y="7555"/>
                </a:cubicBezTo>
                <a:cubicBezTo>
                  <a:pt x="8847" y="7492"/>
                  <a:pt x="8824" y="7443"/>
                  <a:pt x="8794" y="7443"/>
                </a:cubicBezTo>
                <a:close/>
                <a:moveTo>
                  <a:pt x="8950" y="7443"/>
                </a:moveTo>
                <a:cubicBezTo>
                  <a:pt x="8920" y="7443"/>
                  <a:pt x="8896" y="7494"/>
                  <a:pt x="8895" y="7556"/>
                </a:cubicBezTo>
                <a:cubicBezTo>
                  <a:pt x="8894" y="7619"/>
                  <a:pt x="8918" y="7670"/>
                  <a:pt x="8948" y="7669"/>
                </a:cubicBezTo>
                <a:cubicBezTo>
                  <a:pt x="8978" y="7669"/>
                  <a:pt x="9003" y="7617"/>
                  <a:pt x="9003" y="7555"/>
                </a:cubicBezTo>
                <a:cubicBezTo>
                  <a:pt x="9004" y="7492"/>
                  <a:pt x="8980" y="7443"/>
                  <a:pt x="8950" y="7443"/>
                </a:cubicBezTo>
                <a:close/>
                <a:moveTo>
                  <a:pt x="9106" y="7443"/>
                </a:moveTo>
                <a:cubicBezTo>
                  <a:pt x="9077" y="7444"/>
                  <a:pt x="9052" y="7494"/>
                  <a:pt x="9051" y="7556"/>
                </a:cubicBezTo>
                <a:cubicBezTo>
                  <a:pt x="9051" y="7619"/>
                  <a:pt x="9075" y="7670"/>
                  <a:pt x="9105" y="7669"/>
                </a:cubicBezTo>
                <a:cubicBezTo>
                  <a:pt x="9134" y="7669"/>
                  <a:pt x="9159" y="7617"/>
                  <a:pt x="9160" y="7555"/>
                </a:cubicBezTo>
                <a:cubicBezTo>
                  <a:pt x="9160" y="7492"/>
                  <a:pt x="9136" y="7443"/>
                  <a:pt x="9106" y="7443"/>
                </a:cubicBezTo>
                <a:close/>
                <a:moveTo>
                  <a:pt x="9262" y="7443"/>
                </a:moveTo>
                <a:cubicBezTo>
                  <a:pt x="9232" y="7444"/>
                  <a:pt x="9208" y="7494"/>
                  <a:pt x="9208" y="7556"/>
                </a:cubicBezTo>
                <a:cubicBezTo>
                  <a:pt x="9208" y="7619"/>
                  <a:pt x="9232" y="7670"/>
                  <a:pt x="9262" y="7669"/>
                </a:cubicBezTo>
                <a:cubicBezTo>
                  <a:pt x="9291" y="7669"/>
                  <a:pt x="9316" y="7617"/>
                  <a:pt x="9316" y="7555"/>
                </a:cubicBezTo>
                <a:cubicBezTo>
                  <a:pt x="9316" y="7492"/>
                  <a:pt x="9292" y="7443"/>
                  <a:pt x="9262" y="7443"/>
                </a:cubicBezTo>
                <a:close/>
                <a:moveTo>
                  <a:pt x="9399" y="7443"/>
                </a:moveTo>
                <a:cubicBezTo>
                  <a:pt x="9369" y="7443"/>
                  <a:pt x="9345" y="7495"/>
                  <a:pt x="9345" y="7558"/>
                </a:cubicBezTo>
                <a:cubicBezTo>
                  <a:pt x="9344" y="7620"/>
                  <a:pt x="9369" y="7670"/>
                  <a:pt x="9398" y="7669"/>
                </a:cubicBezTo>
                <a:cubicBezTo>
                  <a:pt x="9428" y="7669"/>
                  <a:pt x="9453" y="7617"/>
                  <a:pt x="9453" y="7555"/>
                </a:cubicBezTo>
                <a:cubicBezTo>
                  <a:pt x="9453" y="7492"/>
                  <a:pt x="9429" y="7443"/>
                  <a:pt x="9399" y="7443"/>
                </a:cubicBezTo>
                <a:close/>
                <a:moveTo>
                  <a:pt x="620" y="7544"/>
                </a:moveTo>
                <a:cubicBezTo>
                  <a:pt x="590" y="7544"/>
                  <a:pt x="559" y="7595"/>
                  <a:pt x="550" y="7657"/>
                </a:cubicBezTo>
                <a:cubicBezTo>
                  <a:pt x="540" y="7719"/>
                  <a:pt x="558" y="7769"/>
                  <a:pt x="587" y="7768"/>
                </a:cubicBezTo>
                <a:cubicBezTo>
                  <a:pt x="617" y="7768"/>
                  <a:pt x="649" y="7717"/>
                  <a:pt x="658" y="7655"/>
                </a:cubicBezTo>
                <a:cubicBezTo>
                  <a:pt x="667" y="7593"/>
                  <a:pt x="650" y="7543"/>
                  <a:pt x="620" y="7544"/>
                </a:cubicBezTo>
                <a:close/>
                <a:moveTo>
                  <a:pt x="776" y="7544"/>
                </a:moveTo>
                <a:cubicBezTo>
                  <a:pt x="746" y="7544"/>
                  <a:pt x="715" y="7595"/>
                  <a:pt x="706" y="7657"/>
                </a:cubicBezTo>
                <a:cubicBezTo>
                  <a:pt x="697" y="7719"/>
                  <a:pt x="714" y="7769"/>
                  <a:pt x="744" y="7768"/>
                </a:cubicBezTo>
                <a:cubicBezTo>
                  <a:pt x="774" y="7768"/>
                  <a:pt x="805" y="7717"/>
                  <a:pt x="814" y="7655"/>
                </a:cubicBezTo>
                <a:cubicBezTo>
                  <a:pt x="823" y="7593"/>
                  <a:pt x="806" y="7543"/>
                  <a:pt x="776" y="7544"/>
                </a:cubicBezTo>
                <a:close/>
                <a:moveTo>
                  <a:pt x="932" y="7544"/>
                </a:moveTo>
                <a:cubicBezTo>
                  <a:pt x="902" y="7544"/>
                  <a:pt x="871" y="7595"/>
                  <a:pt x="862" y="7657"/>
                </a:cubicBezTo>
                <a:cubicBezTo>
                  <a:pt x="854" y="7719"/>
                  <a:pt x="870" y="7769"/>
                  <a:pt x="900" y="7768"/>
                </a:cubicBezTo>
                <a:cubicBezTo>
                  <a:pt x="930" y="7768"/>
                  <a:pt x="962" y="7717"/>
                  <a:pt x="970" y="7655"/>
                </a:cubicBezTo>
                <a:cubicBezTo>
                  <a:pt x="979" y="7593"/>
                  <a:pt x="962" y="7543"/>
                  <a:pt x="932" y="7544"/>
                </a:cubicBezTo>
                <a:close/>
                <a:moveTo>
                  <a:pt x="1088" y="7544"/>
                </a:moveTo>
                <a:cubicBezTo>
                  <a:pt x="1059" y="7544"/>
                  <a:pt x="1027" y="7595"/>
                  <a:pt x="1019" y="7657"/>
                </a:cubicBezTo>
                <a:cubicBezTo>
                  <a:pt x="1010" y="7719"/>
                  <a:pt x="1027" y="7769"/>
                  <a:pt x="1057" y="7768"/>
                </a:cubicBezTo>
                <a:cubicBezTo>
                  <a:pt x="1087" y="7768"/>
                  <a:pt x="1118" y="7717"/>
                  <a:pt x="1127" y="7655"/>
                </a:cubicBezTo>
                <a:cubicBezTo>
                  <a:pt x="1135" y="7593"/>
                  <a:pt x="1118" y="7543"/>
                  <a:pt x="1088" y="7544"/>
                </a:cubicBezTo>
                <a:close/>
                <a:moveTo>
                  <a:pt x="1244" y="7544"/>
                </a:moveTo>
                <a:cubicBezTo>
                  <a:pt x="1214" y="7544"/>
                  <a:pt x="1183" y="7595"/>
                  <a:pt x="1175" y="7657"/>
                </a:cubicBezTo>
                <a:cubicBezTo>
                  <a:pt x="1166" y="7719"/>
                  <a:pt x="1184" y="7769"/>
                  <a:pt x="1214" y="7768"/>
                </a:cubicBezTo>
                <a:cubicBezTo>
                  <a:pt x="1244" y="7768"/>
                  <a:pt x="1274" y="7717"/>
                  <a:pt x="1283" y="7655"/>
                </a:cubicBezTo>
                <a:cubicBezTo>
                  <a:pt x="1291" y="7593"/>
                  <a:pt x="1274" y="7543"/>
                  <a:pt x="1244" y="7544"/>
                </a:cubicBezTo>
                <a:close/>
                <a:moveTo>
                  <a:pt x="1400" y="7544"/>
                </a:moveTo>
                <a:cubicBezTo>
                  <a:pt x="1370" y="7544"/>
                  <a:pt x="1339" y="7595"/>
                  <a:pt x="1331" y="7657"/>
                </a:cubicBezTo>
                <a:cubicBezTo>
                  <a:pt x="1323" y="7719"/>
                  <a:pt x="1340" y="7769"/>
                  <a:pt x="1370" y="7768"/>
                </a:cubicBezTo>
                <a:cubicBezTo>
                  <a:pt x="1400" y="7768"/>
                  <a:pt x="1431" y="7717"/>
                  <a:pt x="1439" y="7655"/>
                </a:cubicBezTo>
                <a:cubicBezTo>
                  <a:pt x="1447" y="7593"/>
                  <a:pt x="1430" y="7543"/>
                  <a:pt x="1400" y="7544"/>
                </a:cubicBezTo>
                <a:close/>
                <a:moveTo>
                  <a:pt x="1556" y="7544"/>
                </a:moveTo>
                <a:cubicBezTo>
                  <a:pt x="1527" y="7544"/>
                  <a:pt x="1495" y="7595"/>
                  <a:pt x="1487" y="7657"/>
                </a:cubicBezTo>
                <a:cubicBezTo>
                  <a:pt x="1479" y="7719"/>
                  <a:pt x="1497" y="7769"/>
                  <a:pt x="1527" y="7768"/>
                </a:cubicBezTo>
                <a:cubicBezTo>
                  <a:pt x="1557" y="7768"/>
                  <a:pt x="1587" y="7717"/>
                  <a:pt x="1595" y="7655"/>
                </a:cubicBezTo>
                <a:cubicBezTo>
                  <a:pt x="1604" y="7593"/>
                  <a:pt x="1586" y="7543"/>
                  <a:pt x="1556" y="7544"/>
                </a:cubicBezTo>
                <a:close/>
                <a:moveTo>
                  <a:pt x="1712" y="7544"/>
                </a:moveTo>
                <a:cubicBezTo>
                  <a:pt x="1682" y="7544"/>
                  <a:pt x="1652" y="7595"/>
                  <a:pt x="1644" y="7657"/>
                </a:cubicBezTo>
                <a:cubicBezTo>
                  <a:pt x="1636" y="7719"/>
                  <a:pt x="1653" y="7769"/>
                  <a:pt x="1683" y="7768"/>
                </a:cubicBezTo>
                <a:cubicBezTo>
                  <a:pt x="1713" y="7768"/>
                  <a:pt x="1744" y="7717"/>
                  <a:pt x="1752" y="7655"/>
                </a:cubicBezTo>
                <a:cubicBezTo>
                  <a:pt x="1760" y="7593"/>
                  <a:pt x="1742" y="7543"/>
                  <a:pt x="1712" y="7544"/>
                </a:cubicBezTo>
                <a:close/>
                <a:moveTo>
                  <a:pt x="1849" y="7544"/>
                </a:moveTo>
                <a:cubicBezTo>
                  <a:pt x="1819" y="7544"/>
                  <a:pt x="1788" y="7595"/>
                  <a:pt x="1781" y="7657"/>
                </a:cubicBezTo>
                <a:cubicBezTo>
                  <a:pt x="1773" y="7719"/>
                  <a:pt x="1790" y="7769"/>
                  <a:pt x="1820" y="7768"/>
                </a:cubicBezTo>
                <a:cubicBezTo>
                  <a:pt x="1850" y="7768"/>
                  <a:pt x="1881" y="7717"/>
                  <a:pt x="1889" y="7655"/>
                </a:cubicBezTo>
                <a:cubicBezTo>
                  <a:pt x="1896" y="7593"/>
                  <a:pt x="1879" y="7543"/>
                  <a:pt x="1849" y="7544"/>
                </a:cubicBezTo>
                <a:close/>
                <a:moveTo>
                  <a:pt x="2005" y="7544"/>
                </a:moveTo>
                <a:cubicBezTo>
                  <a:pt x="1975" y="7544"/>
                  <a:pt x="1945" y="7595"/>
                  <a:pt x="1937" y="7657"/>
                </a:cubicBezTo>
                <a:cubicBezTo>
                  <a:pt x="1929" y="7719"/>
                  <a:pt x="1947" y="7769"/>
                  <a:pt x="1977" y="7768"/>
                </a:cubicBezTo>
                <a:cubicBezTo>
                  <a:pt x="2007" y="7768"/>
                  <a:pt x="2038" y="7717"/>
                  <a:pt x="2045" y="7655"/>
                </a:cubicBezTo>
                <a:cubicBezTo>
                  <a:pt x="2053" y="7593"/>
                  <a:pt x="2035" y="7543"/>
                  <a:pt x="2005" y="7544"/>
                </a:cubicBezTo>
                <a:close/>
                <a:moveTo>
                  <a:pt x="2161" y="7544"/>
                </a:moveTo>
                <a:cubicBezTo>
                  <a:pt x="2131" y="7544"/>
                  <a:pt x="2101" y="7595"/>
                  <a:pt x="2093" y="7657"/>
                </a:cubicBezTo>
                <a:cubicBezTo>
                  <a:pt x="2086" y="7719"/>
                  <a:pt x="2104" y="7769"/>
                  <a:pt x="2134" y="7768"/>
                </a:cubicBezTo>
                <a:cubicBezTo>
                  <a:pt x="2164" y="7768"/>
                  <a:pt x="2194" y="7717"/>
                  <a:pt x="2202" y="7655"/>
                </a:cubicBezTo>
                <a:cubicBezTo>
                  <a:pt x="2209" y="7593"/>
                  <a:pt x="2190" y="7543"/>
                  <a:pt x="2161" y="7544"/>
                </a:cubicBezTo>
                <a:close/>
                <a:moveTo>
                  <a:pt x="2317" y="7544"/>
                </a:moveTo>
                <a:cubicBezTo>
                  <a:pt x="2287" y="7544"/>
                  <a:pt x="2257" y="7595"/>
                  <a:pt x="2250" y="7657"/>
                </a:cubicBezTo>
                <a:cubicBezTo>
                  <a:pt x="2242" y="7719"/>
                  <a:pt x="2260" y="7769"/>
                  <a:pt x="2290" y="7768"/>
                </a:cubicBezTo>
                <a:cubicBezTo>
                  <a:pt x="2320" y="7768"/>
                  <a:pt x="2351" y="7717"/>
                  <a:pt x="2358" y="7655"/>
                </a:cubicBezTo>
                <a:cubicBezTo>
                  <a:pt x="2365" y="7593"/>
                  <a:pt x="2347" y="7543"/>
                  <a:pt x="2317" y="7544"/>
                </a:cubicBezTo>
                <a:close/>
                <a:moveTo>
                  <a:pt x="2473" y="7544"/>
                </a:moveTo>
                <a:cubicBezTo>
                  <a:pt x="2443" y="7544"/>
                  <a:pt x="2413" y="7595"/>
                  <a:pt x="2406" y="7657"/>
                </a:cubicBezTo>
                <a:cubicBezTo>
                  <a:pt x="2399" y="7719"/>
                  <a:pt x="2417" y="7769"/>
                  <a:pt x="2447" y="7768"/>
                </a:cubicBezTo>
                <a:cubicBezTo>
                  <a:pt x="2477" y="7768"/>
                  <a:pt x="2507" y="7717"/>
                  <a:pt x="2514" y="7655"/>
                </a:cubicBezTo>
                <a:cubicBezTo>
                  <a:pt x="2521" y="7593"/>
                  <a:pt x="2503" y="7543"/>
                  <a:pt x="2473" y="7544"/>
                </a:cubicBezTo>
                <a:close/>
                <a:moveTo>
                  <a:pt x="2629" y="7544"/>
                </a:moveTo>
                <a:cubicBezTo>
                  <a:pt x="2599" y="7544"/>
                  <a:pt x="2569" y="7595"/>
                  <a:pt x="2562" y="7657"/>
                </a:cubicBezTo>
                <a:cubicBezTo>
                  <a:pt x="2555" y="7719"/>
                  <a:pt x="2574" y="7769"/>
                  <a:pt x="2604" y="7768"/>
                </a:cubicBezTo>
                <a:cubicBezTo>
                  <a:pt x="2633" y="7768"/>
                  <a:pt x="2663" y="7717"/>
                  <a:pt x="2670" y="7655"/>
                </a:cubicBezTo>
                <a:cubicBezTo>
                  <a:pt x="2677" y="7593"/>
                  <a:pt x="2659" y="7543"/>
                  <a:pt x="2629" y="7544"/>
                </a:cubicBezTo>
                <a:close/>
                <a:moveTo>
                  <a:pt x="2785" y="7544"/>
                </a:moveTo>
                <a:cubicBezTo>
                  <a:pt x="2755" y="7544"/>
                  <a:pt x="2725" y="7595"/>
                  <a:pt x="2718" y="7657"/>
                </a:cubicBezTo>
                <a:cubicBezTo>
                  <a:pt x="2711" y="7719"/>
                  <a:pt x="2730" y="7769"/>
                  <a:pt x="2760" y="7768"/>
                </a:cubicBezTo>
                <a:cubicBezTo>
                  <a:pt x="2790" y="7768"/>
                  <a:pt x="2820" y="7717"/>
                  <a:pt x="2827" y="7655"/>
                </a:cubicBezTo>
                <a:cubicBezTo>
                  <a:pt x="2833" y="7593"/>
                  <a:pt x="2815" y="7543"/>
                  <a:pt x="2785" y="7544"/>
                </a:cubicBezTo>
                <a:close/>
                <a:moveTo>
                  <a:pt x="2941" y="7544"/>
                </a:moveTo>
                <a:cubicBezTo>
                  <a:pt x="2912" y="7544"/>
                  <a:pt x="2882" y="7595"/>
                  <a:pt x="2875" y="7657"/>
                </a:cubicBezTo>
                <a:cubicBezTo>
                  <a:pt x="2868" y="7719"/>
                  <a:pt x="2887" y="7769"/>
                  <a:pt x="2917" y="7768"/>
                </a:cubicBezTo>
                <a:cubicBezTo>
                  <a:pt x="2947" y="7768"/>
                  <a:pt x="2976" y="7717"/>
                  <a:pt x="2983" y="7655"/>
                </a:cubicBezTo>
                <a:cubicBezTo>
                  <a:pt x="2990" y="7593"/>
                  <a:pt x="2971" y="7543"/>
                  <a:pt x="2941" y="7544"/>
                </a:cubicBezTo>
                <a:close/>
                <a:moveTo>
                  <a:pt x="14513" y="7644"/>
                </a:moveTo>
                <a:cubicBezTo>
                  <a:pt x="14483" y="7645"/>
                  <a:pt x="14462" y="7696"/>
                  <a:pt x="14467" y="7759"/>
                </a:cubicBezTo>
                <a:cubicBezTo>
                  <a:pt x="14472" y="7822"/>
                  <a:pt x="14501" y="7873"/>
                  <a:pt x="14531" y="7872"/>
                </a:cubicBezTo>
                <a:cubicBezTo>
                  <a:pt x="14561" y="7872"/>
                  <a:pt x="14581" y="7820"/>
                  <a:pt x="14576" y="7757"/>
                </a:cubicBezTo>
                <a:cubicBezTo>
                  <a:pt x="14571" y="7695"/>
                  <a:pt x="14543" y="7644"/>
                  <a:pt x="14513" y="7644"/>
                </a:cubicBezTo>
                <a:close/>
                <a:moveTo>
                  <a:pt x="14669" y="7644"/>
                </a:moveTo>
                <a:cubicBezTo>
                  <a:pt x="14639" y="7645"/>
                  <a:pt x="14619" y="7696"/>
                  <a:pt x="14624" y="7759"/>
                </a:cubicBezTo>
                <a:cubicBezTo>
                  <a:pt x="14629" y="7822"/>
                  <a:pt x="14658" y="7873"/>
                  <a:pt x="14688" y="7872"/>
                </a:cubicBezTo>
                <a:cubicBezTo>
                  <a:pt x="14718" y="7872"/>
                  <a:pt x="14738" y="7820"/>
                  <a:pt x="14733" y="7757"/>
                </a:cubicBezTo>
                <a:cubicBezTo>
                  <a:pt x="14727" y="7695"/>
                  <a:pt x="14699" y="7644"/>
                  <a:pt x="14669" y="7644"/>
                </a:cubicBezTo>
                <a:close/>
                <a:moveTo>
                  <a:pt x="14825" y="7644"/>
                </a:moveTo>
                <a:cubicBezTo>
                  <a:pt x="14795" y="7645"/>
                  <a:pt x="14775" y="7696"/>
                  <a:pt x="14780" y="7759"/>
                </a:cubicBezTo>
                <a:cubicBezTo>
                  <a:pt x="14786" y="7822"/>
                  <a:pt x="14814" y="7873"/>
                  <a:pt x="14844" y="7872"/>
                </a:cubicBezTo>
                <a:cubicBezTo>
                  <a:pt x="14874" y="7872"/>
                  <a:pt x="14894" y="7820"/>
                  <a:pt x="14889" y="7757"/>
                </a:cubicBezTo>
                <a:cubicBezTo>
                  <a:pt x="14883" y="7695"/>
                  <a:pt x="14855" y="7644"/>
                  <a:pt x="14825" y="7644"/>
                </a:cubicBezTo>
                <a:close/>
                <a:moveTo>
                  <a:pt x="14981" y="7644"/>
                </a:moveTo>
                <a:cubicBezTo>
                  <a:pt x="14951" y="7645"/>
                  <a:pt x="14931" y="7696"/>
                  <a:pt x="14937" y="7759"/>
                </a:cubicBezTo>
                <a:cubicBezTo>
                  <a:pt x="14942" y="7822"/>
                  <a:pt x="14971" y="7873"/>
                  <a:pt x="15001" y="7872"/>
                </a:cubicBezTo>
                <a:cubicBezTo>
                  <a:pt x="15031" y="7872"/>
                  <a:pt x="15051" y="7820"/>
                  <a:pt x="15045" y="7757"/>
                </a:cubicBezTo>
                <a:cubicBezTo>
                  <a:pt x="15040" y="7695"/>
                  <a:pt x="15011" y="7644"/>
                  <a:pt x="14981" y="7644"/>
                </a:cubicBezTo>
                <a:close/>
                <a:moveTo>
                  <a:pt x="15138" y="7644"/>
                </a:moveTo>
                <a:cubicBezTo>
                  <a:pt x="15108" y="7645"/>
                  <a:pt x="15088" y="7696"/>
                  <a:pt x="15094" y="7759"/>
                </a:cubicBezTo>
                <a:cubicBezTo>
                  <a:pt x="15099" y="7822"/>
                  <a:pt x="15128" y="7873"/>
                  <a:pt x="15158" y="7872"/>
                </a:cubicBezTo>
                <a:cubicBezTo>
                  <a:pt x="15188" y="7872"/>
                  <a:pt x="15208" y="7820"/>
                  <a:pt x="15202" y="7757"/>
                </a:cubicBezTo>
                <a:cubicBezTo>
                  <a:pt x="15196" y="7695"/>
                  <a:pt x="15168" y="7644"/>
                  <a:pt x="15138" y="7644"/>
                </a:cubicBezTo>
                <a:close/>
                <a:moveTo>
                  <a:pt x="16387" y="7644"/>
                </a:moveTo>
                <a:cubicBezTo>
                  <a:pt x="16357" y="7645"/>
                  <a:pt x="16338" y="7696"/>
                  <a:pt x="16345" y="7759"/>
                </a:cubicBezTo>
                <a:cubicBezTo>
                  <a:pt x="16352" y="7822"/>
                  <a:pt x="16382" y="7873"/>
                  <a:pt x="16412" y="7872"/>
                </a:cubicBezTo>
                <a:cubicBezTo>
                  <a:pt x="16442" y="7872"/>
                  <a:pt x="16461" y="7820"/>
                  <a:pt x="16454" y="7757"/>
                </a:cubicBezTo>
                <a:cubicBezTo>
                  <a:pt x="16447" y="7694"/>
                  <a:pt x="16417" y="7644"/>
                  <a:pt x="16387" y="7644"/>
                </a:cubicBezTo>
                <a:close/>
                <a:moveTo>
                  <a:pt x="16543" y="7644"/>
                </a:moveTo>
                <a:cubicBezTo>
                  <a:pt x="16513" y="7645"/>
                  <a:pt x="16494" y="7696"/>
                  <a:pt x="16501" y="7759"/>
                </a:cubicBezTo>
                <a:cubicBezTo>
                  <a:pt x="16508" y="7822"/>
                  <a:pt x="16539" y="7873"/>
                  <a:pt x="16569" y="7872"/>
                </a:cubicBezTo>
                <a:cubicBezTo>
                  <a:pt x="16599" y="7872"/>
                  <a:pt x="16617" y="7820"/>
                  <a:pt x="16610" y="7757"/>
                </a:cubicBezTo>
                <a:cubicBezTo>
                  <a:pt x="16603" y="7694"/>
                  <a:pt x="16573" y="7644"/>
                  <a:pt x="16543" y="7644"/>
                </a:cubicBezTo>
                <a:close/>
                <a:moveTo>
                  <a:pt x="16699" y="7644"/>
                </a:moveTo>
                <a:cubicBezTo>
                  <a:pt x="16669" y="7645"/>
                  <a:pt x="16651" y="7696"/>
                  <a:pt x="16658" y="7759"/>
                </a:cubicBezTo>
                <a:cubicBezTo>
                  <a:pt x="16665" y="7822"/>
                  <a:pt x="16695" y="7873"/>
                  <a:pt x="16725" y="7872"/>
                </a:cubicBezTo>
                <a:cubicBezTo>
                  <a:pt x="16756" y="7872"/>
                  <a:pt x="16774" y="7820"/>
                  <a:pt x="16766" y="7757"/>
                </a:cubicBezTo>
                <a:cubicBezTo>
                  <a:pt x="16759" y="7694"/>
                  <a:pt x="16729" y="7644"/>
                  <a:pt x="16699" y="7644"/>
                </a:cubicBezTo>
                <a:close/>
                <a:moveTo>
                  <a:pt x="16816" y="7644"/>
                </a:moveTo>
                <a:cubicBezTo>
                  <a:pt x="16787" y="7645"/>
                  <a:pt x="16768" y="7696"/>
                  <a:pt x="16776" y="7759"/>
                </a:cubicBezTo>
                <a:cubicBezTo>
                  <a:pt x="16783" y="7822"/>
                  <a:pt x="16813" y="7873"/>
                  <a:pt x="16843" y="7872"/>
                </a:cubicBezTo>
                <a:cubicBezTo>
                  <a:pt x="16873" y="7872"/>
                  <a:pt x="16892" y="7820"/>
                  <a:pt x="16884" y="7757"/>
                </a:cubicBezTo>
                <a:cubicBezTo>
                  <a:pt x="16877" y="7694"/>
                  <a:pt x="16847" y="7644"/>
                  <a:pt x="16816" y="7644"/>
                </a:cubicBezTo>
                <a:close/>
                <a:moveTo>
                  <a:pt x="10785" y="7695"/>
                </a:moveTo>
                <a:cubicBezTo>
                  <a:pt x="10755" y="7695"/>
                  <a:pt x="10731" y="7746"/>
                  <a:pt x="10733" y="7809"/>
                </a:cubicBezTo>
                <a:cubicBezTo>
                  <a:pt x="10734" y="7872"/>
                  <a:pt x="10759" y="7921"/>
                  <a:pt x="10790" y="7921"/>
                </a:cubicBezTo>
                <a:cubicBezTo>
                  <a:pt x="10820" y="7920"/>
                  <a:pt x="10843" y="7870"/>
                  <a:pt x="10841" y="7808"/>
                </a:cubicBezTo>
                <a:cubicBezTo>
                  <a:pt x="10840" y="7745"/>
                  <a:pt x="10815" y="7694"/>
                  <a:pt x="10785" y="7695"/>
                </a:cubicBezTo>
                <a:close/>
                <a:moveTo>
                  <a:pt x="10961" y="7695"/>
                </a:moveTo>
                <a:cubicBezTo>
                  <a:pt x="10931" y="7695"/>
                  <a:pt x="10907" y="7747"/>
                  <a:pt x="10909" y="7809"/>
                </a:cubicBezTo>
                <a:cubicBezTo>
                  <a:pt x="10910" y="7872"/>
                  <a:pt x="10935" y="7921"/>
                  <a:pt x="10965" y="7921"/>
                </a:cubicBezTo>
                <a:cubicBezTo>
                  <a:pt x="10996" y="7920"/>
                  <a:pt x="11019" y="7870"/>
                  <a:pt x="11017" y="7808"/>
                </a:cubicBezTo>
                <a:cubicBezTo>
                  <a:pt x="11016" y="7745"/>
                  <a:pt x="10991" y="7694"/>
                  <a:pt x="10961" y="7695"/>
                </a:cubicBezTo>
                <a:close/>
                <a:moveTo>
                  <a:pt x="11116" y="7695"/>
                </a:moveTo>
                <a:cubicBezTo>
                  <a:pt x="11086" y="7695"/>
                  <a:pt x="11064" y="7747"/>
                  <a:pt x="11065" y="7809"/>
                </a:cubicBezTo>
                <a:cubicBezTo>
                  <a:pt x="11067" y="7872"/>
                  <a:pt x="11092" y="7921"/>
                  <a:pt x="11123" y="7921"/>
                </a:cubicBezTo>
                <a:cubicBezTo>
                  <a:pt x="11153" y="7920"/>
                  <a:pt x="11176" y="7870"/>
                  <a:pt x="11174" y="7808"/>
                </a:cubicBezTo>
                <a:cubicBezTo>
                  <a:pt x="11172" y="7745"/>
                  <a:pt x="11146" y="7694"/>
                  <a:pt x="11116" y="7695"/>
                </a:cubicBezTo>
                <a:close/>
                <a:moveTo>
                  <a:pt x="11273" y="7695"/>
                </a:moveTo>
                <a:cubicBezTo>
                  <a:pt x="11243" y="7695"/>
                  <a:pt x="11220" y="7747"/>
                  <a:pt x="11221" y="7809"/>
                </a:cubicBezTo>
                <a:cubicBezTo>
                  <a:pt x="11223" y="7872"/>
                  <a:pt x="11249" y="7921"/>
                  <a:pt x="11279" y="7921"/>
                </a:cubicBezTo>
                <a:cubicBezTo>
                  <a:pt x="11309" y="7920"/>
                  <a:pt x="11332" y="7870"/>
                  <a:pt x="11330" y="7808"/>
                </a:cubicBezTo>
                <a:cubicBezTo>
                  <a:pt x="11328" y="7745"/>
                  <a:pt x="11303" y="7694"/>
                  <a:pt x="11273" y="7695"/>
                </a:cubicBezTo>
                <a:close/>
                <a:moveTo>
                  <a:pt x="11429" y="7695"/>
                </a:moveTo>
                <a:cubicBezTo>
                  <a:pt x="11399" y="7695"/>
                  <a:pt x="11376" y="7747"/>
                  <a:pt x="11378" y="7809"/>
                </a:cubicBezTo>
                <a:cubicBezTo>
                  <a:pt x="11380" y="7872"/>
                  <a:pt x="11406" y="7921"/>
                  <a:pt x="11436" y="7921"/>
                </a:cubicBezTo>
                <a:cubicBezTo>
                  <a:pt x="11466" y="7920"/>
                  <a:pt x="11489" y="7870"/>
                  <a:pt x="11487" y="7808"/>
                </a:cubicBezTo>
                <a:cubicBezTo>
                  <a:pt x="11485" y="7745"/>
                  <a:pt x="11458" y="7694"/>
                  <a:pt x="11429" y="7695"/>
                </a:cubicBezTo>
                <a:close/>
                <a:moveTo>
                  <a:pt x="11585" y="7695"/>
                </a:moveTo>
                <a:cubicBezTo>
                  <a:pt x="11555" y="7695"/>
                  <a:pt x="11532" y="7747"/>
                  <a:pt x="11534" y="7809"/>
                </a:cubicBezTo>
                <a:cubicBezTo>
                  <a:pt x="11536" y="7872"/>
                  <a:pt x="11562" y="7921"/>
                  <a:pt x="11592" y="7921"/>
                </a:cubicBezTo>
                <a:cubicBezTo>
                  <a:pt x="11622" y="7920"/>
                  <a:pt x="11645" y="7870"/>
                  <a:pt x="11643" y="7808"/>
                </a:cubicBezTo>
                <a:cubicBezTo>
                  <a:pt x="11641" y="7745"/>
                  <a:pt x="11615" y="7694"/>
                  <a:pt x="11585" y="7695"/>
                </a:cubicBezTo>
                <a:close/>
                <a:moveTo>
                  <a:pt x="11741" y="7695"/>
                </a:moveTo>
                <a:cubicBezTo>
                  <a:pt x="11711" y="7695"/>
                  <a:pt x="11688" y="7747"/>
                  <a:pt x="11691" y="7809"/>
                </a:cubicBezTo>
                <a:cubicBezTo>
                  <a:pt x="11693" y="7872"/>
                  <a:pt x="11719" y="7921"/>
                  <a:pt x="11749" y="7921"/>
                </a:cubicBezTo>
                <a:cubicBezTo>
                  <a:pt x="11779" y="7920"/>
                  <a:pt x="11802" y="7870"/>
                  <a:pt x="11799" y="7808"/>
                </a:cubicBezTo>
                <a:cubicBezTo>
                  <a:pt x="11797" y="7745"/>
                  <a:pt x="11771" y="7694"/>
                  <a:pt x="11741" y="7695"/>
                </a:cubicBezTo>
                <a:close/>
                <a:moveTo>
                  <a:pt x="12034" y="7695"/>
                </a:moveTo>
                <a:cubicBezTo>
                  <a:pt x="12004" y="7695"/>
                  <a:pt x="11981" y="7747"/>
                  <a:pt x="11984" y="7809"/>
                </a:cubicBezTo>
                <a:cubicBezTo>
                  <a:pt x="11986" y="7872"/>
                  <a:pt x="12013" y="7921"/>
                  <a:pt x="12043" y="7921"/>
                </a:cubicBezTo>
                <a:cubicBezTo>
                  <a:pt x="12073" y="7920"/>
                  <a:pt x="12095" y="7871"/>
                  <a:pt x="12093" y="7808"/>
                </a:cubicBezTo>
                <a:cubicBezTo>
                  <a:pt x="12090" y="7745"/>
                  <a:pt x="12064" y="7694"/>
                  <a:pt x="12034" y="7695"/>
                </a:cubicBezTo>
                <a:close/>
                <a:moveTo>
                  <a:pt x="12190" y="7695"/>
                </a:moveTo>
                <a:cubicBezTo>
                  <a:pt x="12160" y="7695"/>
                  <a:pt x="12138" y="7747"/>
                  <a:pt x="12140" y="7809"/>
                </a:cubicBezTo>
                <a:cubicBezTo>
                  <a:pt x="12143" y="7872"/>
                  <a:pt x="12170" y="7921"/>
                  <a:pt x="12200" y="7921"/>
                </a:cubicBezTo>
                <a:cubicBezTo>
                  <a:pt x="12230" y="7920"/>
                  <a:pt x="12252" y="7870"/>
                  <a:pt x="12249" y="7808"/>
                </a:cubicBezTo>
                <a:cubicBezTo>
                  <a:pt x="12246" y="7745"/>
                  <a:pt x="12220" y="7694"/>
                  <a:pt x="12190" y="7695"/>
                </a:cubicBezTo>
                <a:close/>
                <a:moveTo>
                  <a:pt x="12346" y="7695"/>
                </a:moveTo>
                <a:cubicBezTo>
                  <a:pt x="12316" y="7695"/>
                  <a:pt x="12294" y="7747"/>
                  <a:pt x="12297" y="7809"/>
                </a:cubicBezTo>
                <a:cubicBezTo>
                  <a:pt x="12300" y="7872"/>
                  <a:pt x="12327" y="7921"/>
                  <a:pt x="12357" y="7921"/>
                </a:cubicBezTo>
                <a:cubicBezTo>
                  <a:pt x="12387" y="7920"/>
                  <a:pt x="12408" y="7870"/>
                  <a:pt x="12405" y="7808"/>
                </a:cubicBezTo>
                <a:cubicBezTo>
                  <a:pt x="12403" y="7745"/>
                  <a:pt x="12376" y="7694"/>
                  <a:pt x="12346" y="7695"/>
                </a:cubicBezTo>
                <a:close/>
                <a:moveTo>
                  <a:pt x="12502" y="7695"/>
                </a:moveTo>
                <a:cubicBezTo>
                  <a:pt x="12472" y="7695"/>
                  <a:pt x="12450" y="7747"/>
                  <a:pt x="12453" y="7809"/>
                </a:cubicBezTo>
                <a:cubicBezTo>
                  <a:pt x="12456" y="7872"/>
                  <a:pt x="12483" y="7921"/>
                  <a:pt x="12513" y="7921"/>
                </a:cubicBezTo>
                <a:cubicBezTo>
                  <a:pt x="12543" y="7920"/>
                  <a:pt x="12565" y="7871"/>
                  <a:pt x="12562" y="7808"/>
                </a:cubicBezTo>
                <a:cubicBezTo>
                  <a:pt x="12559" y="7745"/>
                  <a:pt x="12532" y="7694"/>
                  <a:pt x="12502" y="7695"/>
                </a:cubicBezTo>
                <a:close/>
                <a:moveTo>
                  <a:pt x="12658" y="7695"/>
                </a:moveTo>
                <a:cubicBezTo>
                  <a:pt x="12628" y="7695"/>
                  <a:pt x="12606" y="7747"/>
                  <a:pt x="12610" y="7809"/>
                </a:cubicBezTo>
                <a:cubicBezTo>
                  <a:pt x="12613" y="7872"/>
                  <a:pt x="12640" y="7921"/>
                  <a:pt x="12670" y="7921"/>
                </a:cubicBezTo>
                <a:cubicBezTo>
                  <a:pt x="12700" y="7920"/>
                  <a:pt x="12722" y="7871"/>
                  <a:pt x="12718" y="7808"/>
                </a:cubicBezTo>
                <a:cubicBezTo>
                  <a:pt x="12715" y="7745"/>
                  <a:pt x="12688" y="7694"/>
                  <a:pt x="12658" y="7695"/>
                </a:cubicBezTo>
                <a:close/>
                <a:moveTo>
                  <a:pt x="12815" y="7695"/>
                </a:moveTo>
                <a:cubicBezTo>
                  <a:pt x="12785" y="7695"/>
                  <a:pt x="12763" y="7747"/>
                  <a:pt x="12767" y="7809"/>
                </a:cubicBezTo>
                <a:cubicBezTo>
                  <a:pt x="12770" y="7872"/>
                  <a:pt x="12796" y="7923"/>
                  <a:pt x="12826" y="7922"/>
                </a:cubicBezTo>
                <a:cubicBezTo>
                  <a:pt x="12857" y="7922"/>
                  <a:pt x="12878" y="7871"/>
                  <a:pt x="12875" y="7808"/>
                </a:cubicBezTo>
                <a:cubicBezTo>
                  <a:pt x="12871" y="7745"/>
                  <a:pt x="12845" y="7694"/>
                  <a:pt x="12815" y="7695"/>
                </a:cubicBezTo>
                <a:close/>
                <a:moveTo>
                  <a:pt x="12971" y="7695"/>
                </a:moveTo>
                <a:cubicBezTo>
                  <a:pt x="12941" y="7695"/>
                  <a:pt x="12919" y="7747"/>
                  <a:pt x="12923" y="7809"/>
                </a:cubicBezTo>
                <a:cubicBezTo>
                  <a:pt x="12926" y="7872"/>
                  <a:pt x="12953" y="7923"/>
                  <a:pt x="12983" y="7922"/>
                </a:cubicBezTo>
                <a:cubicBezTo>
                  <a:pt x="13013" y="7922"/>
                  <a:pt x="13035" y="7871"/>
                  <a:pt x="13031" y="7808"/>
                </a:cubicBezTo>
                <a:cubicBezTo>
                  <a:pt x="13028" y="7745"/>
                  <a:pt x="13000" y="7694"/>
                  <a:pt x="12971" y="7695"/>
                </a:cubicBezTo>
                <a:close/>
                <a:moveTo>
                  <a:pt x="13127" y="7695"/>
                </a:moveTo>
                <a:cubicBezTo>
                  <a:pt x="13097" y="7695"/>
                  <a:pt x="13076" y="7747"/>
                  <a:pt x="13079" y="7809"/>
                </a:cubicBezTo>
                <a:cubicBezTo>
                  <a:pt x="13083" y="7872"/>
                  <a:pt x="13110" y="7923"/>
                  <a:pt x="13140" y="7922"/>
                </a:cubicBezTo>
                <a:cubicBezTo>
                  <a:pt x="13170" y="7922"/>
                  <a:pt x="13191" y="7871"/>
                  <a:pt x="13187" y="7808"/>
                </a:cubicBezTo>
                <a:cubicBezTo>
                  <a:pt x="13184" y="7745"/>
                  <a:pt x="13157" y="7694"/>
                  <a:pt x="13127" y="7695"/>
                </a:cubicBezTo>
                <a:close/>
                <a:moveTo>
                  <a:pt x="13283" y="7695"/>
                </a:moveTo>
                <a:cubicBezTo>
                  <a:pt x="13253" y="7695"/>
                  <a:pt x="13232" y="7747"/>
                  <a:pt x="13236" y="7809"/>
                </a:cubicBezTo>
                <a:cubicBezTo>
                  <a:pt x="13240" y="7872"/>
                  <a:pt x="13267" y="7923"/>
                  <a:pt x="13297" y="7922"/>
                </a:cubicBezTo>
                <a:cubicBezTo>
                  <a:pt x="13327" y="7922"/>
                  <a:pt x="13348" y="7871"/>
                  <a:pt x="13345" y="7808"/>
                </a:cubicBezTo>
                <a:cubicBezTo>
                  <a:pt x="13341" y="7745"/>
                  <a:pt x="13313" y="7694"/>
                  <a:pt x="13283" y="7695"/>
                </a:cubicBezTo>
                <a:close/>
                <a:moveTo>
                  <a:pt x="13439" y="7695"/>
                </a:moveTo>
                <a:cubicBezTo>
                  <a:pt x="13409" y="7695"/>
                  <a:pt x="13388" y="7747"/>
                  <a:pt x="13392" y="7809"/>
                </a:cubicBezTo>
                <a:cubicBezTo>
                  <a:pt x="13396" y="7872"/>
                  <a:pt x="13424" y="7923"/>
                  <a:pt x="13454" y="7922"/>
                </a:cubicBezTo>
                <a:cubicBezTo>
                  <a:pt x="13484" y="7922"/>
                  <a:pt x="13505" y="7871"/>
                  <a:pt x="13501" y="7808"/>
                </a:cubicBezTo>
                <a:cubicBezTo>
                  <a:pt x="13497" y="7745"/>
                  <a:pt x="13469" y="7694"/>
                  <a:pt x="13439" y="7695"/>
                </a:cubicBezTo>
                <a:close/>
                <a:moveTo>
                  <a:pt x="13596" y="7695"/>
                </a:moveTo>
                <a:cubicBezTo>
                  <a:pt x="13566" y="7695"/>
                  <a:pt x="13544" y="7747"/>
                  <a:pt x="13549" y="7809"/>
                </a:cubicBezTo>
                <a:cubicBezTo>
                  <a:pt x="13553" y="7872"/>
                  <a:pt x="13580" y="7923"/>
                  <a:pt x="13610" y="7922"/>
                </a:cubicBezTo>
                <a:cubicBezTo>
                  <a:pt x="13640" y="7922"/>
                  <a:pt x="13662" y="7871"/>
                  <a:pt x="13657" y="7808"/>
                </a:cubicBezTo>
                <a:cubicBezTo>
                  <a:pt x="13653" y="7745"/>
                  <a:pt x="13626" y="7694"/>
                  <a:pt x="13596" y="7695"/>
                </a:cubicBezTo>
                <a:close/>
                <a:moveTo>
                  <a:pt x="13751" y="7695"/>
                </a:moveTo>
                <a:cubicBezTo>
                  <a:pt x="13721" y="7695"/>
                  <a:pt x="13701" y="7747"/>
                  <a:pt x="13705" y="7809"/>
                </a:cubicBezTo>
                <a:cubicBezTo>
                  <a:pt x="13709" y="7872"/>
                  <a:pt x="13737" y="7923"/>
                  <a:pt x="13767" y="7922"/>
                </a:cubicBezTo>
                <a:cubicBezTo>
                  <a:pt x="13797" y="7922"/>
                  <a:pt x="13818" y="7871"/>
                  <a:pt x="13814" y="7808"/>
                </a:cubicBezTo>
                <a:cubicBezTo>
                  <a:pt x="13809" y="7745"/>
                  <a:pt x="13781" y="7694"/>
                  <a:pt x="13751" y="7695"/>
                </a:cubicBezTo>
                <a:close/>
                <a:moveTo>
                  <a:pt x="13908" y="7695"/>
                </a:moveTo>
                <a:cubicBezTo>
                  <a:pt x="13878" y="7695"/>
                  <a:pt x="13857" y="7746"/>
                  <a:pt x="13861" y="7809"/>
                </a:cubicBezTo>
                <a:cubicBezTo>
                  <a:pt x="13866" y="7872"/>
                  <a:pt x="13894" y="7923"/>
                  <a:pt x="13924" y="7922"/>
                </a:cubicBezTo>
                <a:cubicBezTo>
                  <a:pt x="13954" y="7922"/>
                  <a:pt x="13975" y="7871"/>
                  <a:pt x="13970" y="7808"/>
                </a:cubicBezTo>
                <a:cubicBezTo>
                  <a:pt x="13966" y="7745"/>
                  <a:pt x="13938" y="7694"/>
                  <a:pt x="13908" y="7695"/>
                </a:cubicBezTo>
                <a:close/>
                <a:moveTo>
                  <a:pt x="14044" y="7695"/>
                </a:moveTo>
                <a:cubicBezTo>
                  <a:pt x="14014" y="7695"/>
                  <a:pt x="13994" y="7747"/>
                  <a:pt x="13998" y="7809"/>
                </a:cubicBezTo>
                <a:cubicBezTo>
                  <a:pt x="14003" y="7872"/>
                  <a:pt x="14030" y="7923"/>
                  <a:pt x="14061" y="7922"/>
                </a:cubicBezTo>
                <a:cubicBezTo>
                  <a:pt x="14091" y="7922"/>
                  <a:pt x="14112" y="7871"/>
                  <a:pt x="14107" y="7808"/>
                </a:cubicBezTo>
                <a:cubicBezTo>
                  <a:pt x="14102" y="7745"/>
                  <a:pt x="14074" y="7694"/>
                  <a:pt x="14044" y="7695"/>
                </a:cubicBezTo>
                <a:close/>
                <a:moveTo>
                  <a:pt x="14200" y="7695"/>
                </a:moveTo>
                <a:cubicBezTo>
                  <a:pt x="14170" y="7695"/>
                  <a:pt x="14150" y="7747"/>
                  <a:pt x="14155" y="7809"/>
                </a:cubicBezTo>
                <a:cubicBezTo>
                  <a:pt x="14159" y="7872"/>
                  <a:pt x="14187" y="7923"/>
                  <a:pt x="14218" y="7922"/>
                </a:cubicBezTo>
                <a:cubicBezTo>
                  <a:pt x="14248" y="7922"/>
                  <a:pt x="14268" y="7871"/>
                  <a:pt x="14263" y="7808"/>
                </a:cubicBezTo>
                <a:cubicBezTo>
                  <a:pt x="14259" y="7745"/>
                  <a:pt x="14230" y="7694"/>
                  <a:pt x="14200" y="7695"/>
                </a:cubicBezTo>
                <a:close/>
                <a:moveTo>
                  <a:pt x="14357" y="7695"/>
                </a:moveTo>
                <a:cubicBezTo>
                  <a:pt x="14327" y="7695"/>
                  <a:pt x="14306" y="7747"/>
                  <a:pt x="14311" y="7809"/>
                </a:cubicBezTo>
                <a:cubicBezTo>
                  <a:pt x="14316" y="7872"/>
                  <a:pt x="14344" y="7923"/>
                  <a:pt x="14375" y="7922"/>
                </a:cubicBezTo>
                <a:cubicBezTo>
                  <a:pt x="14405" y="7922"/>
                  <a:pt x="14425" y="7871"/>
                  <a:pt x="14420" y="7808"/>
                </a:cubicBezTo>
                <a:cubicBezTo>
                  <a:pt x="14415" y="7745"/>
                  <a:pt x="14387" y="7694"/>
                  <a:pt x="14357" y="7695"/>
                </a:cubicBezTo>
                <a:close/>
                <a:moveTo>
                  <a:pt x="15293" y="7695"/>
                </a:moveTo>
                <a:cubicBezTo>
                  <a:pt x="15264" y="7695"/>
                  <a:pt x="15244" y="7746"/>
                  <a:pt x="15250" y="7809"/>
                </a:cubicBezTo>
                <a:cubicBezTo>
                  <a:pt x="15256" y="7872"/>
                  <a:pt x="15285" y="7923"/>
                  <a:pt x="15315" y="7922"/>
                </a:cubicBezTo>
                <a:cubicBezTo>
                  <a:pt x="15345" y="7922"/>
                  <a:pt x="15364" y="7870"/>
                  <a:pt x="15358" y="7808"/>
                </a:cubicBezTo>
                <a:cubicBezTo>
                  <a:pt x="15352" y="7745"/>
                  <a:pt x="15323" y="7694"/>
                  <a:pt x="15293" y="7695"/>
                </a:cubicBezTo>
                <a:close/>
                <a:moveTo>
                  <a:pt x="15450" y="7695"/>
                </a:moveTo>
                <a:cubicBezTo>
                  <a:pt x="15420" y="7695"/>
                  <a:pt x="15400" y="7746"/>
                  <a:pt x="15406" y="7809"/>
                </a:cubicBezTo>
                <a:cubicBezTo>
                  <a:pt x="15412" y="7872"/>
                  <a:pt x="15442" y="7923"/>
                  <a:pt x="15472" y="7922"/>
                </a:cubicBezTo>
                <a:cubicBezTo>
                  <a:pt x="15502" y="7922"/>
                  <a:pt x="15521" y="7870"/>
                  <a:pt x="15515" y="7808"/>
                </a:cubicBezTo>
                <a:cubicBezTo>
                  <a:pt x="15509" y="7745"/>
                  <a:pt x="15480" y="7694"/>
                  <a:pt x="15450" y="7695"/>
                </a:cubicBezTo>
                <a:close/>
                <a:moveTo>
                  <a:pt x="15606" y="7695"/>
                </a:moveTo>
                <a:cubicBezTo>
                  <a:pt x="15576" y="7695"/>
                  <a:pt x="15557" y="7746"/>
                  <a:pt x="15563" y="7809"/>
                </a:cubicBezTo>
                <a:cubicBezTo>
                  <a:pt x="15569" y="7872"/>
                  <a:pt x="15598" y="7923"/>
                  <a:pt x="15628" y="7922"/>
                </a:cubicBezTo>
                <a:cubicBezTo>
                  <a:pt x="15658" y="7922"/>
                  <a:pt x="15678" y="7870"/>
                  <a:pt x="15672" y="7808"/>
                </a:cubicBezTo>
                <a:cubicBezTo>
                  <a:pt x="15665" y="7745"/>
                  <a:pt x="15636" y="7694"/>
                  <a:pt x="15606" y="7695"/>
                </a:cubicBezTo>
                <a:close/>
                <a:moveTo>
                  <a:pt x="15762" y="7695"/>
                </a:moveTo>
                <a:cubicBezTo>
                  <a:pt x="15732" y="7695"/>
                  <a:pt x="15713" y="7746"/>
                  <a:pt x="15719" y="7809"/>
                </a:cubicBezTo>
                <a:cubicBezTo>
                  <a:pt x="15725" y="7872"/>
                  <a:pt x="15755" y="7923"/>
                  <a:pt x="15785" y="7922"/>
                </a:cubicBezTo>
                <a:cubicBezTo>
                  <a:pt x="15815" y="7922"/>
                  <a:pt x="15834" y="7871"/>
                  <a:pt x="15828" y="7808"/>
                </a:cubicBezTo>
                <a:cubicBezTo>
                  <a:pt x="15822" y="7745"/>
                  <a:pt x="15792" y="7694"/>
                  <a:pt x="15762" y="7695"/>
                </a:cubicBezTo>
                <a:close/>
                <a:moveTo>
                  <a:pt x="15918" y="7695"/>
                </a:moveTo>
                <a:cubicBezTo>
                  <a:pt x="15888" y="7695"/>
                  <a:pt x="15869" y="7746"/>
                  <a:pt x="15876" y="7809"/>
                </a:cubicBezTo>
                <a:cubicBezTo>
                  <a:pt x="15882" y="7872"/>
                  <a:pt x="15912" y="7923"/>
                  <a:pt x="15942" y="7922"/>
                </a:cubicBezTo>
                <a:cubicBezTo>
                  <a:pt x="15972" y="7922"/>
                  <a:pt x="15991" y="7870"/>
                  <a:pt x="15984" y="7808"/>
                </a:cubicBezTo>
                <a:cubicBezTo>
                  <a:pt x="15978" y="7745"/>
                  <a:pt x="15948" y="7694"/>
                  <a:pt x="15918" y="7695"/>
                </a:cubicBezTo>
                <a:close/>
                <a:moveTo>
                  <a:pt x="16074" y="7695"/>
                </a:moveTo>
                <a:cubicBezTo>
                  <a:pt x="16044" y="7695"/>
                  <a:pt x="16025" y="7746"/>
                  <a:pt x="16032" y="7809"/>
                </a:cubicBezTo>
                <a:cubicBezTo>
                  <a:pt x="16039" y="7872"/>
                  <a:pt x="16069" y="7923"/>
                  <a:pt x="16099" y="7922"/>
                </a:cubicBezTo>
                <a:cubicBezTo>
                  <a:pt x="16129" y="7922"/>
                  <a:pt x="16147" y="7870"/>
                  <a:pt x="16141" y="7808"/>
                </a:cubicBezTo>
                <a:cubicBezTo>
                  <a:pt x="16134" y="7745"/>
                  <a:pt x="16104" y="7694"/>
                  <a:pt x="16074" y="7695"/>
                </a:cubicBezTo>
                <a:close/>
                <a:moveTo>
                  <a:pt x="16231" y="7695"/>
                </a:moveTo>
                <a:cubicBezTo>
                  <a:pt x="16201" y="7695"/>
                  <a:pt x="16182" y="7746"/>
                  <a:pt x="16188" y="7809"/>
                </a:cubicBezTo>
                <a:cubicBezTo>
                  <a:pt x="16195" y="7872"/>
                  <a:pt x="16225" y="7923"/>
                  <a:pt x="16255" y="7922"/>
                </a:cubicBezTo>
                <a:cubicBezTo>
                  <a:pt x="16285" y="7922"/>
                  <a:pt x="16304" y="7870"/>
                  <a:pt x="16297" y="7808"/>
                </a:cubicBezTo>
                <a:cubicBezTo>
                  <a:pt x="16290" y="7745"/>
                  <a:pt x="16261" y="7694"/>
                  <a:pt x="16231" y="7695"/>
                </a:cubicBezTo>
                <a:close/>
                <a:moveTo>
                  <a:pt x="7858" y="7745"/>
                </a:moveTo>
                <a:cubicBezTo>
                  <a:pt x="7828" y="7745"/>
                  <a:pt x="7802" y="7795"/>
                  <a:pt x="7800" y="7858"/>
                </a:cubicBezTo>
                <a:cubicBezTo>
                  <a:pt x="7798" y="7920"/>
                  <a:pt x="7821" y="7972"/>
                  <a:pt x="7852" y="7971"/>
                </a:cubicBezTo>
                <a:cubicBezTo>
                  <a:pt x="7882" y="7971"/>
                  <a:pt x="7907" y="7919"/>
                  <a:pt x="7909" y="7856"/>
                </a:cubicBezTo>
                <a:cubicBezTo>
                  <a:pt x="7911" y="7794"/>
                  <a:pt x="7888" y="7744"/>
                  <a:pt x="7858" y="7745"/>
                </a:cubicBezTo>
                <a:close/>
                <a:moveTo>
                  <a:pt x="8014" y="7745"/>
                </a:moveTo>
                <a:cubicBezTo>
                  <a:pt x="7984" y="7745"/>
                  <a:pt x="7958" y="7795"/>
                  <a:pt x="7957" y="7858"/>
                </a:cubicBezTo>
                <a:cubicBezTo>
                  <a:pt x="7955" y="7920"/>
                  <a:pt x="7978" y="7972"/>
                  <a:pt x="8009" y="7971"/>
                </a:cubicBezTo>
                <a:cubicBezTo>
                  <a:pt x="8039" y="7971"/>
                  <a:pt x="8064" y="7919"/>
                  <a:pt x="8065" y="7856"/>
                </a:cubicBezTo>
                <a:cubicBezTo>
                  <a:pt x="8067" y="7794"/>
                  <a:pt x="8044" y="7744"/>
                  <a:pt x="8014" y="7745"/>
                </a:cubicBezTo>
                <a:close/>
                <a:moveTo>
                  <a:pt x="8170" y="7745"/>
                </a:moveTo>
                <a:cubicBezTo>
                  <a:pt x="8140" y="7745"/>
                  <a:pt x="8114" y="7795"/>
                  <a:pt x="8113" y="7858"/>
                </a:cubicBezTo>
                <a:cubicBezTo>
                  <a:pt x="8112" y="7920"/>
                  <a:pt x="8135" y="7972"/>
                  <a:pt x="8165" y="7971"/>
                </a:cubicBezTo>
                <a:cubicBezTo>
                  <a:pt x="8195" y="7971"/>
                  <a:pt x="8220" y="7919"/>
                  <a:pt x="8222" y="7856"/>
                </a:cubicBezTo>
                <a:cubicBezTo>
                  <a:pt x="8223" y="7794"/>
                  <a:pt x="8200" y="7744"/>
                  <a:pt x="8170" y="7745"/>
                </a:cubicBezTo>
                <a:close/>
                <a:moveTo>
                  <a:pt x="8326" y="7745"/>
                </a:moveTo>
                <a:cubicBezTo>
                  <a:pt x="8296" y="7745"/>
                  <a:pt x="8271" y="7795"/>
                  <a:pt x="8269" y="7858"/>
                </a:cubicBezTo>
                <a:cubicBezTo>
                  <a:pt x="8268" y="7920"/>
                  <a:pt x="8291" y="7972"/>
                  <a:pt x="8321" y="7971"/>
                </a:cubicBezTo>
                <a:cubicBezTo>
                  <a:pt x="8351" y="7971"/>
                  <a:pt x="8377" y="7919"/>
                  <a:pt x="8378" y="7856"/>
                </a:cubicBezTo>
                <a:cubicBezTo>
                  <a:pt x="8379" y="7794"/>
                  <a:pt x="8356" y="7744"/>
                  <a:pt x="8326" y="7745"/>
                </a:cubicBezTo>
                <a:close/>
                <a:moveTo>
                  <a:pt x="8482" y="7745"/>
                </a:moveTo>
                <a:cubicBezTo>
                  <a:pt x="8452" y="7745"/>
                  <a:pt x="8427" y="7795"/>
                  <a:pt x="8426" y="7858"/>
                </a:cubicBezTo>
                <a:cubicBezTo>
                  <a:pt x="8425" y="7920"/>
                  <a:pt x="8448" y="7972"/>
                  <a:pt x="8478" y="7971"/>
                </a:cubicBezTo>
                <a:cubicBezTo>
                  <a:pt x="8508" y="7971"/>
                  <a:pt x="8534" y="7919"/>
                  <a:pt x="8535" y="7856"/>
                </a:cubicBezTo>
                <a:cubicBezTo>
                  <a:pt x="8536" y="7794"/>
                  <a:pt x="8512" y="7744"/>
                  <a:pt x="8482" y="7745"/>
                </a:cubicBezTo>
                <a:close/>
                <a:moveTo>
                  <a:pt x="8619" y="7745"/>
                </a:moveTo>
                <a:cubicBezTo>
                  <a:pt x="8589" y="7745"/>
                  <a:pt x="8564" y="7795"/>
                  <a:pt x="8563" y="7858"/>
                </a:cubicBezTo>
                <a:cubicBezTo>
                  <a:pt x="8562" y="7920"/>
                  <a:pt x="8585" y="7972"/>
                  <a:pt x="8615" y="7971"/>
                </a:cubicBezTo>
                <a:cubicBezTo>
                  <a:pt x="8645" y="7971"/>
                  <a:pt x="8671" y="7919"/>
                  <a:pt x="8671" y="7856"/>
                </a:cubicBezTo>
                <a:cubicBezTo>
                  <a:pt x="8672" y="7794"/>
                  <a:pt x="8649" y="7744"/>
                  <a:pt x="8619" y="7745"/>
                </a:cubicBezTo>
                <a:close/>
                <a:moveTo>
                  <a:pt x="8794" y="7745"/>
                </a:moveTo>
                <a:cubicBezTo>
                  <a:pt x="8764" y="7745"/>
                  <a:pt x="8739" y="7795"/>
                  <a:pt x="8739" y="7858"/>
                </a:cubicBezTo>
                <a:cubicBezTo>
                  <a:pt x="8738" y="7920"/>
                  <a:pt x="8762" y="7972"/>
                  <a:pt x="8792" y="7971"/>
                </a:cubicBezTo>
                <a:cubicBezTo>
                  <a:pt x="8822" y="7971"/>
                  <a:pt x="8847" y="7919"/>
                  <a:pt x="8847" y="7856"/>
                </a:cubicBezTo>
                <a:cubicBezTo>
                  <a:pt x="8848" y="7794"/>
                  <a:pt x="8824" y="7744"/>
                  <a:pt x="8794" y="7745"/>
                </a:cubicBezTo>
                <a:close/>
                <a:moveTo>
                  <a:pt x="8951" y="7745"/>
                </a:moveTo>
                <a:cubicBezTo>
                  <a:pt x="8921" y="7745"/>
                  <a:pt x="8896" y="7795"/>
                  <a:pt x="8895" y="7858"/>
                </a:cubicBezTo>
                <a:cubicBezTo>
                  <a:pt x="8894" y="7920"/>
                  <a:pt x="8918" y="7972"/>
                  <a:pt x="8948" y="7971"/>
                </a:cubicBezTo>
                <a:cubicBezTo>
                  <a:pt x="8978" y="7971"/>
                  <a:pt x="9003" y="7919"/>
                  <a:pt x="9004" y="7856"/>
                </a:cubicBezTo>
                <a:cubicBezTo>
                  <a:pt x="9004" y="7794"/>
                  <a:pt x="8981" y="7744"/>
                  <a:pt x="8951" y="7745"/>
                </a:cubicBezTo>
                <a:close/>
                <a:moveTo>
                  <a:pt x="9106" y="7745"/>
                </a:moveTo>
                <a:cubicBezTo>
                  <a:pt x="9076" y="7745"/>
                  <a:pt x="9052" y="7797"/>
                  <a:pt x="9051" y="7860"/>
                </a:cubicBezTo>
                <a:cubicBezTo>
                  <a:pt x="9051" y="7922"/>
                  <a:pt x="9075" y="7972"/>
                  <a:pt x="9105" y="7971"/>
                </a:cubicBezTo>
                <a:cubicBezTo>
                  <a:pt x="9135" y="7971"/>
                  <a:pt x="9160" y="7919"/>
                  <a:pt x="9160" y="7856"/>
                </a:cubicBezTo>
                <a:cubicBezTo>
                  <a:pt x="9161" y="7794"/>
                  <a:pt x="9136" y="7744"/>
                  <a:pt x="9106" y="7745"/>
                </a:cubicBezTo>
                <a:close/>
                <a:moveTo>
                  <a:pt x="9263" y="7745"/>
                </a:moveTo>
                <a:cubicBezTo>
                  <a:pt x="9233" y="7745"/>
                  <a:pt x="9208" y="7795"/>
                  <a:pt x="9208" y="7858"/>
                </a:cubicBezTo>
                <a:cubicBezTo>
                  <a:pt x="9207" y="7920"/>
                  <a:pt x="9231" y="7972"/>
                  <a:pt x="9262" y="7971"/>
                </a:cubicBezTo>
                <a:cubicBezTo>
                  <a:pt x="9292" y="7971"/>
                  <a:pt x="9316" y="7919"/>
                  <a:pt x="9317" y="7856"/>
                </a:cubicBezTo>
                <a:cubicBezTo>
                  <a:pt x="9317" y="7794"/>
                  <a:pt x="9293" y="7744"/>
                  <a:pt x="9263" y="7745"/>
                </a:cubicBezTo>
                <a:close/>
                <a:moveTo>
                  <a:pt x="9399" y="7745"/>
                </a:moveTo>
                <a:cubicBezTo>
                  <a:pt x="9369" y="7745"/>
                  <a:pt x="9345" y="7795"/>
                  <a:pt x="9345" y="7858"/>
                </a:cubicBezTo>
                <a:cubicBezTo>
                  <a:pt x="9344" y="7920"/>
                  <a:pt x="9369" y="7971"/>
                  <a:pt x="9399" y="7971"/>
                </a:cubicBezTo>
                <a:cubicBezTo>
                  <a:pt x="9429" y="7971"/>
                  <a:pt x="9453" y="7919"/>
                  <a:pt x="9453" y="7856"/>
                </a:cubicBezTo>
                <a:cubicBezTo>
                  <a:pt x="9453" y="7794"/>
                  <a:pt x="9429" y="7744"/>
                  <a:pt x="9399" y="7745"/>
                </a:cubicBezTo>
                <a:close/>
                <a:moveTo>
                  <a:pt x="9555" y="7745"/>
                </a:moveTo>
                <a:cubicBezTo>
                  <a:pt x="9525" y="7745"/>
                  <a:pt x="9501" y="7797"/>
                  <a:pt x="9501" y="7860"/>
                </a:cubicBezTo>
                <a:cubicBezTo>
                  <a:pt x="9501" y="7922"/>
                  <a:pt x="9525" y="7972"/>
                  <a:pt x="9555" y="7971"/>
                </a:cubicBezTo>
                <a:cubicBezTo>
                  <a:pt x="9586" y="7971"/>
                  <a:pt x="9610" y="7920"/>
                  <a:pt x="9610" y="7858"/>
                </a:cubicBezTo>
                <a:cubicBezTo>
                  <a:pt x="9610" y="7795"/>
                  <a:pt x="9585" y="7744"/>
                  <a:pt x="9555" y="7745"/>
                </a:cubicBezTo>
                <a:close/>
                <a:moveTo>
                  <a:pt x="9711" y="7745"/>
                </a:moveTo>
                <a:cubicBezTo>
                  <a:pt x="9681" y="7745"/>
                  <a:pt x="9657" y="7795"/>
                  <a:pt x="9657" y="7858"/>
                </a:cubicBezTo>
                <a:cubicBezTo>
                  <a:pt x="9658" y="7920"/>
                  <a:pt x="9682" y="7972"/>
                  <a:pt x="9712" y="7971"/>
                </a:cubicBezTo>
                <a:cubicBezTo>
                  <a:pt x="9743" y="7971"/>
                  <a:pt x="9766" y="7920"/>
                  <a:pt x="9766" y="7858"/>
                </a:cubicBezTo>
                <a:cubicBezTo>
                  <a:pt x="9766" y="7795"/>
                  <a:pt x="9741" y="7744"/>
                  <a:pt x="9711" y="7745"/>
                </a:cubicBezTo>
                <a:close/>
                <a:moveTo>
                  <a:pt x="9868" y="7745"/>
                </a:moveTo>
                <a:cubicBezTo>
                  <a:pt x="9838" y="7745"/>
                  <a:pt x="9814" y="7797"/>
                  <a:pt x="9814" y="7860"/>
                </a:cubicBezTo>
                <a:cubicBezTo>
                  <a:pt x="9814" y="7922"/>
                  <a:pt x="9839" y="7972"/>
                  <a:pt x="9869" y="7971"/>
                </a:cubicBezTo>
                <a:cubicBezTo>
                  <a:pt x="9899" y="7971"/>
                  <a:pt x="9923" y="7920"/>
                  <a:pt x="9923" y="7858"/>
                </a:cubicBezTo>
                <a:cubicBezTo>
                  <a:pt x="9922" y="7795"/>
                  <a:pt x="9898" y="7744"/>
                  <a:pt x="9868" y="7745"/>
                </a:cubicBezTo>
                <a:close/>
                <a:moveTo>
                  <a:pt x="10023" y="7745"/>
                </a:moveTo>
                <a:cubicBezTo>
                  <a:pt x="9993" y="7745"/>
                  <a:pt x="9970" y="7797"/>
                  <a:pt x="9970" y="7860"/>
                </a:cubicBezTo>
                <a:cubicBezTo>
                  <a:pt x="9971" y="7922"/>
                  <a:pt x="9995" y="7972"/>
                  <a:pt x="10025" y="7971"/>
                </a:cubicBezTo>
                <a:cubicBezTo>
                  <a:pt x="10055" y="7971"/>
                  <a:pt x="10080" y="7920"/>
                  <a:pt x="10079" y="7858"/>
                </a:cubicBezTo>
                <a:cubicBezTo>
                  <a:pt x="10078" y="7795"/>
                  <a:pt x="10053" y="7744"/>
                  <a:pt x="10023" y="7745"/>
                </a:cubicBezTo>
                <a:close/>
                <a:moveTo>
                  <a:pt x="10180" y="7745"/>
                </a:moveTo>
                <a:cubicBezTo>
                  <a:pt x="10150" y="7745"/>
                  <a:pt x="10126" y="7797"/>
                  <a:pt x="10127" y="7860"/>
                </a:cubicBezTo>
                <a:cubicBezTo>
                  <a:pt x="10127" y="7922"/>
                  <a:pt x="10152" y="7972"/>
                  <a:pt x="10182" y="7971"/>
                </a:cubicBezTo>
                <a:cubicBezTo>
                  <a:pt x="10212" y="7971"/>
                  <a:pt x="10236" y="7920"/>
                  <a:pt x="10235" y="7858"/>
                </a:cubicBezTo>
                <a:cubicBezTo>
                  <a:pt x="10235" y="7795"/>
                  <a:pt x="10210" y="7744"/>
                  <a:pt x="10180" y="7745"/>
                </a:cubicBezTo>
                <a:close/>
                <a:moveTo>
                  <a:pt x="10336" y="7745"/>
                </a:moveTo>
                <a:cubicBezTo>
                  <a:pt x="10306" y="7745"/>
                  <a:pt x="10282" y="7797"/>
                  <a:pt x="10283" y="7860"/>
                </a:cubicBezTo>
                <a:cubicBezTo>
                  <a:pt x="10284" y="7922"/>
                  <a:pt x="10309" y="7972"/>
                  <a:pt x="10339" y="7971"/>
                </a:cubicBezTo>
                <a:cubicBezTo>
                  <a:pt x="10369" y="7971"/>
                  <a:pt x="10393" y="7920"/>
                  <a:pt x="10392" y="7858"/>
                </a:cubicBezTo>
                <a:cubicBezTo>
                  <a:pt x="10391" y="7795"/>
                  <a:pt x="10366" y="7744"/>
                  <a:pt x="10336" y="7745"/>
                </a:cubicBezTo>
                <a:close/>
                <a:moveTo>
                  <a:pt x="10492" y="7745"/>
                </a:moveTo>
                <a:cubicBezTo>
                  <a:pt x="10462" y="7745"/>
                  <a:pt x="10439" y="7797"/>
                  <a:pt x="10439" y="7860"/>
                </a:cubicBezTo>
                <a:cubicBezTo>
                  <a:pt x="10440" y="7922"/>
                  <a:pt x="10466" y="7972"/>
                  <a:pt x="10496" y="7971"/>
                </a:cubicBezTo>
                <a:cubicBezTo>
                  <a:pt x="10526" y="7971"/>
                  <a:pt x="10549" y="7920"/>
                  <a:pt x="10548" y="7858"/>
                </a:cubicBezTo>
                <a:cubicBezTo>
                  <a:pt x="10547" y="7795"/>
                  <a:pt x="10522" y="7744"/>
                  <a:pt x="10492" y="7745"/>
                </a:cubicBezTo>
                <a:close/>
                <a:moveTo>
                  <a:pt x="10648" y="7745"/>
                </a:moveTo>
                <a:cubicBezTo>
                  <a:pt x="10618" y="7745"/>
                  <a:pt x="10595" y="7797"/>
                  <a:pt x="10596" y="7860"/>
                </a:cubicBezTo>
                <a:cubicBezTo>
                  <a:pt x="10597" y="7922"/>
                  <a:pt x="10622" y="7972"/>
                  <a:pt x="10652" y="7971"/>
                </a:cubicBezTo>
                <a:cubicBezTo>
                  <a:pt x="10682" y="7971"/>
                  <a:pt x="10706" y="7920"/>
                  <a:pt x="10705" y="7858"/>
                </a:cubicBezTo>
                <a:cubicBezTo>
                  <a:pt x="10703" y="7795"/>
                  <a:pt x="10678" y="7744"/>
                  <a:pt x="10648" y="7745"/>
                </a:cubicBezTo>
                <a:close/>
                <a:moveTo>
                  <a:pt x="1049" y="7845"/>
                </a:moveTo>
                <a:cubicBezTo>
                  <a:pt x="1019" y="7846"/>
                  <a:pt x="988" y="7897"/>
                  <a:pt x="980" y="7959"/>
                </a:cubicBezTo>
                <a:cubicBezTo>
                  <a:pt x="971" y="8020"/>
                  <a:pt x="988" y="8071"/>
                  <a:pt x="1018" y="8070"/>
                </a:cubicBezTo>
                <a:cubicBezTo>
                  <a:pt x="1048" y="8070"/>
                  <a:pt x="1079" y="8019"/>
                  <a:pt x="1088" y="7957"/>
                </a:cubicBezTo>
                <a:cubicBezTo>
                  <a:pt x="1096" y="7895"/>
                  <a:pt x="1079" y="7845"/>
                  <a:pt x="1049" y="7845"/>
                </a:cubicBezTo>
                <a:close/>
                <a:moveTo>
                  <a:pt x="1205" y="7845"/>
                </a:moveTo>
                <a:cubicBezTo>
                  <a:pt x="1175" y="7846"/>
                  <a:pt x="1144" y="7897"/>
                  <a:pt x="1135" y="7959"/>
                </a:cubicBezTo>
                <a:cubicBezTo>
                  <a:pt x="1127" y="8020"/>
                  <a:pt x="1144" y="8071"/>
                  <a:pt x="1175" y="8070"/>
                </a:cubicBezTo>
                <a:cubicBezTo>
                  <a:pt x="1205" y="8070"/>
                  <a:pt x="1236" y="8019"/>
                  <a:pt x="1244" y="7957"/>
                </a:cubicBezTo>
                <a:cubicBezTo>
                  <a:pt x="1253" y="7895"/>
                  <a:pt x="1235" y="7845"/>
                  <a:pt x="1205" y="7845"/>
                </a:cubicBezTo>
                <a:close/>
                <a:moveTo>
                  <a:pt x="1342" y="7845"/>
                </a:moveTo>
                <a:cubicBezTo>
                  <a:pt x="1312" y="7846"/>
                  <a:pt x="1281" y="7897"/>
                  <a:pt x="1272" y="7959"/>
                </a:cubicBezTo>
                <a:cubicBezTo>
                  <a:pt x="1264" y="8020"/>
                  <a:pt x="1282" y="8071"/>
                  <a:pt x="1312" y="8070"/>
                </a:cubicBezTo>
                <a:cubicBezTo>
                  <a:pt x="1342" y="8070"/>
                  <a:pt x="1373" y="8019"/>
                  <a:pt x="1381" y="7957"/>
                </a:cubicBezTo>
                <a:cubicBezTo>
                  <a:pt x="1389" y="7895"/>
                  <a:pt x="1372" y="7845"/>
                  <a:pt x="1342" y="7845"/>
                </a:cubicBezTo>
                <a:close/>
                <a:moveTo>
                  <a:pt x="1517" y="7845"/>
                </a:moveTo>
                <a:cubicBezTo>
                  <a:pt x="1487" y="7846"/>
                  <a:pt x="1456" y="7897"/>
                  <a:pt x="1448" y="7959"/>
                </a:cubicBezTo>
                <a:cubicBezTo>
                  <a:pt x="1440" y="8020"/>
                  <a:pt x="1458" y="8071"/>
                  <a:pt x="1488" y="8070"/>
                </a:cubicBezTo>
                <a:cubicBezTo>
                  <a:pt x="1518" y="8070"/>
                  <a:pt x="1549" y="8019"/>
                  <a:pt x="1557" y="7957"/>
                </a:cubicBezTo>
                <a:cubicBezTo>
                  <a:pt x="1565" y="7895"/>
                  <a:pt x="1547" y="7845"/>
                  <a:pt x="1517" y="7845"/>
                </a:cubicBezTo>
                <a:close/>
                <a:moveTo>
                  <a:pt x="1654" y="7845"/>
                </a:moveTo>
                <a:cubicBezTo>
                  <a:pt x="1624" y="7846"/>
                  <a:pt x="1593" y="7896"/>
                  <a:pt x="1585" y="7959"/>
                </a:cubicBezTo>
                <a:cubicBezTo>
                  <a:pt x="1577" y="8020"/>
                  <a:pt x="1595" y="8071"/>
                  <a:pt x="1625" y="8070"/>
                </a:cubicBezTo>
                <a:cubicBezTo>
                  <a:pt x="1655" y="8070"/>
                  <a:pt x="1686" y="8019"/>
                  <a:pt x="1694" y="7957"/>
                </a:cubicBezTo>
                <a:cubicBezTo>
                  <a:pt x="1702" y="7895"/>
                  <a:pt x="1684" y="7845"/>
                  <a:pt x="1654" y="7845"/>
                </a:cubicBezTo>
                <a:close/>
                <a:moveTo>
                  <a:pt x="1810" y="7845"/>
                </a:moveTo>
                <a:cubicBezTo>
                  <a:pt x="1780" y="7846"/>
                  <a:pt x="1749" y="7896"/>
                  <a:pt x="1741" y="7959"/>
                </a:cubicBezTo>
                <a:cubicBezTo>
                  <a:pt x="1734" y="8020"/>
                  <a:pt x="1752" y="8071"/>
                  <a:pt x="1782" y="8070"/>
                </a:cubicBezTo>
                <a:cubicBezTo>
                  <a:pt x="1812" y="8070"/>
                  <a:pt x="1842" y="8019"/>
                  <a:pt x="1850" y="7957"/>
                </a:cubicBezTo>
                <a:cubicBezTo>
                  <a:pt x="1858" y="7895"/>
                  <a:pt x="1840" y="7845"/>
                  <a:pt x="1810" y="7845"/>
                </a:cubicBezTo>
                <a:close/>
                <a:moveTo>
                  <a:pt x="1966" y="7845"/>
                </a:moveTo>
                <a:cubicBezTo>
                  <a:pt x="1936" y="7846"/>
                  <a:pt x="1906" y="7896"/>
                  <a:pt x="1898" y="7959"/>
                </a:cubicBezTo>
                <a:cubicBezTo>
                  <a:pt x="1890" y="8020"/>
                  <a:pt x="1908" y="8071"/>
                  <a:pt x="1938" y="8070"/>
                </a:cubicBezTo>
                <a:cubicBezTo>
                  <a:pt x="1968" y="8070"/>
                  <a:pt x="1999" y="8019"/>
                  <a:pt x="2007" y="7957"/>
                </a:cubicBezTo>
                <a:cubicBezTo>
                  <a:pt x="2014" y="7895"/>
                  <a:pt x="1996" y="7845"/>
                  <a:pt x="1966" y="7845"/>
                </a:cubicBezTo>
                <a:close/>
                <a:moveTo>
                  <a:pt x="2122" y="7845"/>
                </a:moveTo>
                <a:cubicBezTo>
                  <a:pt x="2092" y="7846"/>
                  <a:pt x="2062" y="7896"/>
                  <a:pt x="2054" y="7959"/>
                </a:cubicBezTo>
                <a:cubicBezTo>
                  <a:pt x="2047" y="8020"/>
                  <a:pt x="2065" y="8071"/>
                  <a:pt x="2095" y="8070"/>
                </a:cubicBezTo>
                <a:cubicBezTo>
                  <a:pt x="2125" y="8070"/>
                  <a:pt x="2156" y="8019"/>
                  <a:pt x="2163" y="7957"/>
                </a:cubicBezTo>
                <a:cubicBezTo>
                  <a:pt x="2170" y="7895"/>
                  <a:pt x="2152" y="7845"/>
                  <a:pt x="2122" y="7845"/>
                </a:cubicBezTo>
                <a:close/>
                <a:moveTo>
                  <a:pt x="2278" y="7845"/>
                </a:moveTo>
                <a:cubicBezTo>
                  <a:pt x="2248" y="7846"/>
                  <a:pt x="2218" y="7896"/>
                  <a:pt x="2211" y="7959"/>
                </a:cubicBezTo>
                <a:cubicBezTo>
                  <a:pt x="2203" y="8020"/>
                  <a:pt x="2221" y="8071"/>
                  <a:pt x="2252" y="8070"/>
                </a:cubicBezTo>
                <a:cubicBezTo>
                  <a:pt x="2282" y="8070"/>
                  <a:pt x="2312" y="8019"/>
                  <a:pt x="2319" y="7957"/>
                </a:cubicBezTo>
                <a:cubicBezTo>
                  <a:pt x="2327" y="7895"/>
                  <a:pt x="2308" y="7845"/>
                  <a:pt x="2278" y="7845"/>
                </a:cubicBezTo>
                <a:close/>
                <a:moveTo>
                  <a:pt x="2746" y="7845"/>
                </a:moveTo>
                <a:cubicBezTo>
                  <a:pt x="2716" y="7846"/>
                  <a:pt x="2686" y="7896"/>
                  <a:pt x="2679" y="7959"/>
                </a:cubicBezTo>
                <a:cubicBezTo>
                  <a:pt x="2672" y="8021"/>
                  <a:pt x="2691" y="8071"/>
                  <a:pt x="2721" y="8070"/>
                </a:cubicBezTo>
                <a:cubicBezTo>
                  <a:pt x="2752" y="8070"/>
                  <a:pt x="2781" y="8019"/>
                  <a:pt x="2788" y="7957"/>
                </a:cubicBezTo>
                <a:cubicBezTo>
                  <a:pt x="2795" y="7895"/>
                  <a:pt x="2776" y="7845"/>
                  <a:pt x="2746" y="7845"/>
                </a:cubicBezTo>
                <a:close/>
                <a:moveTo>
                  <a:pt x="562" y="7896"/>
                </a:moveTo>
                <a:cubicBezTo>
                  <a:pt x="532" y="7896"/>
                  <a:pt x="500" y="7947"/>
                  <a:pt x="491" y="8009"/>
                </a:cubicBezTo>
                <a:cubicBezTo>
                  <a:pt x="482" y="8071"/>
                  <a:pt x="499" y="8121"/>
                  <a:pt x="529" y="8120"/>
                </a:cubicBezTo>
                <a:cubicBezTo>
                  <a:pt x="559" y="8120"/>
                  <a:pt x="591" y="8069"/>
                  <a:pt x="600" y="8007"/>
                </a:cubicBezTo>
                <a:cubicBezTo>
                  <a:pt x="609" y="7945"/>
                  <a:pt x="592" y="7895"/>
                  <a:pt x="562" y="7896"/>
                </a:cubicBezTo>
                <a:close/>
                <a:moveTo>
                  <a:pt x="718" y="7896"/>
                </a:moveTo>
                <a:cubicBezTo>
                  <a:pt x="688" y="7896"/>
                  <a:pt x="656" y="7947"/>
                  <a:pt x="647" y="8009"/>
                </a:cubicBezTo>
                <a:cubicBezTo>
                  <a:pt x="638" y="8071"/>
                  <a:pt x="655" y="8121"/>
                  <a:pt x="685" y="8120"/>
                </a:cubicBezTo>
                <a:cubicBezTo>
                  <a:pt x="715" y="8120"/>
                  <a:pt x="747" y="8069"/>
                  <a:pt x="756" y="8007"/>
                </a:cubicBezTo>
                <a:cubicBezTo>
                  <a:pt x="765" y="7945"/>
                  <a:pt x="747" y="7895"/>
                  <a:pt x="718" y="7896"/>
                </a:cubicBezTo>
                <a:close/>
                <a:moveTo>
                  <a:pt x="874" y="7896"/>
                </a:moveTo>
                <a:cubicBezTo>
                  <a:pt x="844" y="7896"/>
                  <a:pt x="812" y="7947"/>
                  <a:pt x="804" y="8009"/>
                </a:cubicBezTo>
                <a:cubicBezTo>
                  <a:pt x="795" y="8071"/>
                  <a:pt x="812" y="8121"/>
                  <a:pt x="842" y="8120"/>
                </a:cubicBezTo>
                <a:cubicBezTo>
                  <a:pt x="872" y="8120"/>
                  <a:pt x="904" y="8069"/>
                  <a:pt x="912" y="8007"/>
                </a:cubicBezTo>
                <a:cubicBezTo>
                  <a:pt x="921" y="7945"/>
                  <a:pt x="904" y="7895"/>
                  <a:pt x="874" y="7896"/>
                </a:cubicBezTo>
                <a:close/>
                <a:moveTo>
                  <a:pt x="12678" y="7996"/>
                </a:moveTo>
                <a:cubicBezTo>
                  <a:pt x="12648" y="7997"/>
                  <a:pt x="12626" y="8048"/>
                  <a:pt x="12629" y="8111"/>
                </a:cubicBezTo>
                <a:cubicBezTo>
                  <a:pt x="12632" y="8174"/>
                  <a:pt x="12659" y="8223"/>
                  <a:pt x="12690" y="8223"/>
                </a:cubicBezTo>
                <a:cubicBezTo>
                  <a:pt x="12720" y="8222"/>
                  <a:pt x="12742" y="8172"/>
                  <a:pt x="12738" y="8109"/>
                </a:cubicBezTo>
                <a:cubicBezTo>
                  <a:pt x="12735" y="8047"/>
                  <a:pt x="12708" y="7996"/>
                  <a:pt x="12678" y="7996"/>
                </a:cubicBezTo>
                <a:close/>
                <a:moveTo>
                  <a:pt x="12834" y="7996"/>
                </a:moveTo>
                <a:cubicBezTo>
                  <a:pt x="12804" y="7997"/>
                  <a:pt x="12783" y="8048"/>
                  <a:pt x="12786" y="8111"/>
                </a:cubicBezTo>
                <a:cubicBezTo>
                  <a:pt x="12789" y="8174"/>
                  <a:pt x="12816" y="8223"/>
                  <a:pt x="12847" y="8223"/>
                </a:cubicBezTo>
                <a:cubicBezTo>
                  <a:pt x="12877" y="8222"/>
                  <a:pt x="12898" y="8172"/>
                  <a:pt x="12895" y="8109"/>
                </a:cubicBezTo>
                <a:cubicBezTo>
                  <a:pt x="12891" y="8047"/>
                  <a:pt x="12865" y="7996"/>
                  <a:pt x="12834" y="7996"/>
                </a:cubicBezTo>
                <a:close/>
                <a:moveTo>
                  <a:pt x="12991" y="7996"/>
                </a:moveTo>
                <a:cubicBezTo>
                  <a:pt x="12961" y="7997"/>
                  <a:pt x="12939" y="8048"/>
                  <a:pt x="12943" y="8111"/>
                </a:cubicBezTo>
                <a:cubicBezTo>
                  <a:pt x="12946" y="8174"/>
                  <a:pt x="12973" y="8225"/>
                  <a:pt x="13003" y="8224"/>
                </a:cubicBezTo>
                <a:cubicBezTo>
                  <a:pt x="13033" y="8224"/>
                  <a:pt x="13055" y="8172"/>
                  <a:pt x="13051" y="8109"/>
                </a:cubicBezTo>
                <a:cubicBezTo>
                  <a:pt x="13048" y="8047"/>
                  <a:pt x="13021" y="7996"/>
                  <a:pt x="12991" y="7996"/>
                </a:cubicBezTo>
                <a:close/>
                <a:moveTo>
                  <a:pt x="13147" y="7996"/>
                </a:moveTo>
                <a:cubicBezTo>
                  <a:pt x="13117" y="7997"/>
                  <a:pt x="13095" y="8048"/>
                  <a:pt x="13099" y="8111"/>
                </a:cubicBezTo>
                <a:cubicBezTo>
                  <a:pt x="13103" y="8174"/>
                  <a:pt x="13130" y="8223"/>
                  <a:pt x="13160" y="8223"/>
                </a:cubicBezTo>
                <a:cubicBezTo>
                  <a:pt x="13190" y="8222"/>
                  <a:pt x="13211" y="8172"/>
                  <a:pt x="13208" y="8109"/>
                </a:cubicBezTo>
                <a:cubicBezTo>
                  <a:pt x="13204" y="8047"/>
                  <a:pt x="13177" y="7996"/>
                  <a:pt x="13147" y="7996"/>
                </a:cubicBezTo>
                <a:close/>
                <a:moveTo>
                  <a:pt x="13303" y="7996"/>
                </a:moveTo>
                <a:cubicBezTo>
                  <a:pt x="13273" y="7997"/>
                  <a:pt x="13252" y="8048"/>
                  <a:pt x="13255" y="8111"/>
                </a:cubicBezTo>
                <a:cubicBezTo>
                  <a:pt x="13259" y="8174"/>
                  <a:pt x="13286" y="8223"/>
                  <a:pt x="13316" y="8223"/>
                </a:cubicBezTo>
                <a:cubicBezTo>
                  <a:pt x="13347" y="8222"/>
                  <a:pt x="13368" y="8172"/>
                  <a:pt x="13364" y="8109"/>
                </a:cubicBezTo>
                <a:cubicBezTo>
                  <a:pt x="13360" y="8047"/>
                  <a:pt x="13333" y="7996"/>
                  <a:pt x="13303" y="7996"/>
                </a:cubicBezTo>
                <a:close/>
                <a:moveTo>
                  <a:pt x="13459" y="7996"/>
                </a:moveTo>
                <a:cubicBezTo>
                  <a:pt x="13429" y="7997"/>
                  <a:pt x="13408" y="8048"/>
                  <a:pt x="13412" y="8111"/>
                </a:cubicBezTo>
                <a:cubicBezTo>
                  <a:pt x="13416" y="8174"/>
                  <a:pt x="13443" y="8225"/>
                  <a:pt x="13473" y="8224"/>
                </a:cubicBezTo>
                <a:cubicBezTo>
                  <a:pt x="13504" y="8224"/>
                  <a:pt x="13525" y="8172"/>
                  <a:pt x="13521" y="8109"/>
                </a:cubicBezTo>
                <a:cubicBezTo>
                  <a:pt x="13517" y="8047"/>
                  <a:pt x="13489" y="7996"/>
                  <a:pt x="13459" y="7996"/>
                </a:cubicBezTo>
                <a:close/>
                <a:moveTo>
                  <a:pt x="13615" y="7996"/>
                </a:moveTo>
                <a:cubicBezTo>
                  <a:pt x="13585" y="7997"/>
                  <a:pt x="13564" y="8048"/>
                  <a:pt x="13568" y="8111"/>
                </a:cubicBezTo>
                <a:cubicBezTo>
                  <a:pt x="13572" y="8174"/>
                  <a:pt x="13600" y="8225"/>
                  <a:pt x="13630" y="8224"/>
                </a:cubicBezTo>
                <a:cubicBezTo>
                  <a:pt x="13661" y="8224"/>
                  <a:pt x="13682" y="8172"/>
                  <a:pt x="13677" y="8109"/>
                </a:cubicBezTo>
                <a:cubicBezTo>
                  <a:pt x="13673" y="8047"/>
                  <a:pt x="13645" y="7996"/>
                  <a:pt x="13615" y="7996"/>
                </a:cubicBezTo>
                <a:close/>
                <a:moveTo>
                  <a:pt x="13772" y="7996"/>
                </a:moveTo>
                <a:cubicBezTo>
                  <a:pt x="13741" y="7997"/>
                  <a:pt x="13720" y="8048"/>
                  <a:pt x="13725" y="8111"/>
                </a:cubicBezTo>
                <a:cubicBezTo>
                  <a:pt x="13729" y="8174"/>
                  <a:pt x="13757" y="8225"/>
                  <a:pt x="13787" y="8224"/>
                </a:cubicBezTo>
                <a:cubicBezTo>
                  <a:pt x="13817" y="8224"/>
                  <a:pt x="13838" y="8172"/>
                  <a:pt x="13834" y="8109"/>
                </a:cubicBezTo>
                <a:cubicBezTo>
                  <a:pt x="13830" y="8047"/>
                  <a:pt x="13802" y="7996"/>
                  <a:pt x="13772" y="7996"/>
                </a:cubicBezTo>
                <a:close/>
                <a:moveTo>
                  <a:pt x="13927" y="7996"/>
                </a:moveTo>
                <a:cubicBezTo>
                  <a:pt x="13897" y="7997"/>
                  <a:pt x="13876" y="8048"/>
                  <a:pt x="13881" y="8111"/>
                </a:cubicBezTo>
                <a:cubicBezTo>
                  <a:pt x="13885" y="8174"/>
                  <a:pt x="13914" y="8225"/>
                  <a:pt x="13944" y="8224"/>
                </a:cubicBezTo>
                <a:cubicBezTo>
                  <a:pt x="13974" y="8224"/>
                  <a:pt x="13995" y="8172"/>
                  <a:pt x="13990" y="8109"/>
                </a:cubicBezTo>
                <a:cubicBezTo>
                  <a:pt x="13986" y="8047"/>
                  <a:pt x="13957" y="7996"/>
                  <a:pt x="13927" y="7996"/>
                </a:cubicBezTo>
                <a:close/>
                <a:moveTo>
                  <a:pt x="14084" y="7996"/>
                </a:moveTo>
                <a:cubicBezTo>
                  <a:pt x="14054" y="7997"/>
                  <a:pt x="14033" y="8048"/>
                  <a:pt x="14037" y="8111"/>
                </a:cubicBezTo>
                <a:cubicBezTo>
                  <a:pt x="14042" y="8174"/>
                  <a:pt x="14070" y="8225"/>
                  <a:pt x="14100" y="8224"/>
                </a:cubicBezTo>
                <a:cubicBezTo>
                  <a:pt x="14130" y="8224"/>
                  <a:pt x="14151" y="8172"/>
                  <a:pt x="14147" y="8109"/>
                </a:cubicBezTo>
                <a:cubicBezTo>
                  <a:pt x="14142" y="8047"/>
                  <a:pt x="14114" y="7996"/>
                  <a:pt x="14084" y="7996"/>
                </a:cubicBezTo>
                <a:close/>
                <a:moveTo>
                  <a:pt x="14240" y="7996"/>
                </a:moveTo>
                <a:cubicBezTo>
                  <a:pt x="14209" y="7997"/>
                  <a:pt x="14189" y="8048"/>
                  <a:pt x="14194" y="8111"/>
                </a:cubicBezTo>
                <a:cubicBezTo>
                  <a:pt x="14198" y="8174"/>
                  <a:pt x="14227" y="8225"/>
                  <a:pt x="14257" y="8224"/>
                </a:cubicBezTo>
                <a:cubicBezTo>
                  <a:pt x="14287" y="8224"/>
                  <a:pt x="14308" y="8172"/>
                  <a:pt x="14303" y="8109"/>
                </a:cubicBezTo>
                <a:cubicBezTo>
                  <a:pt x="14298" y="8047"/>
                  <a:pt x="14270" y="7996"/>
                  <a:pt x="14240" y="7996"/>
                </a:cubicBezTo>
                <a:close/>
                <a:moveTo>
                  <a:pt x="14396" y="7996"/>
                </a:moveTo>
                <a:cubicBezTo>
                  <a:pt x="14366" y="7997"/>
                  <a:pt x="14345" y="8048"/>
                  <a:pt x="14350" y="8111"/>
                </a:cubicBezTo>
                <a:cubicBezTo>
                  <a:pt x="14355" y="8174"/>
                  <a:pt x="14383" y="8225"/>
                  <a:pt x="14414" y="8224"/>
                </a:cubicBezTo>
                <a:cubicBezTo>
                  <a:pt x="14444" y="8224"/>
                  <a:pt x="14464" y="8172"/>
                  <a:pt x="14459" y="8109"/>
                </a:cubicBezTo>
                <a:cubicBezTo>
                  <a:pt x="14455" y="8047"/>
                  <a:pt x="14426" y="7996"/>
                  <a:pt x="14396" y="7996"/>
                </a:cubicBezTo>
                <a:close/>
                <a:moveTo>
                  <a:pt x="14552" y="7996"/>
                </a:moveTo>
                <a:cubicBezTo>
                  <a:pt x="14522" y="7997"/>
                  <a:pt x="14502" y="8048"/>
                  <a:pt x="14507" y="8111"/>
                </a:cubicBezTo>
                <a:cubicBezTo>
                  <a:pt x="14512" y="8174"/>
                  <a:pt x="14540" y="8225"/>
                  <a:pt x="14571" y="8224"/>
                </a:cubicBezTo>
                <a:cubicBezTo>
                  <a:pt x="14601" y="8224"/>
                  <a:pt x="14621" y="8172"/>
                  <a:pt x="14616" y="8109"/>
                </a:cubicBezTo>
                <a:cubicBezTo>
                  <a:pt x="14611" y="8047"/>
                  <a:pt x="14583" y="7996"/>
                  <a:pt x="14552" y="7996"/>
                </a:cubicBezTo>
                <a:close/>
                <a:moveTo>
                  <a:pt x="14708" y="7996"/>
                </a:moveTo>
                <a:cubicBezTo>
                  <a:pt x="14678" y="7997"/>
                  <a:pt x="14658" y="8048"/>
                  <a:pt x="14663" y="8111"/>
                </a:cubicBezTo>
                <a:cubicBezTo>
                  <a:pt x="14668" y="8174"/>
                  <a:pt x="14697" y="8225"/>
                  <a:pt x="14727" y="8224"/>
                </a:cubicBezTo>
                <a:cubicBezTo>
                  <a:pt x="14757" y="8224"/>
                  <a:pt x="14778" y="8172"/>
                  <a:pt x="14772" y="8109"/>
                </a:cubicBezTo>
                <a:cubicBezTo>
                  <a:pt x="14767" y="8047"/>
                  <a:pt x="14738" y="7996"/>
                  <a:pt x="14708" y="7996"/>
                </a:cubicBezTo>
                <a:close/>
                <a:moveTo>
                  <a:pt x="14865" y="7996"/>
                </a:moveTo>
                <a:cubicBezTo>
                  <a:pt x="14834" y="7997"/>
                  <a:pt x="14814" y="8048"/>
                  <a:pt x="14819" y="8111"/>
                </a:cubicBezTo>
                <a:cubicBezTo>
                  <a:pt x="14825" y="8174"/>
                  <a:pt x="14854" y="8225"/>
                  <a:pt x="14884" y="8224"/>
                </a:cubicBezTo>
                <a:cubicBezTo>
                  <a:pt x="14914" y="8224"/>
                  <a:pt x="14934" y="8172"/>
                  <a:pt x="14929" y="8109"/>
                </a:cubicBezTo>
                <a:cubicBezTo>
                  <a:pt x="14923" y="8047"/>
                  <a:pt x="14895" y="7996"/>
                  <a:pt x="14865" y="7996"/>
                </a:cubicBezTo>
                <a:close/>
                <a:moveTo>
                  <a:pt x="15020" y="7996"/>
                </a:moveTo>
                <a:cubicBezTo>
                  <a:pt x="14990" y="7997"/>
                  <a:pt x="14970" y="8048"/>
                  <a:pt x="14976" y="8111"/>
                </a:cubicBezTo>
                <a:cubicBezTo>
                  <a:pt x="14981" y="8174"/>
                  <a:pt x="15010" y="8225"/>
                  <a:pt x="15040" y="8224"/>
                </a:cubicBezTo>
                <a:cubicBezTo>
                  <a:pt x="15071" y="8224"/>
                  <a:pt x="15091" y="8172"/>
                  <a:pt x="15085" y="8109"/>
                </a:cubicBezTo>
                <a:cubicBezTo>
                  <a:pt x="15080" y="8047"/>
                  <a:pt x="15050" y="7996"/>
                  <a:pt x="15020" y="7996"/>
                </a:cubicBezTo>
                <a:close/>
                <a:moveTo>
                  <a:pt x="15177" y="7996"/>
                </a:moveTo>
                <a:cubicBezTo>
                  <a:pt x="15147" y="7997"/>
                  <a:pt x="15127" y="8048"/>
                  <a:pt x="15133" y="8111"/>
                </a:cubicBezTo>
                <a:cubicBezTo>
                  <a:pt x="15138" y="8174"/>
                  <a:pt x="15167" y="8225"/>
                  <a:pt x="15197" y="8224"/>
                </a:cubicBezTo>
                <a:cubicBezTo>
                  <a:pt x="15228" y="8224"/>
                  <a:pt x="15247" y="8172"/>
                  <a:pt x="15241" y="8109"/>
                </a:cubicBezTo>
                <a:cubicBezTo>
                  <a:pt x="15236" y="8047"/>
                  <a:pt x="15207" y="7996"/>
                  <a:pt x="15177" y="7996"/>
                </a:cubicBezTo>
                <a:close/>
                <a:moveTo>
                  <a:pt x="15333" y="7996"/>
                </a:moveTo>
                <a:cubicBezTo>
                  <a:pt x="15303" y="7997"/>
                  <a:pt x="15283" y="8048"/>
                  <a:pt x="15289" y="8111"/>
                </a:cubicBezTo>
                <a:cubicBezTo>
                  <a:pt x="15295" y="8174"/>
                  <a:pt x="15324" y="8225"/>
                  <a:pt x="15354" y="8224"/>
                </a:cubicBezTo>
                <a:cubicBezTo>
                  <a:pt x="15384" y="8224"/>
                  <a:pt x="15404" y="8172"/>
                  <a:pt x="15398" y="8109"/>
                </a:cubicBezTo>
                <a:cubicBezTo>
                  <a:pt x="15392" y="8046"/>
                  <a:pt x="15363" y="7996"/>
                  <a:pt x="15333" y="7996"/>
                </a:cubicBezTo>
                <a:close/>
                <a:moveTo>
                  <a:pt x="15489" y="7996"/>
                </a:moveTo>
                <a:cubicBezTo>
                  <a:pt x="15459" y="7997"/>
                  <a:pt x="15440" y="8048"/>
                  <a:pt x="15446" y="8111"/>
                </a:cubicBezTo>
                <a:cubicBezTo>
                  <a:pt x="15451" y="8174"/>
                  <a:pt x="15481" y="8225"/>
                  <a:pt x="15511" y="8224"/>
                </a:cubicBezTo>
                <a:cubicBezTo>
                  <a:pt x="15541" y="8224"/>
                  <a:pt x="15561" y="8172"/>
                  <a:pt x="15555" y="8109"/>
                </a:cubicBezTo>
                <a:cubicBezTo>
                  <a:pt x="15549" y="8046"/>
                  <a:pt x="15519" y="7996"/>
                  <a:pt x="15489" y="7996"/>
                </a:cubicBezTo>
                <a:close/>
                <a:moveTo>
                  <a:pt x="15645" y="7996"/>
                </a:moveTo>
                <a:cubicBezTo>
                  <a:pt x="15615" y="7997"/>
                  <a:pt x="15596" y="8048"/>
                  <a:pt x="15602" y="8111"/>
                </a:cubicBezTo>
                <a:cubicBezTo>
                  <a:pt x="15608" y="8174"/>
                  <a:pt x="15637" y="8225"/>
                  <a:pt x="15667" y="8224"/>
                </a:cubicBezTo>
                <a:cubicBezTo>
                  <a:pt x="15698" y="8224"/>
                  <a:pt x="15718" y="8172"/>
                  <a:pt x="15711" y="8109"/>
                </a:cubicBezTo>
                <a:cubicBezTo>
                  <a:pt x="15705" y="8046"/>
                  <a:pt x="15675" y="7996"/>
                  <a:pt x="15645" y="7996"/>
                </a:cubicBezTo>
                <a:close/>
                <a:moveTo>
                  <a:pt x="15802" y="7996"/>
                </a:moveTo>
                <a:cubicBezTo>
                  <a:pt x="15772" y="7997"/>
                  <a:pt x="15752" y="8048"/>
                  <a:pt x="15758" y="8111"/>
                </a:cubicBezTo>
                <a:cubicBezTo>
                  <a:pt x="15765" y="8174"/>
                  <a:pt x="15794" y="8225"/>
                  <a:pt x="15824" y="8224"/>
                </a:cubicBezTo>
                <a:cubicBezTo>
                  <a:pt x="15855" y="8224"/>
                  <a:pt x="15874" y="8172"/>
                  <a:pt x="15868" y="8109"/>
                </a:cubicBezTo>
                <a:cubicBezTo>
                  <a:pt x="15861" y="8046"/>
                  <a:pt x="15832" y="7996"/>
                  <a:pt x="15802" y="7996"/>
                </a:cubicBezTo>
                <a:close/>
                <a:moveTo>
                  <a:pt x="15958" y="7996"/>
                </a:moveTo>
                <a:cubicBezTo>
                  <a:pt x="15927" y="7997"/>
                  <a:pt x="15908" y="8048"/>
                  <a:pt x="15915" y="8111"/>
                </a:cubicBezTo>
                <a:cubicBezTo>
                  <a:pt x="15921" y="8174"/>
                  <a:pt x="15951" y="8225"/>
                  <a:pt x="15981" y="8224"/>
                </a:cubicBezTo>
                <a:cubicBezTo>
                  <a:pt x="16012" y="8224"/>
                  <a:pt x="16031" y="8172"/>
                  <a:pt x="16024" y="8109"/>
                </a:cubicBezTo>
                <a:cubicBezTo>
                  <a:pt x="16018" y="8046"/>
                  <a:pt x="15988" y="7996"/>
                  <a:pt x="15958" y="7996"/>
                </a:cubicBezTo>
                <a:close/>
                <a:moveTo>
                  <a:pt x="16114" y="7996"/>
                </a:moveTo>
                <a:cubicBezTo>
                  <a:pt x="16084" y="7997"/>
                  <a:pt x="16065" y="8048"/>
                  <a:pt x="16071" y="8111"/>
                </a:cubicBezTo>
                <a:cubicBezTo>
                  <a:pt x="16078" y="8174"/>
                  <a:pt x="16108" y="8225"/>
                  <a:pt x="16138" y="8224"/>
                </a:cubicBezTo>
                <a:cubicBezTo>
                  <a:pt x="16168" y="8224"/>
                  <a:pt x="16187" y="8172"/>
                  <a:pt x="16181" y="8109"/>
                </a:cubicBezTo>
                <a:cubicBezTo>
                  <a:pt x="16174" y="8046"/>
                  <a:pt x="16144" y="7996"/>
                  <a:pt x="16114" y="7996"/>
                </a:cubicBezTo>
                <a:close/>
                <a:moveTo>
                  <a:pt x="16270" y="7996"/>
                </a:moveTo>
                <a:cubicBezTo>
                  <a:pt x="16240" y="7997"/>
                  <a:pt x="16221" y="8048"/>
                  <a:pt x="16228" y="8111"/>
                </a:cubicBezTo>
                <a:cubicBezTo>
                  <a:pt x="16234" y="8174"/>
                  <a:pt x="16264" y="8225"/>
                  <a:pt x="16295" y="8224"/>
                </a:cubicBezTo>
                <a:cubicBezTo>
                  <a:pt x="16325" y="8224"/>
                  <a:pt x="16344" y="8172"/>
                  <a:pt x="16337" y="8109"/>
                </a:cubicBezTo>
                <a:cubicBezTo>
                  <a:pt x="16330" y="8046"/>
                  <a:pt x="16300" y="7996"/>
                  <a:pt x="16270" y="7996"/>
                </a:cubicBezTo>
                <a:close/>
                <a:moveTo>
                  <a:pt x="16426" y="7996"/>
                </a:moveTo>
                <a:cubicBezTo>
                  <a:pt x="16396" y="7997"/>
                  <a:pt x="16377" y="8048"/>
                  <a:pt x="16384" y="8111"/>
                </a:cubicBezTo>
                <a:cubicBezTo>
                  <a:pt x="16391" y="8174"/>
                  <a:pt x="16421" y="8225"/>
                  <a:pt x="16451" y="8224"/>
                </a:cubicBezTo>
                <a:cubicBezTo>
                  <a:pt x="16481" y="8224"/>
                  <a:pt x="16500" y="8172"/>
                  <a:pt x="16493" y="8109"/>
                </a:cubicBezTo>
                <a:cubicBezTo>
                  <a:pt x="16486" y="8046"/>
                  <a:pt x="16456" y="7996"/>
                  <a:pt x="16426" y="7996"/>
                </a:cubicBezTo>
                <a:close/>
                <a:moveTo>
                  <a:pt x="16583" y="7996"/>
                </a:moveTo>
                <a:cubicBezTo>
                  <a:pt x="16552" y="7997"/>
                  <a:pt x="16533" y="8048"/>
                  <a:pt x="16540" y="8111"/>
                </a:cubicBezTo>
                <a:cubicBezTo>
                  <a:pt x="16547" y="8174"/>
                  <a:pt x="16578" y="8225"/>
                  <a:pt x="16608" y="8224"/>
                </a:cubicBezTo>
                <a:cubicBezTo>
                  <a:pt x="16638" y="8224"/>
                  <a:pt x="16657" y="8172"/>
                  <a:pt x="16650" y="8109"/>
                </a:cubicBezTo>
                <a:cubicBezTo>
                  <a:pt x="16643" y="8046"/>
                  <a:pt x="16613" y="7996"/>
                  <a:pt x="16583" y="7996"/>
                </a:cubicBezTo>
                <a:close/>
                <a:moveTo>
                  <a:pt x="16739" y="7996"/>
                </a:moveTo>
                <a:cubicBezTo>
                  <a:pt x="16709" y="7997"/>
                  <a:pt x="16690" y="8048"/>
                  <a:pt x="16697" y="8111"/>
                </a:cubicBezTo>
                <a:cubicBezTo>
                  <a:pt x="16705" y="8174"/>
                  <a:pt x="16735" y="8225"/>
                  <a:pt x="16765" y="8224"/>
                </a:cubicBezTo>
                <a:cubicBezTo>
                  <a:pt x="16795" y="8224"/>
                  <a:pt x="16813" y="8172"/>
                  <a:pt x="16806" y="8109"/>
                </a:cubicBezTo>
                <a:cubicBezTo>
                  <a:pt x="16799" y="8046"/>
                  <a:pt x="16769" y="7996"/>
                  <a:pt x="16739" y="7996"/>
                </a:cubicBezTo>
                <a:close/>
                <a:moveTo>
                  <a:pt x="9087" y="8047"/>
                </a:moveTo>
                <a:cubicBezTo>
                  <a:pt x="9057" y="8047"/>
                  <a:pt x="9032" y="8097"/>
                  <a:pt x="9032" y="8160"/>
                </a:cubicBezTo>
                <a:cubicBezTo>
                  <a:pt x="9031" y="8222"/>
                  <a:pt x="9055" y="8273"/>
                  <a:pt x="9086" y="8273"/>
                </a:cubicBezTo>
                <a:cubicBezTo>
                  <a:pt x="9116" y="8273"/>
                  <a:pt x="9141" y="8221"/>
                  <a:pt x="9141" y="8158"/>
                </a:cubicBezTo>
                <a:cubicBezTo>
                  <a:pt x="9142" y="8096"/>
                  <a:pt x="9118" y="8046"/>
                  <a:pt x="9087" y="8047"/>
                </a:cubicBezTo>
                <a:close/>
                <a:moveTo>
                  <a:pt x="9243" y="8047"/>
                </a:moveTo>
                <a:cubicBezTo>
                  <a:pt x="9213" y="8047"/>
                  <a:pt x="9189" y="8097"/>
                  <a:pt x="9188" y="8160"/>
                </a:cubicBezTo>
                <a:cubicBezTo>
                  <a:pt x="9188" y="8222"/>
                  <a:pt x="9212" y="8273"/>
                  <a:pt x="9243" y="8273"/>
                </a:cubicBezTo>
                <a:cubicBezTo>
                  <a:pt x="9273" y="8272"/>
                  <a:pt x="9297" y="8221"/>
                  <a:pt x="9298" y="8158"/>
                </a:cubicBezTo>
                <a:cubicBezTo>
                  <a:pt x="9298" y="8096"/>
                  <a:pt x="9273" y="8046"/>
                  <a:pt x="9243" y="8047"/>
                </a:cubicBezTo>
                <a:close/>
                <a:moveTo>
                  <a:pt x="9400" y="8047"/>
                </a:moveTo>
                <a:cubicBezTo>
                  <a:pt x="9370" y="8047"/>
                  <a:pt x="9345" y="8097"/>
                  <a:pt x="9345" y="8160"/>
                </a:cubicBezTo>
                <a:cubicBezTo>
                  <a:pt x="9344" y="8222"/>
                  <a:pt x="9369" y="8273"/>
                  <a:pt x="9399" y="8273"/>
                </a:cubicBezTo>
                <a:cubicBezTo>
                  <a:pt x="9429" y="8273"/>
                  <a:pt x="9454" y="8221"/>
                  <a:pt x="9454" y="8158"/>
                </a:cubicBezTo>
                <a:cubicBezTo>
                  <a:pt x="9454" y="8096"/>
                  <a:pt x="9430" y="8046"/>
                  <a:pt x="9400" y="8047"/>
                </a:cubicBezTo>
                <a:close/>
                <a:moveTo>
                  <a:pt x="9555" y="8047"/>
                </a:moveTo>
                <a:cubicBezTo>
                  <a:pt x="9525" y="8047"/>
                  <a:pt x="9501" y="8097"/>
                  <a:pt x="9501" y="8160"/>
                </a:cubicBezTo>
                <a:cubicBezTo>
                  <a:pt x="9501" y="8222"/>
                  <a:pt x="9526" y="8273"/>
                  <a:pt x="9556" y="8273"/>
                </a:cubicBezTo>
                <a:cubicBezTo>
                  <a:pt x="9586" y="8272"/>
                  <a:pt x="9611" y="8221"/>
                  <a:pt x="9610" y="8158"/>
                </a:cubicBezTo>
                <a:cubicBezTo>
                  <a:pt x="9610" y="8096"/>
                  <a:pt x="9586" y="8046"/>
                  <a:pt x="9555" y="8047"/>
                </a:cubicBezTo>
                <a:close/>
                <a:moveTo>
                  <a:pt x="9712" y="8047"/>
                </a:moveTo>
                <a:cubicBezTo>
                  <a:pt x="9682" y="8047"/>
                  <a:pt x="9657" y="8097"/>
                  <a:pt x="9657" y="8160"/>
                </a:cubicBezTo>
                <a:cubicBezTo>
                  <a:pt x="9658" y="8222"/>
                  <a:pt x="9682" y="8273"/>
                  <a:pt x="9712" y="8273"/>
                </a:cubicBezTo>
                <a:cubicBezTo>
                  <a:pt x="9743" y="8272"/>
                  <a:pt x="9767" y="8221"/>
                  <a:pt x="9767" y="8158"/>
                </a:cubicBezTo>
                <a:cubicBezTo>
                  <a:pt x="9767" y="8096"/>
                  <a:pt x="9742" y="8046"/>
                  <a:pt x="9712" y="8047"/>
                </a:cubicBezTo>
                <a:close/>
                <a:moveTo>
                  <a:pt x="9868" y="8047"/>
                </a:moveTo>
                <a:cubicBezTo>
                  <a:pt x="9838" y="8047"/>
                  <a:pt x="9814" y="8097"/>
                  <a:pt x="9814" y="8160"/>
                </a:cubicBezTo>
                <a:cubicBezTo>
                  <a:pt x="9814" y="8222"/>
                  <a:pt x="9839" y="8273"/>
                  <a:pt x="9869" y="8273"/>
                </a:cubicBezTo>
                <a:cubicBezTo>
                  <a:pt x="9900" y="8272"/>
                  <a:pt x="9924" y="8221"/>
                  <a:pt x="9923" y="8158"/>
                </a:cubicBezTo>
                <a:cubicBezTo>
                  <a:pt x="9923" y="8096"/>
                  <a:pt x="9898" y="8046"/>
                  <a:pt x="9868" y="8047"/>
                </a:cubicBezTo>
                <a:close/>
                <a:moveTo>
                  <a:pt x="10024" y="8047"/>
                </a:moveTo>
                <a:cubicBezTo>
                  <a:pt x="9994" y="8047"/>
                  <a:pt x="9970" y="8097"/>
                  <a:pt x="9970" y="8160"/>
                </a:cubicBezTo>
                <a:cubicBezTo>
                  <a:pt x="9971" y="8222"/>
                  <a:pt x="9996" y="8273"/>
                  <a:pt x="10026" y="8273"/>
                </a:cubicBezTo>
                <a:cubicBezTo>
                  <a:pt x="10056" y="8272"/>
                  <a:pt x="10080" y="8221"/>
                  <a:pt x="10080" y="8158"/>
                </a:cubicBezTo>
                <a:cubicBezTo>
                  <a:pt x="10079" y="8096"/>
                  <a:pt x="10054" y="8046"/>
                  <a:pt x="10024" y="8047"/>
                </a:cubicBezTo>
                <a:close/>
                <a:moveTo>
                  <a:pt x="10180" y="8047"/>
                </a:moveTo>
                <a:cubicBezTo>
                  <a:pt x="10150" y="8047"/>
                  <a:pt x="10126" y="8097"/>
                  <a:pt x="10127" y="8160"/>
                </a:cubicBezTo>
                <a:cubicBezTo>
                  <a:pt x="10127" y="8222"/>
                  <a:pt x="10152" y="8273"/>
                  <a:pt x="10182" y="8273"/>
                </a:cubicBezTo>
                <a:cubicBezTo>
                  <a:pt x="10212" y="8272"/>
                  <a:pt x="10237" y="8221"/>
                  <a:pt x="10236" y="8158"/>
                </a:cubicBezTo>
                <a:cubicBezTo>
                  <a:pt x="10235" y="8096"/>
                  <a:pt x="10210" y="8046"/>
                  <a:pt x="10180" y="8047"/>
                </a:cubicBezTo>
                <a:close/>
                <a:moveTo>
                  <a:pt x="10336" y="8047"/>
                </a:moveTo>
                <a:cubicBezTo>
                  <a:pt x="10306" y="8047"/>
                  <a:pt x="10282" y="8097"/>
                  <a:pt x="10283" y="8160"/>
                </a:cubicBezTo>
                <a:cubicBezTo>
                  <a:pt x="10284" y="8222"/>
                  <a:pt x="10309" y="8273"/>
                  <a:pt x="10339" y="8273"/>
                </a:cubicBezTo>
                <a:cubicBezTo>
                  <a:pt x="10369" y="8272"/>
                  <a:pt x="10393" y="8221"/>
                  <a:pt x="10392" y="8158"/>
                </a:cubicBezTo>
                <a:cubicBezTo>
                  <a:pt x="10392" y="8096"/>
                  <a:pt x="10366" y="8046"/>
                  <a:pt x="10336" y="8047"/>
                </a:cubicBezTo>
                <a:close/>
                <a:moveTo>
                  <a:pt x="10492" y="8047"/>
                </a:moveTo>
                <a:cubicBezTo>
                  <a:pt x="10462" y="8047"/>
                  <a:pt x="10439" y="8097"/>
                  <a:pt x="10439" y="8160"/>
                </a:cubicBezTo>
                <a:cubicBezTo>
                  <a:pt x="10440" y="8222"/>
                  <a:pt x="10466" y="8273"/>
                  <a:pt x="10496" y="8273"/>
                </a:cubicBezTo>
                <a:cubicBezTo>
                  <a:pt x="10526" y="8272"/>
                  <a:pt x="10550" y="8221"/>
                  <a:pt x="10549" y="8158"/>
                </a:cubicBezTo>
                <a:cubicBezTo>
                  <a:pt x="10548" y="8096"/>
                  <a:pt x="10522" y="8046"/>
                  <a:pt x="10492" y="8047"/>
                </a:cubicBezTo>
                <a:close/>
                <a:moveTo>
                  <a:pt x="10648" y="8047"/>
                </a:moveTo>
                <a:cubicBezTo>
                  <a:pt x="10618" y="8047"/>
                  <a:pt x="10595" y="8097"/>
                  <a:pt x="10596" y="8160"/>
                </a:cubicBezTo>
                <a:cubicBezTo>
                  <a:pt x="10597" y="8222"/>
                  <a:pt x="10623" y="8273"/>
                  <a:pt x="10653" y="8273"/>
                </a:cubicBezTo>
                <a:cubicBezTo>
                  <a:pt x="10683" y="8272"/>
                  <a:pt x="10706" y="8221"/>
                  <a:pt x="10705" y="8158"/>
                </a:cubicBezTo>
                <a:cubicBezTo>
                  <a:pt x="10704" y="8096"/>
                  <a:pt x="10679" y="8046"/>
                  <a:pt x="10648" y="8047"/>
                </a:cubicBezTo>
                <a:close/>
                <a:moveTo>
                  <a:pt x="10961" y="8047"/>
                </a:moveTo>
                <a:cubicBezTo>
                  <a:pt x="10930" y="8047"/>
                  <a:pt x="10907" y="8099"/>
                  <a:pt x="10909" y="8161"/>
                </a:cubicBezTo>
                <a:cubicBezTo>
                  <a:pt x="10910" y="8224"/>
                  <a:pt x="10936" y="8273"/>
                  <a:pt x="10966" y="8273"/>
                </a:cubicBezTo>
                <a:cubicBezTo>
                  <a:pt x="10996" y="8272"/>
                  <a:pt x="11020" y="8222"/>
                  <a:pt x="11018" y="8160"/>
                </a:cubicBezTo>
                <a:cubicBezTo>
                  <a:pt x="11017" y="8097"/>
                  <a:pt x="10991" y="8046"/>
                  <a:pt x="10961" y="8047"/>
                </a:cubicBezTo>
                <a:close/>
                <a:moveTo>
                  <a:pt x="11117" y="8047"/>
                </a:moveTo>
                <a:cubicBezTo>
                  <a:pt x="11087" y="8047"/>
                  <a:pt x="11064" y="8099"/>
                  <a:pt x="11065" y="8161"/>
                </a:cubicBezTo>
                <a:cubicBezTo>
                  <a:pt x="11067" y="8224"/>
                  <a:pt x="11092" y="8273"/>
                  <a:pt x="11123" y="8273"/>
                </a:cubicBezTo>
                <a:cubicBezTo>
                  <a:pt x="11153" y="8272"/>
                  <a:pt x="11176" y="8223"/>
                  <a:pt x="11174" y="8160"/>
                </a:cubicBezTo>
                <a:cubicBezTo>
                  <a:pt x="11173" y="8097"/>
                  <a:pt x="11147" y="8046"/>
                  <a:pt x="11117" y="8047"/>
                </a:cubicBezTo>
                <a:close/>
                <a:moveTo>
                  <a:pt x="11273" y="8047"/>
                </a:moveTo>
                <a:cubicBezTo>
                  <a:pt x="11243" y="8047"/>
                  <a:pt x="11220" y="8099"/>
                  <a:pt x="11221" y="8161"/>
                </a:cubicBezTo>
                <a:cubicBezTo>
                  <a:pt x="11223" y="8224"/>
                  <a:pt x="11249" y="8273"/>
                  <a:pt x="11280" y="8273"/>
                </a:cubicBezTo>
                <a:cubicBezTo>
                  <a:pt x="11310" y="8273"/>
                  <a:pt x="11333" y="8223"/>
                  <a:pt x="11331" y="8160"/>
                </a:cubicBezTo>
                <a:cubicBezTo>
                  <a:pt x="11329" y="8097"/>
                  <a:pt x="11303" y="8046"/>
                  <a:pt x="11273" y="8047"/>
                </a:cubicBezTo>
                <a:close/>
                <a:moveTo>
                  <a:pt x="11429" y="8047"/>
                </a:moveTo>
                <a:cubicBezTo>
                  <a:pt x="11399" y="8047"/>
                  <a:pt x="11376" y="8099"/>
                  <a:pt x="11378" y="8161"/>
                </a:cubicBezTo>
                <a:cubicBezTo>
                  <a:pt x="11380" y="8224"/>
                  <a:pt x="11406" y="8273"/>
                  <a:pt x="11436" y="8273"/>
                </a:cubicBezTo>
                <a:cubicBezTo>
                  <a:pt x="11466" y="8273"/>
                  <a:pt x="11489" y="8223"/>
                  <a:pt x="11487" y="8160"/>
                </a:cubicBezTo>
                <a:cubicBezTo>
                  <a:pt x="11485" y="8097"/>
                  <a:pt x="11459" y="8046"/>
                  <a:pt x="11429" y="8047"/>
                </a:cubicBezTo>
                <a:close/>
                <a:moveTo>
                  <a:pt x="11585" y="8047"/>
                </a:moveTo>
                <a:cubicBezTo>
                  <a:pt x="11555" y="8047"/>
                  <a:pt x="11532" y="8099"/>
                  <a:pt x="11534" y="8161"/>
                </a:cubicBezTo>
                <a:cubicBezTo>
                  <a:pt x="11536" y="8224"/>
                  <a:pt x="11563" y="8273"/>
                  <a:pt x="11593" y="8273"/>
                </a:cubicBezTo>
                <a:cubicBezTo>
                  <a:pt x="11623" y="8272"/>
                  <a:pt x="11646" y="8222"/>
                  <a:pt x="11644" y="8160"/>
                </a:cubicBezTo>
                <a:cubicBezTo>
                  <a:pt x="11641" y="8097"/>
                  <a:pt x="11615" y="8046"/>
                  <a:pt x="11585" y="8047"/>
                </a:cubicBezTo>
                <a:close/>
                <a:moveTo>
                  <a:pt x="11741" y="8047"/>
                </a:moveTo>
                <a:cubicBezTo>
                  <a:pt x="11711" y="8047"/>
                  <a:pt x="11688" y="8099"/>
                  <a:pt x="11691" y="8161"/>
                </a:cubicBezTo>
                <a:cubicBezTo>
                  <a:pt x="11693" y="8224"/>
                  <a:pt x="11719" y="8273"/>
                  <a:pt x="11749" y="8273"/>
                </a:cubicBezTo>
                <a:cubicBezTo>
                  <a:pt x="11780" y="8272"/>
                  <a:pt x="11802" y="8222"/>
                  <a:pt x="11800" y="8160"/>
                </a:cubicBezTo>
                <a:cubicBezTo>
                  <a:pt x="11798" y="8097"/>
                  <a:pt x="11771" y="8046"/>
                  <a:pt x="11741" y="8047"/>
                </a:cubicBezTo>
                <a:close/>
                <a:moveTo>
                  <a:pt x="12054" y="8047"/>
                </a:moveTo>
                <a:cubicBezTo>
                  <a:pt x="12023" y="8047"/>
                  <a:pt x="12001" y="8099"/>
                  <a:pt x="12003" y="8161"/>
                </a:cubicBezTo>
                <a:cubicBezTo>
                  <a:pt x="12006" y="8224"/>
                  <a:pt x="12032" y="8273"/>
                  <a:pt x="12063" y="8273"/>
                </a:cubicBezTo>
                <a:cubicBezTo>
                  <a:pt x="12093" y="8272"/>
                  <a:pt x="12115" y="8222"/>
                  <a:pt x="12113" y="8160"/>
                </a:cubicBezTo>
                <a:cubicBezTo>
                  <a:pt x="12110" y="8097"/>
                  <a:pt x="12084" y="8046"/>
                  <a:pt x="12054" y="8047"/>
                </a:cubicBezTo>
                <a:close/>
                <a:moveTo>
                  <a:pt x="12210" y="8047"/>
                </a:moveTo>
                <a:cubicBezTo>
                  <a:pt x="12180" y="8047"/>
                  <a:pt x="12157" y="8099"/>
                  <a:pt x="12160" y="8161"/>
                </a:cubicBezTo>
                <a:cubicBezTo>
                  <a:pt x="12163" y="8224"/>
                  <a:pt x="12189" y="8273"/>
                  <a:pt x="12220" y="8273"/>
                </a:cubicBezTo>
                <a:cubicBezTo>
                  <a:pt x="12250" y="8272"/>
                  <a:pt x="12272" y="8222"/>
                  <a:pt x="12269" y="8160"/>
                </a:cubicBezTo>
                <a:cubicBezTo>
                  <a:pt x="12266" y="8097"/>
                  <a:pt x="12240" y="8046"/>
                  <a:pt x="12210" y="8047"/>
                </a:cubicBezTo>
                <a:close/>
                <a:moveTo>
                  <a:pt x="12366" y="8047"/>
                </a:moveTo>
                <a:cubicBezTo>
                  <a:pt x="12336" y="8047"/>
                  <a:pt x="12314" y="8099"/>
                  <a:pt x="12316" y="8161"/>
                </a:cubicBezTo>
                <a:cubicBezTo>
                  <a:pt x="12319" y="8224"/>
                  <a:pt x="12346" y="8273"/>
                  <a:pt x="12377" y="8273"/>
                </a:cubicBezTo>
                <a:cubicBezTo>
                  <a:pt x="12407" y="8272"/>
                  <a:pt x="12428" y="8222"/>
                  <a:pt x="12426" y="8160"/>
                </a:cubicBezTo>
                <a:cubicBezTo>
                  <a:pt x="12423" y="8097"/>
                  <a:pt x="12397" y="8046"/>
                  <a:pt x="12366" y="8047"/>
                </a:cubicBezTo>
                <a:close/>
                <a:moveTo>
                  <a:pt x="12522" y="8047"/>
                </a:moveTo>
                <a:cubicBezTo>
                  <a:pt x="12492" y="8047"/>
                  <a:pt x="12470" y="8099"/>
                  <a:pt x="12473" y="8161"/>
                </a:cubicBezTo>
                <a:cubicBezTo>
                  <a:pt x="12476" y="8224"/>
                  <a:pt x="12503" y="8273"/>
                  <a:pt x="12533" y="8273"/>
                </a:cubicBezTo>
                <a:cubicBezTo>
                  <a:pt x="12563" y="8272"/>
                  <a:pt x="12585" y="8222"/>
                  <a:pt x="12582" y="8160"/>
                </a:cubicBezTo>
                <a:cubicBezTo>
                  <a:pt x="12579" y="8097"/>
                  <a:pt x="12552" y="8046"/>
                  <a:pt x="12522" y="8047"/>
                </a:cubicBezTo>
                <a:close/>
                <a:moveTo>
                  <a:pt x="7526" y="8097"/>
                </a:moveTo>
                <a:cubicBezTo>
                  <a:pt x="7496" y="8097"/>
                  <a:pt x="7470" y="8148"/>
                  <a:pt x="7468" y="8210"/>
                </a:cubicBezTo>
                <a:cubicBezTo>
                  <a:pt x="7466" y="8272"/>
                  <a:pt x="7489" y="8324"/>
                  <a:pt x="7519" y="8323"/>
                </a:cubicBezTo>
                <a:cubicBezTo>
                  <a:pt x="7549" y="8323"/>
                  <a:pt x="7575" y="8271"/>
                  <a:pt x="7577" y="8208"/>
                </a:cubicBezTo>
                <a:cubicBezTo>
                  <a:pt x="7579" y="8146"/>
                  <a:pt x="7557" y="8096"/>
                  <a:pt x="7526" y="8097"/>
                </a:cubicBezTo>
                <a:close/>
                <a:moveTo>
                  <a:pt x="7682" y="8097"/>
                </a:moveTo>
                <a:cubicBezTo>
                  <a:pt x="7652" y="8097"/>
                  <a:pt x="7626" y="8148"/>
                  <a:pt x="7624" y="8210"/>
                </a:cubicBezTo>
                <a:cubicBezTo>
                  <a:pt x="7622" y="8272"/>
                  <a:pt x="7645" y="8324"/>
                  <a:pt x="7676" y="8323"/>
                </a:cubicBezTo>
                <a:cubicBezTo>
                  <a:pt x="7706" y="8323"/>
                  <a:pt x="7732" y="8271"/>
                  <a:pt x="7734" y="8208"/>
                </a:cubicBezTo>
                <a:cubicBezTo>
                  <a:pt x="7735" y="8146"/>
                  <a:pt x="7712" y="8096"/>
                  <a:pt x="7682" y="8097"/>
                </a:cubicBezTo>
                <a:close/>
                <a:moveTo>
                  <a:pt x="7838" y="8097"/>
                </a:moveTo>
                <a:cubicBezTo>
                  <a:pt x="7808" y="8097"/>
                  <a:pt x="7782" y="8148"/>
                  <a:pt x="7781" y="8210"/>
                </a:cubicBezTo>
                <a:cubicBezTo>
                  <a:pt x="7779" y="8272"/>
                  <a:pt x="7802" y="8324"/>
                  <a:pt x="7833" y="8323"/>
                </a:cubicBezTo>
                <a:cubicBezTo>
                  <a:pt x="7863" y="8323"/>
                  <a:pt x="7888" y="8271"/>
                  <a:pt x="7890" y="8208"/>
                </a:cubicBezTo>
                <a:cubicBezTo>
                  <a:pt x="7892" y="8146"/>
                  <a:pt x="7868" y="8096"/>
                  <a:pt x="7838" y="8097"/>
                </a:cubicBezTo>
                <a:close/>
                <a:moveTo>
                  <a:pt x="7994" y="8097"/>
                </a:moveTo>
                <a:cubicBezTo>
                  <a:pt x="7964" y="8097"/>
                  <a:pt x="7939" y="8148"/>
                  <a:pt x="7937" y="8210"/>
                </a:cubicBezTo>
                <a:cubicBezTo>
                  <a:pt x="7935" y="8272"/>
                  <a:pt x="7959" y="8324"/>
                  <a:pt x="7989" y="8323"/>
                </a:cubicBezTo>
                <a:cubicBezTo>
                  <a:pt x="8019" y="8323"/>
                  <a:pt x="8045" y="8271"/>
                  <a:pt x="8046" y="8208"/>
                </a:cubicBezTo>
                <a:cubicBezTo>
                  <a:pt x="8048" y="8146"/>
                  <a:pt x="8025" y="8096"/>
                  <a:pt x="7994" y="8097"/>
                </a:cubicBezTo>
                <a:close/>
                <a:moveTo>
                  <a:pt x="8151" y="8097"/>
                </a:moveTo>
                <a:cubicBezTo>
                  <a:pt x="8121" y="8097"/>
                  <a:pt x="8095" y="8148"/>
                  <a:pt x="8093" y="8210"/>
                </a:cubicBezTo>
                <a:cubicBezTo>
                  <a:pt x="8092" y="8272"/>
                  <a:pt x="8115" y="8324"/>
                  <a:pt x="8145" y="8323"/>
                </a:cubicBezTo>
                <a:cubicBezTo>
                  <a:pt x="8176" y="8323"/>
                  <a:pt x="8201" y="8271"/>
                  <a:pt x="8203" y="8208"/>
                </a:cubicBezTo>
                <a:cubicBezTo>
                  <a:pt x="8204" y="8146"/>
                  <a:pt x="8181" y="8096"/>
                  <a:pt x="8151" y="8097"/>
                </a:cubicBezTo>
                <a:close/>
                <a:moveTo>
                  <a:pt x="8307" y="8097"/>
                </a:moveTo>
                <a:cubicBezTo>
                  <a:pt x="8277" y="8097"/>
                  <a:pt x="8251" y="8148"/>
                  <a:pt x="8250" y="8210"/>
                </a:cubicBezTo>
                <a:cubicBezTo>
                  <a:pt x="8249" y="8272"/>
                  <a:pt x="8272" y="8324"/>
                  <a:pt x="8302" y="8323"/>
                </a:cubicBezTo>
                <a:cubicBezTo>
                  <a:pt x="8333" y="8323"/>
                  <a:pt x="8358" y="8271"/>
                  <a:pt x="8359" y="8208"/>
                </a:cubicBezTo>
                <a:cubicBezTo>
                  <a:pt x="8360" y="8146"/>
                  <a:pt x="8337" y="8096"/>
                  <a:pt x="8307" y="8097"/>
                </a:cubicBezTo>
                <a:close/>
                <a:moveTo>
                  <a:pt x="8463" y="8097"/>
                </a:moveTo>
                <a:cubicBezTo>
                  <a:pt x="8433" y="8097"/>
                  <a:pt x="8407" y="8148"/>
                  <a:pt x="8406" y="8210"/>
                </a:cubicBezTo>
                <a:cubicBezTo>
                  <a:pt x="8405" y="8272"/>
                  <a:pt x="8429" y="8324"/>
                  <a:pt x="8459" y="8323"/>
                </a:cubicBezTo>
                <a:cubicBezTo>
                  <a:pt x="8489" y="8323"/>
                  <a:pt x="8515" y="8271"/>
                  <a:pt x="8516" y="8208"/>
                </a:cubicBezTo>
                <a:cubicBezTo>
                  <a:pt x="8517" y="8146"/>
                  <a:pt x="8493" y="8096"/>
                  <a:pt x="8463" y="8097"/>
                </a:cubicBezTo>
                <a:close/>
                <a:moveTo>
                  <a:pt x="8619" y="8097"/>
                </a:moveTo>
                <a:cubicBezTo>
                  <a:pt x="8589" y="8097"/>
                  <a:pt x="8564" y="8148"/>
                  <a:pt x="8563" y="8210"/>
                </a:cubicBezTo>
                <a:cubicBezTo>
                  <a:pt x="8562" y="8272"/>
                  <a:pt x="8586" y="8324"/>
                  <a:pt x="8616" y="8323"/>
                </a:cubicBezTo>
                <a:cubicBezTo>
                  <a:pt x="8646" y="8323"/>
                  <a:pt x="8671" y="8271"/>
                  <a:pt x="8672" y="8208"/>
                </a:cubicBezTo>
                <a:cubicBezTo>
                  <a:pt x="8673" y="8146"/>
                  <a:pt x="8649" y="8096"/>
                  <a:pt x="8619" y="8097"/>
                </a:cubicBezTo>
                <a:close/>
                <a:moveTo>
                  <a:pt x="8775" y="8097"/>
                </a:moveTo>
                <a:cubicBezTo>
                  <a:pt x="8745" y="8097"/>
                  <a:pt x="8720" y="8148"/>
                  <a:pt x="8719" y="8210"/>
                </a:cubicBezTo>
                <a:cubicBezTo>
                  <a:pt x="8718" y="8273"/>
                  <a:pt x="8742" y="8324"/>
                  <a:pt x="8772" y="8323"/>
                </a:cubicBezTo>
                <a:cubicBezTo>
                  <a:pt x="8802" y="8323"/>
                  <a:pt x="8828" y="8271"/>
                  <a:pt x="8828" y="8208"/>
                </a:cubicBezTo>
                <a:cubicBezTo>
                  <a:pt x="8829" y="8146"/>
                  <a:pt x="8805" y="8096"/>
                  <a:pt x="8775" y="8097"/>
                </a:cubicBezTo>
                <a:close/>
                <a:moveTo>
                  <a:pt x="8931" y="8097"/>
                </a:moveTo>
                <a:cubicBezTo>
                  <a:pt x="8901" y="8097"/>
                  <a:pt x="8876" y="8148"/>
                  <a:pt x="8875" y="8210"/>
                </a:cubicBezTo>
                <a:cubicBezTo>
                  <a:pt x="8875" y="8273"/>
                  <a:pt x="8899" y="8324"/>
                  <a:pt x="8929" y="8323"/>
                </a:cubicBezTo>
                <a:cubicBezTo>
                  <a:pt x="8959" y="8323"/>
                  <a:pt x="8984" y="8271"/>
                  <a:pt x="8985" y="8208"/>
                </a:cubicBezTo>
                <a:cubicBezTo>
                  <a:pt x="8985" y="8146"/>
                  <a:pt x="8961" y="8096"/>
                  <a:pt x="8931" y="8097"/>
                </a:cubicBezTo>
                <a:close/>
                <a:moveTo>
                  <a:pt x="523" y="8197"/>
                </a:moveTo>
                <a:cubicBezTo>
                  <a:pt x="493" y="8198"/>
                  <a:pt x="461" y="8249"/>
                  <a:pt x="452" y="8311"/>
                </a:cubicBezTo>
                <a:cubicBezTo>
                  <a:pt x="443" y="8372"/>
                  <a:pt x="460" y="8423"/>
                  <a:pt x="490" y="8422"/>
                </a:cubicBezTo>
                <a:cubicBezTo>
                  <a:pt x="520" y="8422"/>
                  <a:pt x="552" y="8371"/>
                  <a:pt x="561" y="8309"/>
                </a:cubicBezTo>
                <a:cubicBezTo>
                  <a:pt x="570" y="8247"/>
                  <a:pt x="553" y="8197"/>
                  <a:pt x="523" y="8197"/>
                </a:cubicBezTo>
                <a:close/>
                <a:moveTo>
                  <a:pt x="835" y="8197"/>
                </a:moveTo>
                <a:cubicBezTo>
                  <a:pt x="805" y="8198"/>
                  <a:pt x="773" y="8249"/>
                  <a:pt x="765" y="8311"/>
                </a:cubicBezTo>
                <a:cubicBezTo>
                  <a:pt x="756" y="8373"/>
                  <a:pt x="773" y="8423"/>
                  <a:pt x="803" y="8422"/>
                </a:cubicBezTo>
                <a:cubicBezTo>
                  <a:pt x="833" y="8422"/>
                  <a:pt x="865" y="8371"/>
                  <a:pt x="874" y="8309"/>
                </a:cubicBezTo>
                <a:cubicBezTo>
                  <a:pt x="883" y="8247"/>
                  <a:pt x="865" y="8197"/>
                  <a:pt x="835" y="8197"/>
                </a:cubicBezTo>
                <a:close/>
                <a:moveTo>
                  <a:pt x="991" y="8197"/>
                </a:moveTo>
                <a:cubicBezTo>
                  <a:pt x="961" y="8198"/>
                  <a:pt x="930" y="8249"/>
                  <a:pt x="921" y="8311"/>
                </a:cubicBezTo>
                <a:cubicBezTo>
                  <a:pt x="912" y="8373"/>
                  <a:pt x="930" y="8423"/>
                  <a:pt x="960" y="8422"/>
                </a:cubicBezTo>
                <a:cubicBezTo>
                  <a:pt x="990" y="8422"/>
                  <a:pt x="1021" y="8371"/>
                  <a:pt x="1030" y="8309"/>
                </a:cubicBezTo>
                <a:cubicBezTo>
                  <a:pt x="1038" y="8247"/>
                  <a:pt x="1021" y="8197"/>
                  <a:pt x="991" y="8197"/>
                </a:cubicBezTo>
                <a:close/>
                <a:moveTo>
                  <a:pt x="1147" y="8197"/>
                </a:moveTo>
                <a:cubicBezTo>
                  <a:pt x="1117" y="8198"/>
                  <a:pt x="1085" y="8249"/>
                  <a:pt x="1077" y="8311"/>
                </a:cubicBezTo>
                <a:cubicBezTo>
                  <a:pt x="1068" y="8373"/>
                  <a:pt x="1086" y="8423"/>
                  <a:pt x="1116" y="8422"/>
                </a:cubicBezTo>
                <a:cubicBezTo>
                  <a:pt x="1147" y="8422"/>
                  <a:pt x="1178" y="8371"/>
                  <a:pt x="1186" y="8309"/>
                </a:cubicBezTo>
                <a:cubicBezTo>
                  <a:pt x="1194" y="8247"/>
                  <a:pt x="1177" y="8197"/>
                  <a:pt x="1147" y="8197"/>
                </a:cubicBezTo>
                <a:close/>
                <a:moveTo>
                  <a:pt x="1303" y="8197"/>
                </a:moveTo>
                <a:cubicBezTo>
                  <a:pt x="1273" y="8198"/>
                  <a:pt x="1241" y="8249"/>
                  <a:pt x="1233" y="8311"/>
                </a:cubicBezTo>
                <a:cubicBezTo>
                  <a:pt x="1225" y="8372"/>
                  <a:pt x="1243" y="8423"/>
                  <a:pt x="1273" y="8422"/>
                </a:cubicBezTo>
                <a:cubicBezTo>
                  <a:pt x="1303" y="8422"/>
                  <a:pt x="1334" y="8371"/>
                  <a:pt x="1343" y="8309"/>
                </a:cubicBezTo>
                <a:cubicBezTo>
                  <a:pt x="1351" y="8247"/>
                  <a:pt x="1333" y="8197"/>
                  <a:pt x="1303" y="8197"/>
                </a:cubicBezTo>
                <a:close/>
                <a:moveTo>
                  <a:pt x="1459" y="8197"/>
                </a:moveTo>
                <a:cubicBezTo>
                  <a:pt x="1429" y="8198"/>
                  <a:pt x="1398" y="8249"/>
                  <a:pt x="1390" y="8311"/>
                </a:cubicBezTo>
                <a:cubicBezTo>
                  <a:pt x="1381" y="8373"/>
                  <a:pt x="1400" y="8423"/>
                  <a:pt x="1430" y="8422"/>
                </a:cubicBezTo>
                <a:cubicBezTo>
                  <a:pt x="1460" y="8422"/>
                  <a:pt x="1491" y="8371"/>
                  <a:pt x="1499" y="8309"/>
                </a:cubicBezTo>
                <a:cubicBezTo>
                  <a:pt x="1507" y="8247"/>
                  <a:pt x="1489" y="8197"/>
                  <a:pt x="1459" y="8197"/>
                </a:cubicBezTo>
                <a:close/>
                <a:moveTo>
                  <a:pt x="1615" y="8197"/>
                </a:moveTo>
                <a:cubicBezTo>
                  <a:pt x="1585" y="8198"/>
                  <a:pt x="1554" y="8249"/>
                  <a:pt x="1546" y="8311"/>
                </a:cubicBezTo>
                <a:cubicBezTo>
                  <a:pt x="1538" y="8373"/>
                  <a:pt x="1556" y="8423"/>
                  <a:pt x="1586" y="8422"/>
                </a:cubicBezTo>
                <a:cubicBezTo>
                  <a:pt x="1616" y="8422"/>
                  <a:pt x="1647" y="8371"/>
                  <a:pt x="1655" y="8309"/>
                </a:cubicBezTo>
                <a:cubicBezTo>
                  <a:pt x="1663" y="8247"/>
                  <a:pt x="1645" y="8197"/>
                  <a:pt x="1615" y="8197"/>
                </a:cubicBezTo>
                <a:close/>
                <a:moveTo>
                  <a:pt x="2707" y="8197"/>
                </a:moveTo>
                <a:cubicBezTo>
                  <a:pt x="2677" y="8198"/>
                  <a:pt x="2647" y="8248"/>
                  <a:pt x="2640" y="8311"/>
                </a:cubicBezTo>
                <a:cubicBezTo>
                  <a:pt x="2633" y="8373"/>
                  <a:pt x="2652" y="8423"/>
                  <a:pt x="2682" y="8422"/>
                </a:cubicBezTo>
                <a:cubicBezTo>
                  <a:pt x="2713" y="8422"/>
                  <a:pt x="2743" y="8371"/>
                  <a:pt x="2750" y="8309"/>
                </a:cubicBezTo>
                <a:cubicBezTo>
                  <a:pt x="2756" y="8247"/>
                  <a:pt x="2738" y="8197"/>
                  <a:pt x="2707" y="8197"/>
                </a:cubicBezTo>
                <a:close/>
                <a:moveTo>
                  <a:pt x="14728" y="8298"/>
                </a:moveTo>
                <a:cubicBezTo>
                  <a:pt x="14698" y="8298"/>
                  <a:pt x="14677" y="8350"/>
                  <a:pt x="14682" y="8413"/>
                </a:cubicBezTo>
                <a:cubicBezTo>
                  <a:pt x="14688" y="8476"/>
                  <a:pt x="14717" y="8526"/>
                  <a:pt x="14747" y="8526"/>
                </a:cubicBezTo>
                <a:cubicBezTo>
                  <a:pt x="14778" y="8525"/>
                  <a:pt x="14798" y="8474"/>
                  <a:pt x="14792" y="8411"/>
                </a:cubicBezTo>
                <a:cubicBezTo>
                  <a:pt x="14787" y="8349"/>
                  <a:pt x="14759" y="8298"/>
                  <a:pt x="14728" y="8298"/>
                </a:cubicBezTo>
                <a:close/>
                <a:moveTo>
                  <a:pt x="14884" y="8298"/>
                </a:moveTo>
                <a:cubicBezTo>
                  <a:pt x="14854" y="8298"/>
                  <a:pt x="14834" y="8350"/>
                  <a:pt x="14839" y="8413"/>
                </a:cubicBezTo>
                <a:cubicBezTo>
                  <a:pt x="14844" y="8476"/>
                  <a:pt x="14873" y="8526"/>
                  <a:pt x="14904" y="8526"/>
                </a:cubicBezTo>
                <a:cubicBezTo>
                  <a:pt x="14934" y="8525"/>
                  <a:pt x="14954" y="8474"/>
                  <a:pt x="14949" y="8411"/>
                </a:cubicBezTo>
                <a:cubicBezTo>
                  <a:pt x="14943" y="8349"/>
                  <a:pt x="14914" y="8298"/>
                  <a:pt x="14884" y="8298"/>
                </a:cubicBezTo>
                <a:close/>
                <a:moveTo>
                  <a:pt x="15040" y="8298"/>
                </a:moveTo>
                <a:cubicBezTo>
                  <a:pt x="15010" y="8298"/>
                  <a:pt x="14990" y="8350"/>
                  <a:pt x="14995" y="8413"/>
                </a:cubicBezTo>
                <a:cubicBezTo>
                  <a:pt x="15001" y="8476"/>
                  <a:pt x="15030" y="8526"/>
                  <a:pt x="15061" y="8526"/>
                </a:cubicBezTo>
                <a:cubicBezTo>
                  <a:pt x="15091" y="8526"/>
                  <a:pt x="15111" y="8474"/>
                  <a:pt x="15105" y="8411"/>
                </a:cubicBezTo>
                <a:cubicBezTo>
                  <a:pt x="15100" y="8348"/>
                  <a:pt x="15071" y="8298"/>
                  <a:pt x="15040" y="8298"/>
                </a:cubicBezTo>
                <a:close/>
                <a:moveTo>
                  <a:pt x="15197" y="8298"/>
                </a:moveTo>
                <a:cubicBezTo>
                  <a:pt x="15167" y="8298"/>
                  <a:pt x="15147" y="8350"/>
                  <a:pt x="15152" y="8413"/>
                </a:cubicBezTo>
                <a:cubicBezTo>
                  <a:pt x="15158" y="8476"/>
                  <a:pt x="15187" y="8526"/>
                  <a:pt x="15217" y="8526"/>
                </a:cubicBezTo>
                <a:cubicBezTo>
                  <a:pt x="15247" y="8526"/>
                  <a:pt x="15267" y="8474"/>
                  <a:pt x="15262" y="8411"/>
                </a:cubicBezTo>
                <a:cubicBezTo>
                  <a:pt x="15256" y="8349"/>
                  <a:pt x="15227" y="8298"/>
                  <a:pt x="15197" y="8298"/>
                </a:cubicBezTo>
                <a:close/>
                <a:moveTo>
                  <a:pt x="16622" y="8298"/>
                </a:moveTo>
                <a:cubicBezTo>
                  <a:pt x="16591" y="8298"/>
                  <a:pt x="16572" y="8350"/>
                  <a:pt x="16579" y="8413"/>
                </a:cubicBezTo>
                <a:cubicBezTo>
                  <a:pt x="16586" y="8476"/>
                  <a:pt x="16617" y="8526"/>
                  <a:pt x="16648" y="8526"/>
                </a:cubicBezTo>
                <a:cubicBezTo>
                  <a:pt x="16678" y="8526"/>
                  <a:pt x="16696" y="8474"/>
                  <a:pt x="16689" y="8411"/>
                </a:cubicBezTo>
                <a:cubicBezTo>
                  <a:pt x="16682" y="8348"/>
                  <a:pt x="16652" y="8298"/>
                  <a:pt x="16622" y="8298"/>
                </a:cubicBezTo>
                <a:close/>
                <a:moveTo>
                  <a:pt x="16778" y="8298"/>
                </a:moveTo>
                <a:cubicBezTo>
                  <a:pt x="16748" y="8298"/>
                  <a:pt x="16729" y="8350"/>
                  <a:pt x="16736" y="8413"/>
                </a:cubicBezTo>
                <a:cubicBezTo>
                  <a:pt x="16744" y="8475"/>
                  <a:pt x="16774" y="8526"/>
                  <a:pt x="16804" y="8526"/>
                </a:cubicBezTo>
                <a:cubicBezTo>
                  <a:pt x="16835" y="8526"/>
                  <a:pt x="16853" y="8474"/>
                  <a:pt x="16846" y="8411"/>
                </a:cubicBezTo>
                <a:cubicBezTo>
                  <a:pt x="16838" y="8348"/>
                  <a:pt x="16808" y="8298"/>
                  <a:pt x="16778" y="8298"/>
                </a:cubicBezTo>
                <a:close/>
                <a:moveTo>
                  <a:pt x="9400" y="8348"/>
                </a:moveTo>
                <a:cubicBezTo>
                  <a:pt x="9369" y="8349"/>
                  <a:pt x="9345" y="8399"/>
                  <a:pt x="9345" y="8461"/>
                </a:cubicBezTo>
                <a:cubicBezTo>
                  <a:pt x="9345" y="8524"/>
                  <a:pt x="9369" y="8575"/>
                  <a:pt x="9399" y="8575"/>
                </a:cubicBezTo>
                <a:cubicBezTo>
                  <a:pt x="9429" y="8574"/>
                  <a:pt x="9455" y="8524"/>
                  <a:pt x="9455" y="8461"/>
                </a:cubicBezTo>
                <a:cubicBezTo>
                  <a:pt x="9455" y="8399"/>
                  <a:pt x="9430" y="8348"/>
                  <a:pt x="9400" y="8348"/>
                </a:cubicBezTo>
                <a:close/>
                <a:moveTo>
                  <a:pt x="9556" y="8348"/>
                </a:moveTo>
                <a:cubicBezTo>
                  <a:pt x="9526" y="8349"/>
                  <a:pt x="9501" y="8401"/>
                  <a:pt x="9501" y="8463"/>
                </a:cubicBezTo>
                <a:cubicBezTo>
                  <a:pt x="9501" y="8526"/>
                  <a:pt x="9526" y="8575"/>
                  <a:pt x="9556" y="8575"/>
                </a:cubicBezTo>
                <a:cubicBezTo>
                  <a:pt x="9586" y="8574"/>
                  <a:pt x="9611" y="8524"/>
                  <a:pt x="9611" y="8461"/>
                </a:cubicBezTo>
                <a:cubicBezTo>
                  <a:pt x="9611" y="8399"/>
                  <a:pt x="9586" y="8348"/>
                  <a:pt x="9556" y="8348"/>
                </a:cubicBezTo>
                <a:close/>
                <a:moveTo>
                  <a:pt x="9712" y="8348"/>
                </a:moveTo>
                <a:cubicBezTo>
                  <a:pt x="9682" y="8349"/>
                  <a:pt x="9657" y="8401"/>
                  <a:pt x="9657" y="8463"/>
                </a:cubicBezTo>
                <a:cubicBezTo>
                  <a:pt x="9658" y="8526"/>
                  <a:pt x="9682" y="8575"/>
                  <a:pt x="9712" y="8575"/>
                </a:cubicBezTo>
                <a:cubicBezTo>
                  <a:pt x="9743" y="8574"/>
                  <a:pt x="9768" y="8524"/>
                  <a:pt x="9767" y="8461"/>
                </a:cubicBezTo>
                <a:cubicBezTo>
                  <a:pt x="9767" y="8399"/>
                  <a:pt x="9742" y="8348"/>
                  <a:pt x="9712" y="8348"/>
                </a:cubicBezTo>
                <a:close/>
                <a:moveTo>
                  <a:pt x="9868" y="8348"/>
                </a:moveTo>
                <a:cubicBezTo>
                  <a:pt x="9838" y="8349"/>
                  <a:pt x="9814" y="8400"/>
                  <a:pt x="9814" y="8463"/>
                </a:cubicBezTo>
                <a:cubicBezTo>
                  <a:pt x="9814" y="8526"/>
                  <a:pt x="9839" y="8575"/>
                  <a:pt x="9869" y="8575"/>
                </a:cubicBezTo>
                <a:cubicBezTo>
                  <a:pt x="9900" y="8574"/>
                  <a:pt x="9924" y="8524"/>
                  <a:pt x="9924" y="8461"/>
                </a:cubicBezTo>
                <a:cubicBezTo>
                  <a:pt x="9923" y="8399"/>
                  <a:pt x="9898" y="8348"/>
                  <a:pt x="9868" y="8348"/>
                </a:cubicBezTo>
                <a:close/>
                <a:moveTo>
                  <a:pt x="10044" y="8348"/>
                </a:moveTo>
                <a:cubicBezTo>
                  <a:pt x="10013" y="8349"/>
                  <a:pt x="9989" y="8400"/>
                  <a:pt x="9990" y="8463"/>
                </a:cubicBezTo>
                <a:cubicBezTo>
                  <a:pt x="9990" y="8526"/>
                  <a:pt x="10015" y="8575"/>
                  <a:pt x="10045" y="8575"/>
                </a:cubicBezTo>
                <a:cubicBezTo>
                  <a:pt x="10076" y="8574"/>
                  <a:pt x="10100" y="8524"/>
                  <a:pt x="10100" y="8461"/>
                </a:cubicBezTo>
                <a:cubicBezTo>
                  <a:pt x="10099" y="8399"/>
                  <a:pt x="10074" y="8348"/>
                  <a:pt x="10044" y="8348"/>
                </a:cubicBezTo>
                <a:close/>
                <a:moveTo>
                  <a:pt x="10180" y="8348"/>
                </a:moveTo>
                <a:cubicBezTo>
                  <a:pt x="10150" y="8349"/>
                  <a:pt x="10126" y="8400"/>
                  <a:pt x="10127" y="8463"/>
                </a:cubicBezTo>
                <a:cubicBezTo>
                  <a:pt x="10127" y="8526"/>
                  <a:pt x="10153" y="8575"/>
                  <a:pt x="10183" y="8575"/>
                </a:cubicBezTo>
                <a:cubicBezTo>
                  <a:pt x="10213" y="8574"/>
                  <a:pt x="10237" y="8524"/>
                  <a:pt x="10237" y="8461"/>
                </a:cubicBezTo>
                <a:cubicBezTo>
                  <a:pt x="10236" y="8399"/>
                  <a:pt x="10211" y="8348"/>
                  <a:pt x="10180" y="8348"/>
                </a:cubicBezTo>
                <a:close/>
                <a:moveTo>
                  <a:pt x="10336" y="8348"/>
                </a:moveTo>
                <a:cubicBezTo>
                  <a:pt x="10306" y="8349"/>
                  <a:pt x="10282" y="8400"/>
                  <a:pt x="10283" y="8463"/>
                </a:cubicBezTo>
                <a:cubicBezTo>
                  <a:pt x="10284" y="8526"/>
                  <a:pt x="10309" y="8575"/>
                  <a:pt x="10339" y="8575"/>
                </a:cubicBezTo>
                <a:cubicBezTo>
                  <a:pt x="10370" y="8574"/>
                  <a:pt x="10394" y="8524"/>
                  <a:pt x="10393" y="8461"/>
                </a:cubicBezTo>
                <a:cubicBezTo>
                  <a:pt x="10392" y="8399"/>
                  <a:pt x="10366" y="8348"/>
                  <a:pt x="10336" y="8348"/>
                </a:cubicBezTo>
                <a:close/>
                <a:moveTo>
                  <a:pt x="10493" y="8348"/>
                </a:moveTo>
                <a:cubicBezTo>
                  <a:pt x="10462" y="8349"/>
                  <a:pt x="10439" y="8400"/>
                  <a:pt x="10439" y="8463"/>
                </a:cubicBezTo>
                <a:cubicBezTo>
                  <a:pt x="10440" y="8526"/>
                  <a:pt x="10466" y="8575"/>
                  <a:pt x="10496" y="8575"/>
                </a:cubicBezTo>
                <a:cubicBezTo>
                  <a:pt x="10527" y="8574"/>
                  <a:pt x="10550" y="8524"/>
                  <a:pt x="10549" y="8461"/>
                </a:cubicBezTo>
                <a:cubicBezTo>
                  <a:pt x="10548" y="8399"/>
                  <a:pt x="10523" y="8348"/>
                  <a:pt x="10493" y="8348"/>
                </a:cubicBezTo>
                <a:close/>
                <a:moveTo>
                  <a:pt x="10668" y="8348"/>
                </a:moveTo>
                <a:cubicBezTo>
                  <a:pt x="10638" y="8349"/>
                  <a:pt x="10614" y="8400"/>
                  <a:pt x="10615" y="8463"/>
                </a:cubicBezTo>
                <a:cubicBezTo>
                  <a:pt x="10616" y="8526"/>
                  <a:pt x="10642" y="8575"/>
                  <a:pt x="10672" y="8575"/>
                </a:cubicBezTo>
                <a:cubicBezTo>
                  <a:pt x="10703" y="8574"/>
                  <a:pt x="10727" y="8524"/>
                  <a:pt x="10725" y="8461"/>
                </a:cubicBezTo>
                <a:cubicBezTo>
                  <a:pt x="10724" y="8399"/>
                  <a:pt x="10698" y="8348"/>
                  <a:pt x="10668" y="8348"/>
                </a:cubicBezTo>
                <a:close/>
                <a:moveTo>
                  <a:pt x="10824" y="8348"/>
                </a:moveTo>
                <a:cubicBezTo>
                  <a:pt x="10794" y="8349"/>
                  <a:pt x="10771" y="8400"/>
                  <a:pt x="10772" y="8463"/>
                </a:cubicBezTo>
                <a:cubicBezTo>
                  <a:pt x="10773" y="8526"/>
                  <a:pt x="10799" y="8575"/>
                  <a:pt x="10829" y="8575"/>
                </a:cubicBezTo>
                <a:cubicBezTo>
                  <a:pt x="10860" y="8574"/>
                  <a:pt x="10883" y="8524"/>
                  <a:pt x="10882" y="8461"/>
                </a:cubicBezTo>
                <a:cubicBezTo>
                  <a:pt x="10880" y="8399"/>
                  <a:pt x="10855" y="8348"/>
                  <a:pt x="10824" y="8348"/>
                </a:cubicBezTo>
                <a:close/>
                <a:moveTo>
                  <a:pt x="11137" y="8348"/>
                </a:moveTo>
                <a:cubicBezTo>
                  <a:pt x="11106" y="8349"/>
                  <a:pt x="11083" y="8400"/>
                  <a:pt x="11085" y="8463"/>
                </a:cubicBezTo>
                <a:cubicBezTo>
                  <a:pt x="11086" y="8526"/>
                  <a:pt x="11112" y="8575"/>
                  <a:pt x="11143" y="8575"/>
                </a:cubicBezTo>
                <a:cubicBezTo>
                  <a:pt x="11173" y="8574"/>
                  <a:pt x="11196" y="8524"/>
                  <a:pt x="11195" y="8461"/>
                </a:cubicBezTo>
                <a:cubicBezTo>
                  <a:pt x="11193" y="8399"/>
                  <a:pt x="11167" y="8348"/>
                  <a:pt x="11137" y="8348"/>
                </a:cubicBezTo>
                <a:close/>
                <a:moveTo>
                  <a:pt x="11293" y="8348"/>
                </a:moveTo>
                <a:cubicBezTo>
                  <a:pt x="11263" y="8349"/>
                  <a:pt x="11239" y="8400"/>
                  <a:pt x="11241" y="8463"/>
                </a:cubicBezTo>
                <a:cubicBezTo>
                  <a:pt x="11243" y="8526"/>
                  <a:pt x="11269" y="8575"/>
                  <a:pt x="11299" y="8575"/>
                </a:cubicBezTo>
                <a:cubicBezTo>
                  <a:pt x="11329" y="8574"/>
                  <a:pt x="11353" y="8524"/>
                  <a:pt x="11351" y="8461"/>
                </a:cubicBezTo>
                <a:cubicBezTo>
                  <a:pt x="11349" y="8399"/>
                  <a:pt x="11323" y="8348"/>
                  <a:pt x="11293" y="8348"/>
                </a:cubicBezTo>
                <a:close/>
                <a:moveTo>
                  <a:pt x="11449" y="8348"/>
                </a:moveTo>
                <a:cubicBezTo>
                  <a:pt x="11419" y="8349"/>
                  <a:pt x="11396" y="8400"/>
                  <a:pt x="11397" y="8463"/>
                </a:cubicBezTo>
                <a:cubicBezTo>
                  <a:pt x="11399" y="8526"/>
                  <a:pt x="11426" y="8575"/>
                  <a:pt x="11456" y="8575"/>
                </a:cubicBezTo>
                <a:cubicBezTo>
                  <a:pt x="11486" y="8574"/>
                  <a:pt x="11509" y="8524"/>
                  <a:pt x="11507" y="8461"/>
                </a:cubicBezTo>
                <a:cubicBezTo>
                  <a:pt x="11505" y="8399"/>
                  <a:pt x="11479" y="8348"/>
                  <a:pt x="11449" y="8348"/>
                </a:cubicBezTo>
                <a:close/>
                <a:moveTo>
                  <a:pt x="11605" y="8348"/>
                </a:moveTo>
                <a:cubicBezTo>
                  <a:pt x="11575" y="8349"/>
                  <a:pt x="11552" y="8400"/>
                  <a:pt x="11554" y="8463"/>
                </a:cubicBezTo>
                <a:cubicBezTo>
                  <a:pt x="11556" y="8526"/>
                  <a:pt x="11582" y="8575"/>
                  <a:pt x="11612" y="8575"/>
                </a:cubicBezTo>
                <a:cubicBezTo>
                  <a:pt x="11643" y="8574"/>
                  <a:pt x="11666" y="8524"/>
                  <a:pt x="11664" y="8461"/>
                </a:cubicBezTo>
                <a:cubicBezTo>
                  <a:pt x="11662" y="8399"/>
                  <a:pt x="11635" y="8348"/>
                  <a:pt x="11605" y="8348"/>
                </a:cubicBezTo>
                <a:close/>
                <a:moveTo>
                  <a:pt x="12386" y="8348"/>
                </a:moveTo>
                <a:cubicBezTo>
                  <a:pt x="12356" y="8349"/>
                  <a:pt x="12333" y="8400"/>
                  <a:pt x="12336" y="8463"/>
                </a:cubicBezTo>
                <a:cubicBezTo>
                  <a:pt x="12339" y="8526"/>
                  <a:pt x="12366" y="8575"/>
                  <a:pt x="12396" y="8575"/>
                </a:cubicBezTo>
                <a:cubicBezTo>
                  <a:pt x="12427" y="8574"/>
                  <a:pt x="12449" y="8524"/>
                  <a:pt x="12446" y="8461"/>
                </a:cubicBezTo>
                <a:cubicBezTo>
                  <a:pt x="12443" y="8399"/>
                  <a:pt x="12416" y="8348"/>
                  <a:pt x="12386" y="8348"/>
                </a:cubicBezTo>
                <a:close/>
                <a:moveTo>
                  <a:pt x="12522" y="8348"/>
                </a:moveTo>
                <a:cubicBezTo>
                  <a:pt x="12492" y="8349"/>
                  <a:pt x="12470" y="8400"/>
                  <a:pt x="12473" y="8463"/>
                </a:cubicBezTo>
                <a:cubicBezTo>
                  <a:pt x="12476" y="8526"/>
                  <a:pt x="12503" y="8575"/>
                  <a:pt x="12533" y="8575"/>
                </a:cubicBezTo>
                <a:cubicBezTo>
                  <a:pt x="12564" y="8574"/>
                  <a:pt x="12586" y="8524"/>
                  <a:pt x="12583" y="8461"/>
                </a:cubicBezTo>
                <a:cubicBezTo>
                  <a:pt x="12580" y="8399"/>
                  <a:pt x="12552" y="8348"/>
                  <a:pt x="12522" y="8348"/>
                </a:cubicBezTo>
                <a:close/>
                <a:moveTo>
                  <a:pt x="12679" y="8348"/>
                </a:moveTo>
                <a:cubicBezTo>
                  <a:pt x="12648" y="8349"/>
                  <a:pt x="12626" y="8400"/>
                  <a:pt x="12629" y="8463"/>
                </a:cubicBezTo>
                <a:cubicBezTo>
                  <a:pt x="12632" y="8526"/>
                  <a:pt x="12660" y="8575"/>
                  <a:pt x="12690" y="8575"/>
                </a:cubicBezTo>
                <a:cubicBezTo>
                  <a:pt x="12721" y="8574"/>
                  <a:pt x="12742" y="8524"/>
                  <a:pt x="12739" y="8461"/>
                </a:cubicBezTo>
                <a:cubicBezTo>
                  <a:pt x="12736" y="8399"/>
                  <a:pt x="12709" y="8348"/>
                  <a:pt x="12679" y="8348"/>
                </a:cubicBezTo>
                <a:close/>
                <a:moveTo>
                  <a:pt x="12834" y="8348"/>
                </a:moveTo>
                <a:cubicBezTo>
                  <a:pt x="12804" y="8349"/>
                  <a:pt x="12783" y="8400"/>
                  <a:pt x="12786" y="8463"/>
                </a:cubicBezTo>
                <a:cubicBezTo>
                  <a:pt x="12789" y="8526"/>
                  <a:pt x="12816" y="8575"/>
                  <a:pt x="12847" y="8575"/>
                </a:cubicBezTo>
                <a:cubicBezTo>
                  <a:pt x="12877" y="8574"/>
                  <a:pt x="12899" y="8524"/>
                  <a:pt x="12895" y="8461"/>
                </a:cubicBezTo>
                <a:cubicBezTo>
                  <a:pt x="12892" y="8399"/>
                  <a:pt x="12865" y="8348"/>
                  <a:pt x="12834" y="8348"/>
                </a:cubicBezTo>
                <a:close/>
                <a:moveTo>
                  <a:pt x="12991" y="8348"/>
                </a:moveTo>
                <a:cubicBezTo>
                  <a:pt x="12960" y="8349"/>
                  <a:pt x="12939" y="8400"/>
                  <a:pt x="12943" y="8463"/>
                </a:cubicBezTo>
                <a:cubicBezTo>
                  <a:pt x="12946" y="8526"/>
                  <a:pt x="12973" y="8575"/>
                  <a:pt x="13004" y="8575"/>
                </a:cubicBezTo>
                <a:cubicBezTo>
                  <a:pt x="13034" y="8574"/>
                  <a:pt x="13055" y="8524"/>
                  <a:pt x="13052" y="8461"/>
                </a:cubicBezTo>
                <a:cubicBezTo>
                  <a:pt x="13048" y="8399"/>
                  <a:pt x="13021" y="8348"/>
                  <a:pt x="12991" y="8348"/>
                </a:cubicBezTo>
                <a:close/>
                <a:moveTo>
                  <a:pt x="13167" y="8348"/>
                </a:moveTo>
                <a:cubicBezTo>
                  <a:pt x="13136" y="8349"/>
                  <a:pt x="13115" y="8401"/>
                  <a:pt x="13118" y="8463"/>
                </a:cubicBezTo>
                <a:cubicBezTo>
                  <a:pt x="13122" y="8526"/>
                  <a:pt x="13150" y="8575"/>
                  <a:pt x="13180" y="8575"/>
                </a:cubicBezTo>
                <a:cubicBezTo>
                  <a:pt x="13211" y="8574"/>
                  <a:pt x="13232" y="8524"/>
                  <a:pt x="13228" y="8461"/>
                </a:cubicBezTo>
                <a:cubicBezTo>
                  <a:pt x="13224" y="8399"/>
                  <a:pt x="13197" y="8348"/>
                  <a:pt x="13167" y="8348"/>
                </a:cubicBezTo>
                <a:close/>
                <a:moveTo>
                  <a:pt x="13323" y="8348"/>
                </a:moveTo>
                <a:cubicBezTo>
                  <a:pt x="13292" y="8349"/>
                  <a:pt x="13271" y="8401"/>
                  <a:pt x="13275" y="8463"/>
                </a:cubicBezTo>
                <a:cubicBezTo>
                  <a:pt x="13279" y="8526"/>
                  <a:pt x="13306" y="8575"/>
                  <a:pt x="13337" y="8575"/>
                </a:cubicBezTo>
                <a:cubicBezTo>
                  <a:pt x="13367" y="8574"/>
                  <a:pt x="13389" y="8524"/>
                  <a:pt x="13385" y="8461"/>
                </a:cubicBezTo>
                <a:cubicBezTo>
                  <a:pt x="13381" y="8399"/>
                  <a:pt x="13353" y="8348"/>
                  <a:pt x="13323" y="8348"/>
                </a:cubicBezTo>
                <a:close/>
                <a:moveTo>
                  <a:pt x="13479" y="8348"/>
                </a:moveTo>
                <a:cubicBezTo>
                  <a:pt x="13449" y="8349"/>
                  <a:pt x="13427" y="8401"/>
                  <a:pt x="13431" y="8463"/>
                </a:cubicBezTo>
                <a:cubicBezTo>
                  <a:pt x="13435" y="8526"/>
                  <a:pt x="13463" y="8577"/>
                  <a:pt x="13493" y="8576"/>
                </a:cubicBezTo>
                <a:cubicBezTo>
                  <a:pt x="13523" y="8576"/>
                  <a:pt x="13545" y="8524"/>
                  <a:pt x="13541" y="8461"/>
                </a:cubicBezTo>
                <a:cubicBezTo>
                  <a:pt x="13537" y="8399"/>
                  <a:pt x="13509" y="8348"/>
                  <a:pt x="13479" y="8348"/>
                </a:cubicBezTo>
                <a:close/>
                <a:moveTo>
                  <a:pt x="13635" y="8348"/>
                </a:moveTo>
                <a:cubicBezTo>
                  <a:pt x="13604" y="8349"/>
                  <a:pt x="13584" y="8401"/>
                  <a:pt x="13588" y="8463"/>
                </a:cubicBezTo>
                <a:cubicBezTo>
                  <a:pt x="13592" y="8526"/>
                  <a:pt x="13620" y="8577"/>
                  <a:pt x="13650" y="8576"/>
                </a:cubicBezTo>
                <a:cubicBezTo>
                  <a:pt x="13680" y="8576"/>
                  <a:pt x="13702" y="8524"/>
                  <a:pt x="13698" y="8461"/>
                </a:cubicBezTo>
                <a:cubicBezTo>
                  <a:pt x="13693" y="8399"/>
                  <a:pt x="13665" y="8348"/>
                  <a:pt x="13635" y="8348"/>
                </a:cubicBezTo>
                <a:close/>
                <a:moveTo>
                  <a:pt x="13791" y="8348"/>
                </a:moveTo>
                <a:cubicBezTo>
                  <a:pt x="13761" y="8349"/>
                  <a:pt x="13740" y="8400"/>
                  <a:pt x="13744" y="8463"/>
                </a:cubicBezTo>
                <a:cubicBezTo>
                  <a:pt x="13748" y="8526"/>
                  <a:pt x="13776" y="8577"/>
                  <a:pt x="13806" y="8576"/>
                </a:cubicBezTo>
                <a:cubicBezTo>
                  <a:pt x="13837" y="8576"/>
                  <a:pt x="13858" y="8525"/>
                  <a:pt x="13854" y="8461"/>
                </a:cubicBezTo>
                <a:cubicBezTo>
                  <a:pt x="13850" y="8399"/>
                  <a:pt x="13821" y="8348"/>
                  <a:pt x="13791" y="8348"/>
                </a:cubicBezTo>
                <a:close/>
                <a:moveTo>
                  <a:pt x="13948" y="8348"/>
                </a:moveTo>
                <a:cubicBezTo>
                  <a:pt x="13917" y="8349"/>
                  <a:pt x="13896" y="8400"/>
                  <a:pt x="13900" y="8463"/>
                </a:cubicBezTo>
                <a:cubicBezTo>
                  <a:pt x="13905" y="8526"/>
                  <a:pt x="13933" y="8577"/>
                  <a:pt x="13963" y="8576"/>
                </a:cubicBezTo>
                <a:cubicBezTo>
                  <a:pt x="13994" y="8576"/>
                  <a:pt x="14015" y="8524"/>
                  <a:pt x="14010" y="8461"/>
                </a:cubicBezTo>
                <a:cubicBezTo>
                  <a:pt x="14006" y="8399"/>
                  <a:pt x="13978" y="8348"/>
                  <a:pt x="13948" y="8348"/>
                </a:cubicBezTo>
                <a:close/>
                <a:moveTo>
                  <a:pt x="14103" y="8348"/>
                </a:moveTo>
                <a:cubicBezTo>
                  <a:pt x="14073" y="8349"/>
                  <a:pt x="14052" y="8400"/>
                  <a:pt x="14057" y="8463"/>
                </a:cubicBezTo>
                <a:cubicBezTo>
                  <a:pt x="14061" y="8526"/>
                  <a:pt x="14089" y="8577"/>
                  <a:pt x="14120" y="8576"/>
                </a:cubicBezTo>
                <a:cubicBezTo>
                  <a:pt x="14150" y="8576"/>
                  <a:pt x="14171" y="8524"/>
                  <a:pt x="14167" y="8461"/>
                </a:cubicBezTo>
                <a:cubicBezTo>
                  <a:pt x="14162" y="8399"/>
                  <a:pt x="14133" y="8348"/>
                  <a:pt x="14103" y="8348"/>
                </a:cubicBezTo>
                <a:close/>
                <a:moveTo>
                  <a:pt x="14260" y="8348"/>
                </a:moveTo>
                <a:cubicBezTo>
                  <a:pt x="14229" y="8349"/>
                  <a:pt x="14209" y="8400"/>
                  <a:pt x="14213" y="8463"/>
                </a:cubicBezTo>
                <a:cubicBezTo>
                  <a:pt x="14218" y="8526"/>
                  <a:pt x="14246" y="8577"/>
                  <a:pt x="14277" y="8576"/>
                </a:cubicBezTo>
                <a:cubicBezTo>
                  <a:pt x="14307" y="8576"/>
                  <a:pt x="14328" y="8525"/>
                  <a:pt x="14323" y="8461"/>
                </a:cubicBezTo>
                <a:cubicBezTo>
                  <a:pt x="14318" y="8399"/>
                  <a:pt x="14290" y="8348"/>
                  <a:pt x="14260" y="8348"/>
                </a:cubicBezTo>
                <a:close/>
                <a:moveTo>
                  <a:pt x="14416" y="8348"/>
                </a:moveTo>
                <a:cubicBezTo>
                  <a:pt x="14386" y="8349"/>
                  <a:pt x="14365" y="8400"/>
                  <a:pt x="14370" y="8463"/>
                </a:cubicBezTo>
                <a:cubicBezTo>
                  <a:pt x="14375" y="8526"/>
                  <a:pt x="14403" y="8577"/>
                  <a:pt x="14434" y="8576"/>
                </a:cubicBezTo>
                <a:cubicBezTo>
                  <a:pt x="14464" y="8576"/>
                  <a:pt x="14485" y="8524"/>
                  <a:pt x="14480" y="8461"/>
                </a:cubicBezTo>
                <a:cubicBezTo>
                  <a:pt x="14475" y="8399"/>
                  <a:pt x="14446" y="8348"/>
                  <a:pt x="14416" y="8348"/>
                </a:cubicBezTo>
                <a:close/>
                <a:moveTo>
                  <a:pt x="14572" y="8348"/>
                </a:moveTo>
                <a:cubicBezTo>
                  <a:pt x="14542" y="8349"/>
                  <a:pt x="14521" y="8400"/>
                  <a:pt x="14526" y="8463"/>
                </a:cubicBezTo>
                <a:cubicBezTo>
                  <a:pt x="14531" y="8526"/>
                  <a:pt x="14560" y="8577"/>
                  <a:pt x="14590" y="8576"/>
                </a:cubicBezTo>
                <a:cubicBezTo>
                  <a:pt x="14621" y="8576"/>
                  <a:pt x="14641" y="8525"/>
                  <a:pt x="14636" y="8461"/>
                </a:cubicBezTo>
                <a:cubicBezTo>
                  <a:pt x="14631" y="8399"/>
                  <a:pt x="14602" y="8348"/>
                  <a:pt x="14572" y="8348"/>
                </a:cubicBezTo>
                <a:close/>
                <a:moveTo>
                  <a:pt x="15353" y="8348"/>
                </a:moveTo>
                <a:cubicBezTo>
                  <a:pt x="15322" y="8349"/>
                  <a:pt x="15303" y="8400"/>
                  <a:pt x="15309" y="8463"/>
                </a:cubicBezTo>
                <a:cubicBezTo>
                  <a:pt x="15314" y="8526"/>
                  <a:pt x="15344" y="8577"/>
                  <a:pt x="15374" y="8576"/>
                </a:cubicBezTo>
                <a:cubicBezTo>
                  <a:pt x="15405" y="8576"/>
                  <a:pt x="15424" y="8524"/>
                  <a:pt x="15418" y="8461"/>
                </a:cubicBezTo>
                <a:cubicBezTo>
                  <a:pt x="15412" y="8399"/>
                  <a:pt x="15383" y="8348"/>
                  <a:pt x="15353" y="8348"/>
                </a:cubicBezTo>
                <a:close/>
                <a:moveTo>
                  <a:pt x="15509" y="8348"/>
                </a:moveTo>
                <a:cubicBezTo>
                  <a:pt x="15479" y="8349"/>
                  <a:pt x="15459" y="8400"/>
                  <a:pt x="15465" y="8463"/>
                </a:cubicBezTo>
                <a:cubicBezTo>
                  <a:pt x="15471" y="8526"/>
                  <a:pt x="15500" y="8577"/>
                  <a:pt x="15530" y="8576"/>
                </a:cubicBezTo>
                <a:cubicBezTo>
                  <a:pt x="15561" y="8576"/>
                  <a:pt x="15581" y="8524"/>
                  <a:pt x="15575" y="8461"/>
                </a:cubicBezTo>
                <a:cubicBezTo>
                  <a:pt x="15569" y="8399"/>
                  <a:pt x="15539" y="8348"/>
                  <a:pt x="15509" y="8348"/>
                </a:cubicBezTo>
                <a:close/>
                <a:moveTo>
                  <a:pt x="15665" y="8348"/>
                </a:moveTo>
                <a:cubicBezTo>
                  <a:pt x="15635" y="8349"/>
                  <a:pt x="15615" y="8400"/>
                  <a:pt x="15621" y="8463"/>
                </a:cubicBezTo>
                <a:cubicBezTo>
                  <a:pt x="15628" y="8526"/>
                  <a:pt x="15657" y="8577"/>
                  <a:pt x="15687" y="8576"/>
                </a:cubicBezTo>
                <a:cubicBezTo>
                  <a:pt x="15718" y="8576"/>
                  <a:pt x="15738" y="8524"/>
                  <a:pt x="15731" y="8461"/>
                </a:cubicBezTo>
                <a:cubicBezTo>
                  <a:pt x="15725" y="8399"/>
                  <a:pt x="15695" y="8348"/>
                  <a:pt x="15665" y="8348"/>
                </a:cubicBezTo>
                <a:close/>
                <a:moveTo>
                  <a:pt x="15841" y="8348"/>
                </a:moveTo>
                <a:cubicBezTo>
                  <a:pt x="15810" y="8349"/>
                  <a:pt x="15791" y="8400"/>
                  <a:pt x="15797" y="8463"/>
                </a:cubicBezTo>
                <a:cubicBezTo>
                  <a:pt x="15804" y="8526"/>
                  <a:pt x="15834" y="8576"/>
                  <a:pt x="15864" y="8576"/>
                </a:cubicBezTo>
                <a:cubicBezTo>
                  <a:pt x="15894" y="8576"/>
                  <a:pt x="15914" y="8524"/>
                  <a:pt x="15907" y="8461"/>
                </a:cubicBezTo>
                <a:cubicBezTo>
                  <a:pt x="15901" y="8399"/>
                  <a:pt x="15871" y="8348"/>
                  <a:pt x="15841" y="8348"/>
                </a:cubicBezTo>
                <a:close/>
                <a:moveTo>
                  <a:pt x="15997" y="8348"/>
                </a:moveTo>
                <a:cubicBezTo>
                  <a:pt x="15967" y="8349"/>
                  <a:pt x="15947" y="8400"/>
                  <a:pt x="15954" y="8463"/>
                </a:cubicBezTo>
                <a:cubicBezTo>
                  <a:pt x="15960" y="8526"/>
                  <a:pt x="15990" y="8577"/>
                  <a:pt x="16020" y="8576"/>
                </a:cubicBezTo>
                <a:cubicBezTo>
                  <a:pt x="16051" y="8576"/>
                  <a:pt x="16070" y="8524"/>
                  <a:pt x="16064" y="8461"/>
                </a:cubicBezTo>
                <a:cubicBezTo>
                  <a:pt x="16057" y="8399"/>
                  <a:pt x="16027" y="8348"/>
                  <a:pt x="15997" y="8348"/>
                </a:cubicBezTo>
                <a:close/>
                <a:moveTo>
                  <a:pt x="16153" y="8348"/>
                </a:moveTo>
                <a:cubicBezTo>
                  <a:pt x="16123" y="8349"/>
                  <a:pt x="16104" y="8400"/>
                  <a:pt x="16110" y="8463"/>
                </a:cubicBezTo>
                <a:cubicBezTo>
                  <a:pt x="16117" y="8526"/>
                  <a:pt x="16147" y="8577"/>
                  <a:pt x="16177" y="8576"/>
                </a:cubicBezTo>
                <a:cubicBezTo>
                  <a:pt x="16208" y="8576"/>
                  <a:pt x="16227" y="8524"/>
                  <a:pt x="16220" y="8461"/>
                </a:cubicBezTo>
                <a:cubicBezTo>
                  <a:pt x="16214" y="8399"/>
                  <a:pt x="16183" y="8348"/>
                  <a:pt x="16153" y="8348"/>
                </a:cubicBezTo>
                <a:close/>
                <a:moveTo>
                  <a:pt x="16309" y="8348"/>
                </a:moveTo>
                <a:cubicBezTo>
                  <a:pt x="16279" y="8349"/>
                  <a:pt x="16260" y="8400"/>
                  <a:pt x="16267" y="8463"/>
                </a:cubicBezTo>
                <a:cubicBezTo>
                  <a:pt x="16273" y="8526"/>
                  <a:pt x="16303" y="8577"/>
                  <a:pt x="16334" y="8576"/>
                </a:cubicBezTo>
                <a:cubicBezTo>
                  <a:pt x="16364" y="8576"/>
                  <a:pt x="16383" y="8524"/>
                  <a:pt x="16377" y="8461"/>
                </a:cubicBezTo>
                <a:cubicBezTo>
                  <a:pt x="16370" y="8399"/>
                  <a:pt x="16340" y="8348"/>
                  <a:pt x="16309" y="8348"/>
                </a:cubicBezTo>
                <a:close/>
                <a:moveTo>
                  <a:pt x="16466" y="8348"/>
                </a:moveTo>
                <a:cubicBezTo>
                  <a:pt x="16436" y="8349"/>
                  <a:pt x="16416" y="8400"/>
                  <a:pt x="16423" y="8463"/>
                </a:cubicBezTo>
                <a:cubicBezTo>
                  <a:pt x="16430" y="8526"/>
                  <a:pt x="16461" y="8577"/>
                  <a:pt x="16491" y="8576"/>
                </a:cubicBezTo>
                <a:cubicBezTo>
                  <a:pt x="16521" y="8576"/>
                  <a:pt x="16540" y="8524"/>
                  <a:pt x="16533" y="8461"/>
                </a:cubicBezTo>
                <a:cubicBezTo>
                  <a:pt x="16526" y="8398"/>
                  <a:pt x="16496" y="8348"/>
                  <a:pt x="16466" y="8348"/>
                </a:cubicBezTo>
                <a:close/>
                <a:moveTo>
                  <a:pt x="7526" y="8399"/>
                </a:moveTo>
                <a:cubicBezTo>
                  <a:pt x="7496" y="8399"/>
                  <a:pt x="7470" y="8449"/>
                  <a:pt x="7468" y="8512"/>
                </a:cubicBezTo>
                <a:cubicBezTo>
                  <a:pt x="7466" y="8574"/>
                  <a:pt x="7489" y="8625"/>
                  <a:pt x="7519" y="8625"/>
                </a:cubicBezTo>
                <a:cubicBezTo>
                  <a:pt x="7550" y="8625"/>
                  <a:pt x="7576" y="8573"/>
                  <a:pt x="7578" y="8510"/>
                </a:cubicBezTo>
                <a:cubicBezTo>
                  <a:pt x="7580" y="8448"/>
                  <a:pt x="7557" y="8398"/>
                  <a:pt x="7526" y="8399"/>
                </a:cubicBezTo>
                <a:close/>
                <a:moveTo>
                  <a:pt x="7682" y="8399"/>
                </a:moveTo>
                <a:cubicBezTo>
                  <a:pt x="7652" y="8399"/>
                  <a:pt x="7626" y="8449"/>
                  <a:pt x="7624" y="8512"/>
                </a:cubicBezTo>
                <a:cubicBezTo>
                  <a:pt x="7622" y="8574"/>
                  <a:pt x="7646" y="8625"/>
                  <a:pt x="7676" y="8625"/>
                </a:cubicBezTo>
                <a:cubicBezTo>
                  <a:pt x="7707" y="8625"/>
                  <a:pt x="7732" y="8573"/>
                  <a:pt x="7734" y="8510"/>
                </a:cubicBezTo>
                <a:cubicBezTo>
                  <a:pt x="7736" y="8448"/>
                  <a:pt x="7713" y="8398"/>
                  <a:pt x="7682" y="8399"/>
                </a:cubicBezTo>
                <a:close/>
                <a:moveTo>
                  <a:pt x="7839" y="8399"/>
                </a:moveTo>
                <a:cubicBezTo>
                  <a:pt x="7808" y="8399"/>
                  <a:pt x="7782" y="8449"/>
                  <a:pt x="7781" y="8512"/>
                </a:cubicBezTo>
                <a:cubicBezTo>
                  <a:pt x="7779" y="8574"/>
                  <a:pt x="7802" y="8625"/>
                  <a:pt x="7833" y="8625"/>
                </a:cubicBezTo>
                <a:cubicBezTo>
                  <a:pt x="7863" y="8625"/>
                  <a:pt x="7889" y="8573"/>
                  <a:pt x="7891" y="8510"/>
                </a:cubicBezTo>
                <a:cubicBezTo>
                  <a:pt x="7892" y="8448"/>
                  <a:pt x="7869" y="8398"/>
                  <a:pt x="7839" y="8399"/>
                </a:cubicBezTo>
                <a:close/>
                <a:moveTo>
                  <a:pt x="7995" y="8399"/>
                </a:moveTo>
                <a:cubicBezTo>
                  <a:pt x="7965" y="8399"/>
                  <a:pt x="7939" y="8449"/>
                  <a:pt x="7937" y="8512"/>
                </a:cubicBezTo>
                <a:cubicBezTo>
                  <a:pt x="7935" y="8574"/>
                  <a:pt x="7959" y="8625"/>
                  <a:pt x="7990" y="8625"/>
                </a:cubicBezTo>
                <a:cubicBezTo>
                  <a:pt x="8020" y="8625"/>
                  <a:pt x="8046" y="8573"/>
                  <a:pt x="8047" y="8510"/>
                </a:cubicBezTo>
                <a:cubicBezTo>
                  <a:pt x="8048" y="8448"/>
                  <a:pt x="8025" y="8398"/>
                  <a:pt x="7995" y="8399"/>
                </a:cubicBezTo>
                <a:close/>
                <a:moveTo>
                  <a:pt x="8151" y="8399"/>
                </a:moveTo>
                <a:cubicBezTo>
                  <a:pt x="8121" y="8399"/>
                  <a:pt x="8095" y="8449"/>
                  <a:pt x="8093" y="8512"/>
                </a:cubicBezTo>
                <a:cubicBezTo>
                  <a:pt x="8092" y="8574"/>
                  <a:pt x="8116" y="8625"/>
                  <a:pt x="8146" y="8625"/>
                </a:cubicBezTo>
                <a:cubicBezTo>
                  <a:pt x="8176" y="8625"/>
                  <a:pt x="8202" y="8573"/>
                  <a:pt x="8203" y="8510"/>
                </a:cubicBezTo>
                <a:cubicBezTo>
                  <a:pt x="8205" y="8448"/>
                  <a:pt x="8181" y="8398"/>
                  <a:pt x="8151" y="8399"/>
                </a:cubicBezTo>
                <a:close/>
                <a:moveTo>
                  <a:pt x="8307" y="8399"/>
                </a:moveTo>
                <a:cubicBezTo>
                  <a:pt x="8276" y="8399"/>
                  <a:pt x="8251" y="8449"/>
                  <a:pt x="8250" y="8512"/>
                </a:cubicBezTo>
                <a:cubicBezTo>
                  <a:pt x="8249" y="8574"/>
                  <a:pt x="8272" y="8625"/>
                  <a:pt x="8302" y="8625"/>
                </a:cubicBezTo>
                <a:cubicBezTo>
                  <a:pt x="8333" y="8624"/>
                  <a:pt x="8359" y="8573"/>
                  <a:pt x="8360" y="8510"/>
                </a:cubicBezTo>
                <a:cubicBezTo>
                  <a:pt x="8361" y="8448"/>
                  <a:pt x="8337" y="8398"/>
                  <a:pt x="8307" y="8399"/>
                </a:cubicBezTo>
                <a:close/>
                <a:moveTo>
                  <a:pt x="8463" y="8399"/>
                </a:moveTo>
                <a:cubicBezTo>
                  <a:pt x="8433" y="8399"/>
                  <a:pt x="8407" y="8449"/>
                  <a:pt x="8406" y="8512"/>
                </a:cubicBezTo>
                <a:cubicBezTo>
                  <a:pt x="8405" y="8574"/>
                  <a:pt x="8429" y="8625"/>
                  <a:pt x="8459" y="8625"/>
                </a:cubicBezTo>
                <a:cubicBezTo>
                  <a:pt x="8490" y="8625"/>
                  <a:pt x="8515" y="8573"/>
                  <a:pt x="8516" y="8510"/>
                </a:cubicBezTo>
                <a:cubicBezTo>
                  <a:pt x="8517" y="8448"/>
                  <a:pt x="8493" y="8398"/>
                  <a:pt x="8463" y="8399"/>
                </a:cubicBezTo>
                <a:close/>
                <a:moveTo>
                  <a:pt x="8619" y="8399"/>
                </a:moveTo>
                <a:cubicBezTo>
                  <a:pt x="8589" y="8399"/>
                  <a:pt x="8564" y="8449"/>
                  <a:pt x="8563" y="8512"/>
                </a:cubicBezTo>
                <a:cubicBezTo>
                  <a:pt x="8562" y="8574"/>
                  <a:pt x="8585" y="8625"/>
                  <a:pt x="8616" y="8625"/>
                </a:cubicBezTo>
                <a:cubicBezTo>
                  <a:pt x="8646" y="8625"/>
                  <a:pt x="8672" y="8573"/>
                  <a:pt x="8673" y="8510"/>
                </a:cubicBezTo>
                <a:cubicBezTo>
                  <a:pt x="8673" y="8448"/>
                  <a:pt x="8650" y="8398"/>
                  <a:pt x="8619" y="8399"/>
                </a:cubicBezTo>
                <a:close/>
                <a:moveTo>
                  <a:pt x="8775" y="8399"/>
                </a:moveTo>
                <a:cubicBezTo>
                  <a:pt x="8745" y="8399"/>
                  <a:pt x="8720" y="8449"/>
                  <a:pt x="8719" y="8512"/>
                </a:cubicBezTo>
                <a:cubicBezTo>
                  <a:pt x="8718" y="8574"/>
                  <a:pt x="8742" y="8625"/>
                  <a:pt x="8773" y="8625"/>
                </a:cubicBezTo>
                <a:cubicBezTo>
                  <a:pt x="8803" y="8625"/>
                  <a:pt x="8828" y="8574"/>
                  <a:pt x="8829" y="8512"/>
                </a:cubicBezTo>
                <a:cubicBezTo>
                  <a:pt x="8830" y="8449"/>
                  <a:pt x="8806" y="8398"/>
                  <a:pt x="8775" y="8399"/>
                </a:cubicBezTo>
                <a:close/>
                <a:moveTo>
                  <a:pt x="8932" y="8399"/>
                </a:moveTo>
                <a:cubicBezTo>
                  <a:pt x="8901" y="8399"/>
                  <a:pt x="8876" y="8449"/>
                  <a:pt x="8875" y="8512"/>
                </a:cubicBezTo>
                <a:cubicBezTo>
                  <a:pt x="8875" y="8574"/>
                  <a:pt x="8899" y="8625"/>
                  <a:pt x="8929" y="8625"/>
                </a:cubicBezTo>
                <a:cubicBezTo>
                  <a:pt x="8960" y="8625"/>
                  <a:pt x="8985" y="8573"/>
                  <a:pt x="8985" y="8510"/>
                </a:cubicBezTo>
                <a:cubicBezTo>
                  <a:pt x="8986" y="8448"/>
                  <a:pt x="8962" y="8398"/>
                  <a:pt x="8932" y="8399"/>
                </a:cubicBezTo>
                <a:close/>
                <a:moveTo>
                  <a:pt x="9087" y="8399"/>
                </a:moveTo>
                <a:cubicBezTo>
                  <a:pt x="9057" y="8399"/>
                  <a:pt x="9032" y="8449"/>
                  <a:pt x="9032" y="8512"/>
                </a:cubicBezTo>
                <a:cubicBezTo>
                  <a:pt x="9031" y="8574"/>
                  <a:pt x="9056" y="8625"/>
                  <a:pt x="9086" y="8625"/>
                </a:cubicBezTo>
                <a:cubicBezTo>
                  <a:pt x="9117" y="8625"/>
                  <a:pt x="9141" y="8574"/>
                  <a:pt x="9142" y="8512"/>
                </a:cubicBezTo>
                <a:cubicBezTo>
                  <a:pt x="9142" y="8449"/>
                  <a:pt x="9118" y="8398"/>
                  <a:pt x="9087" y="8399"/>
                </a:cubicBezTo>
                <a:close/>
                <a:moveTo>
                  <a:pt x="9244" y="8399"/>
                </a:moveTo>
                <a:cubicBezTo>
                  <a:pt x="9214" y="8399"/>
                  <a:pt x="9189" y="8449"/>
                  <a:pt x="9188" y="8512"/>
                </a:cubicBezTo>
                <a:cubicBezTo>
                  <a:pt x="9188" y="8574"/>
                  <a:pt x="9212" y="8625"/>
                  <a:pt x="9243" y="8625"/>
                </a:cubicBezTo>
                <a:cubicBezTo>
                  <a:pt x="9273" y="8624"/>
                  <a:pt x="9298" y="8574"/>
                  <a:pt x="9298" y="8512"/>
                </a:cubicBezTo>
                <a:cubicBezTo>
                  <a:pt x="9298" y="8449"/>
                  <a:pt x="9274" y="8398"/>
                  <a:pt x="9244" y="8399"/>
                </a:cubicBezTo>
                <a:close/>
                <a:moveTo>
                  <a:pt x="11761" y="8399"/>
                </a:moveTo>
                <a:cubicBezTo>
                  <a:pt x="11731" y="8399"/>
                  <a:pt x="11708" y="8451"/>
                  <a:pt x="11710" y="8513"/>
                </a:cubicBezTo>
                <a:cubicBezTo>
                  <a:pt x="11712" y="8576"/>
                  <a:pt x="11739" y="8625"/>
                  <a:pt x="11769" y="8625"/>
                </a:cubicBezTo>
                <a:cubicBezTo>
                  <a:pt x="11800" y="8624"/>
                  <a:pt x="11823" y="8575"/>
                  <a:pt x="11820" y="8512"/>
                </a:cubicBezTo>
                <a:cubicBezTo>
                  <a:pt x="11818" y="8449"/>
                  <a:pt x="11791" y="8398"/>
                  <a:pt x="11761" y="8399"/>
                </a:cubicBezTo>
                <a:close/>
                <a:moveTo>
                  <a:pt x="11898" y="8399"/>
                </a:moveTo>
                <a:cubicBezTo>
                  <a:pt x="11868" y="8399"/>
                  <a:pt x="11845" y="8451"/>
                  <a:pt x="11847" y="8513"/>
                </a:cubicBezTo>
                <a:cubicBezTo>
                  <a:pt x="11849" y="8576"/>
                  <a:pt x="11876" y="8625"/>
                  <a:pt x="11906" y="8625"/>
                </a:cubicBezTo>
                <a:cubicBezTo>
                  <a:pt x="11937" y="8625"/>
                  <a:pt x="11960" y="8574"/>
                  <a:pt x="11957" y="8512"/>
                </a:cubicBezTo>
                <a:cubicBezTo>
                  <a:pt x="11955" y="8449"/>
                  <a:pt x="11928" y="8398"/>
                  <a:pt x="11898" y="8399"/>
                </a:cubicBezTo>
                <a:close/>
                <a:moveTo>
                  <a:pt x="796" y="8499"/>
                </a:moveTo>
                <a:cubicBezTo>
                  <a:pt x="765" y="8500"/>
                  <a:pt x="734" y="8550"/>
                  <a:pt x="725" y="8612"/>
                </a:cubicBezTo>
                <a:cubicBezTo>
                  <a:pt x="717" y="8674"/>
                  <a:pt x="734" y="8724"/>
                  <a:pt x="765" y="8724"/>
                </a:cubicBezTo>
                <a:cubicBezTo>
                  <a:pt x="795" y="8724"/>
                  <a:pt x="826" y="8673"/>
                  <a:pt x="835" y="8611"/>
                </a:cubicBezTo>
                <a:cubicBezTo>
                  <a:pt x="844" y="8549"/>
                  <a:pt x="826" y="8499"/>
                  <a:pt x="796" y="8499"/>
                </a:cubicBezTo>
                <a:close/>
                <a:moveTo>
                  <a:pt x="952" y="8499"/>
                </a:moveTo>
                <a:cubicBezTo>
                  <a:pt x="922" y="8500"/>
                  <a:pt x="890" y="8551"/>
                  <a:pt x="882" y="8612"/>
                </a:cubicBezTo>
                <a:cubicBezTo>
                  <a:pt x="873" y="8674"/>
                  <a:pt x="891" y="8724"/>
                  <a:pt x="921" y="8724"/>
                </a:cubicBezTo>
                <a:cubicBezTo>
                  <a:pt x="951" y="8724"/>
                  <a:pt x="983" y="8673"/>
                  <a:pt x="991" y="8611"/>
                </a:cubicBezTo>
                <a:cubicBezTo>
                  <a:pt x="1000" y="8549"/>
                  <a:pt x="982" y="8499"/>
                  <a:pt x="952" y="8499"/>
                </a:cubicBezTo>
                <a:close/>
                <a:moveTo>
                  <a:pt x="1108" y="8499"/>
                </a:moveTo>
                <a:cubicBezTo>
                  <a:pt x="1078" y="8500"/>
                  <a:pt x="1046" y="8550"/>
                  <a:pt x="1038" y="8612"/>
                </a:cubicBezTo>
                <a:cubicBezTo>
                  <a:pt x="1029" y="8674"/>
                  <a:pt x="1047" y="8724"/>
                  <a:pt x="1077" y="8724"/>
                </a:cubicBezTo>
                <a:cubicBezTo>
                  <a:pt x="1108" y="8724"/>
                  <a:pt x="1139" y="8673"/>
                  <a:pt x="1148" y="8611"/>
                </a:cubicBezTo>
                <a:cubicBezTo>
                  <a:pt x="1156" y="8549"/>
                  <a:pt x="1138" y="8499"/>
                  <a:pt x="1108" y="8499"/>
                </a:cubicBezTo>
                <a:close/>
                <a:moveTo>
                  <a:pt x="1264" y="8499"/>
                </a:moveTo>
                <a:cubicBezTo>
                  <a:pt x="1234" y="8500"/>
                  <a:pt x="1202" y="8550"/>
                  <a:pt x="1194" y="8612"/>
                </a:cubicBezTo>
                <a:cubicBezTo>
                  <a:pt x="1186" y="8674"/>
                  <a:pt x="1204" y="8724"/>
                  <a:pt x="1234" y="8724"/>
                </a:cubicBezTo>
                <a:cubicBezTo>
                  <a:pt x="1265" y="8724"/>
                  <a:pt x="1296" y="8673"/>
                  <a:pt x="1304" y="8611"/>
                </a:cubicBezTo>
                <a:cubicBezTo>
                  <a:pt x="1312" y="8549"/>
                  <a:pt x="1295" y="8499"/>
                  <a:pt x="1264" y="8499"/>
                </a:cubicBezTo>
                <a:close/>
                <a:moveTo>
                  <a:pt x="1420" y="8499"/>
                </a:moveTo>
                <a:cubicBezTo>
                  <a:pt x="1390" y="8500"/>
                  <a:pt x="1359" y="8550"/>
                  <a:pt x="1350" y="8612"/>
                </a:cubicBezTo>
                <a:cubicBezTo>
                  <a:pt x="1342" y="8674"/>
                  <a:pt x="1360" y="8724"/>
                  <a:pt x="1391" y="8724"/>
                </a:cubicBezTo>
                <a:cubicBezTo>
                  <a:pt x="1421" y="8724"/>
                  <a:pt x="1452" y="8673"/>
                  <a:pt x="1460" y="8611"/>
                </a:cubicBezTo>
                <a:cubicBezTo>
                  <a:pt x="1468" y="8549"/>
                  <a:pt x="1450" y="8499"/>
                  <a:pt x="1420" y="8499"/>
                </a:cubicBezTo>
                <a:close/>
                <a:moveTo>
                  <a:pt x="15705" y="8600"/>
                </a:moveTo>
                <a:cubicBezTo>
                  <a:pt x="15674" y="8600"/>
                  <a:pt x="15654" y="8652"/>
                  <a:pt x="15661" y="8715"/>
                </a:cubicBezTo>
                <a:cubicBezTo>
                  <a:pt x="15667" y="8778"/>
                  <a:pt x="15696" y="8828"/>
                  <a:pt x="15727" y="8828"/>
                </a:cubicBezTo>
                <a:cubicBezTo>
                  <a:pt x="15757" y="8827"/>
                  <a:pt x="15777" y="8776"/>
                  <a:pt x="15771" y="8713"/>
                </a:cubicBezTo>
                <a:cubicBezTo>
                  <a:pt x="15764" y="8650"/>
                  <a:pt x="15735" y="8599"/>
                  <a:pt x="15705" y="8600"/>
                </a:cubicBezTo>
                <a:close/>
                <a:moveTo>
                  <a:pt x="15861" y="8600"/>
                </a:moveTo>
                <a:cubicBezTo>
                  <a:pt x="15830" y="8600"/>
                  <a:pt x="15811" y="8652"/>
                  <a:pt x="15817" y="8715"/>
                </a:cubicBezTo>
                <a:cubicBezTo>
                  <a:pt x="15823" y="8777"/>
                  <a:pt x="15853" y="8828"/>
                  <a:pt x="15884" y="8828"/>
                </a:cubicBezTo>
                <a:cubicBezTo>
                  <a:pt x="15914" y="8827"/>
                  <a:pt x="15934" y="8776"/>
                  <a:pt x="15928" y="8713"/>
                </a:cubicBezTo>
                <a:cubicBezTo>
                  <a:pt x="15921" y="8650"/>
                  <a:pt x="15891" y="8599"/>
                  <a:pt x="15861" y="8600"/>
                </a:cubicBezTo>
                <a:close/>
                <a:moveTo>
                  <a:pt x="16017" y="8600"/>
                </a:moveTo>
                <a:cubicBezTo>
                  <a:pt x="15986" y="8600"/>
                  <a:pt x="15967" y="8652"/>
                  <a:pt x="15973" y="8715"/>
                </a:cubicBezTo>
                <a:cubicBezTo>
                  <a:pt x="15980" y="8778"/>
                  <a:pt x="16010" y="8828"/>
                  <a:pt x="16041" y="8828"/>
                </a:cubicBezTo>
                <a:cubicBezTo>
                  <a:pt x="16071" y="8827"/>
                  <a:pt x="16090" y="8776"/>
                  <a:pt x="16084" y="8713"/>
                </a:cubicBezTo>
                <a:cubicBezTo>
                  <a:pt x="16077" y="8650"/>
                  <a:pt x="16047" y="8599"/>
                  <a:pt x="16017" y="8600"/>
                </a:cubicBezTo>
                <a:close/>
                <a:moveTo>
                  <a:pt x="16173" y="8600"/>
                </a:moveTo>
                <a:cubicBezTo>
                  <a:pt x="16143" y="8600"/>
                  <a:pt x="16123" y="8652"/>
                  <a:pt x="16130" y="8715"/>
                </a:cubicBezTo>
                <a:cubicBezTo>
                  <a:pt x="16136" y="8777"/>
                  <a:pt x="16167" y="8828"/>
                  <a:pt x="16197" y="8828"/>
                </a:cubicBezTo>
                <a:cubicBezTo>
                  <a:pt x="16228" y="8827"/>
                  <a:pt x="16247" y="8776"/>
                  <a:pt x="16240" y="8713"/>
                </a:cubicBezTo>
                <a:cubicBezTo>
                  <a:pt x="16234" y="8650"/>
                  <a:pt x="16204" y="8599"/>
                  <a:pt x="16173" y="8600"/>
                </a:cubicBezTo>
                <a:close/>
                <a:moveTo>
                  <a:pt x="16329" y="8600"/>
                </a:moveTo>
                <a:cubicBezTo>
                  <a:pt x="16299" y="8600"/>
                  <a:pt x="16279" y="8652"/>
                  <a:pt x="16286" y="8715"/>
                </a:cubicBezTo>
                <a:cubicBezTo>
                  <a:pt x="16293" y="8778"/>
                  <a:pt x="16323" y="8828"/>
                  <a:pt x="16354" y="8828"/>
                </a:cubicBezTo>
                <a:cubicBezTo>
                  <a:pt x="16384" y="8827"/>
                  <a:pt x="16404" y="8776"/>
                  <a:pt x="16397" y="8713"/>
                </a:cubicBezTo>
                <a:cubicBezTo>
                  <a:pt x="16390" y="8650"/>
                  <a:pt x="16359" y="8599"/>
                  <a:pt x="16329" y="8600"/>
                </a:cubicBezTo>
                <a:close/>
                <a:moveTo>
                  <a:pt x="16485" y="8600"/>
                </a:moveTo>
                <a:cubicBezTo>
                  <a:pt x="16455" y="8600"/>
                  <a:pt x="16436" y="8652"/>
                  <a:pt x="16443" y="8715"/>
                </a:cubicBezTo>
                <a:cubicBezTo>
                  <a:pt x="16450" y="8778"/>
                  <a:pt x="16480" y="8828"/>
                  <a:pt x="16510" y="8828"/>
                </a:cubicBezTo>
                <a:cubicBezTo>
                  <a:pt x="16541" y="8827"/>
                  <a:pt x="16560" y="8776"/>
                  <a:pt x="16553" y="8713"/>
                </a:cubicBezTo>
                <a:cubicBezTo>
                  <a:pt x="16546" y="8650"/>
                  <a:pt x="16516" y="8599"/>
                  <a:pt x="16485" y="8600"/>
                </a:cubicBezTo>
                <a:close/>
                <a:moveTo>
                  <a:pt x="16642" y="8600"/>
                </a:moveTo>
                <a:cubicBezTo>
                  <a:pt x="16611" y="8600"/>
                  <a:pt x="16592" y="8652"/>
                  <a:pt x="16599" y="8715"/>
                </a:cubicBezTo>
                <a:cubicBezTo>
                  <a:pt x="16606" y="8778"/>
                  <a:pt x="16637" y="8828"/>
                  <a:pt x="16667" y="8828"/>
                </a:cubicBezTo>
                <a:cubicBezTo>
                  <a:pt x="16698" y="8827"/>
                  <a:pt x="16717" y="8776"/>
                  <a:pt x="16710" y="8713"/>
                </a:cubicBezTo>
                <a:cubicBezTo>
                  <a:pt x="16702" y="8650"/>
                  <a:pt x="16672" y="8599"/>
                  <a:pt x="16642" y="8600"/>
                </a:cubicBezTo>
                <a:close/>
                <a:moveTo>
                  <a:pt x="13362" y="8650"/>
                </a:moveTo>
                <a:cubicBezTo>
                  <a:pt x="13332" y="8650"/>
                  <a:pt x="13310" y="8702"/>
                  <a:pt x="13314" y="8765"/>
                </a:cubicBezTo>
                <a:cubicBezTo>
                  <a:pt x="13318" y="8827"/>
                  <a:pt x="13345" y="8878"/>
                  <a:pt x="13376" y="8878"/>
                </a:cubicBezTo>
                <a:cubicBezTo>
                  <a:pt x="13406" y="8878"/>
                  <a:pt x="13428" y="8826"/>
                  <a:pt x="13424" y="8763"/>
                </a:cubicBezTo>
                <a:cubicBezTo>
                  <a:pt x="13420" y="8700"/>
                  <a:pt x="13393" y="8650"/>
                  <a:pt x="13362" y="8650"/>
                </a:cubicBezTo>
                <a:close/>
                <a:moveTo>
                  <a:pt x="13518" y="8650"/>
                </a:moveTo>
                <a:cubicBezTo>
                  <a:pt x="13488" y="8651"/>
                  <a:pt x="13466" y="8702"/>
                  <a:pt x="13470" y="8765"/>
                </a:cubicBezTo>
                <a:cubicBezTo>
                  <a:pt x="13474" y="8827"/>
                  <a:pt x="13502" y="8878"/>
                  <a:pt x="13533" y="8878"/>
                </a:cubicBezTo>
                <a:cubicBezTo>
                  <a:pt x="13563" y="8878"/>
                  <a:pt x="13584" y="8826"/>
                  <a:pt x="13580" y="8763"/>
                </a:cubicBezTo>
                <a:cubicBezTo>
                  <a:pt x="13576" y="8700"/>
                  <a:pt x="13549" y="8650"/>
                  <a:pt x="13518" y="8650"/>
                </a:cubicBezTo>
                <a:close/>
                <a:moveTo>
                  <a:pt x="13655" y="8650"/>
                </a:moveTo>
                <a:cubicBezTo>
                  <a:pt x="13624" y="8650"/>
                  <a:pt x="13603" y="8702"/>
                  <a:pt x="13607" y="8765"/>
                </a:cubicBezTo>
                <a:cubicBezTo>
                  <a:pt x="13611" y="8827"/>
                  <a:pt x="13639" y="8878"/>
                  <a:pt x="13670" y="8878"/>
                </a:cubicBezTo>
                <a:cubicBezTo>
                  <a:pt x="13701" y="8878"/>
                  <a:pt x="13722" y="8826"/>
                  <a:pt x="13718" y="8763"/>
                </a:cubicBezTo>
                <a:cubicBezTo>
                  <a:pt x="13714" y="8700"/>
                  <a:pt x="13685" y="8650"/>
                  <a:pt x="13655" y="8650"/>
                </a:cubicBezTo>
                <a:close/>
                <a:moveTo>
                  <a:pt x="13811" y="8650"/>
                </a:moveTo>
                <a:cubicBezTo>
                  <a:pt x="13780" y="8651"/>
                  <a:pt x="13759" y="8702"/>
                  <a:pt x="13764" y="8765"/>
                </a:cubicBezTo>
                <a:cubicBezTo>
                  <a:pt x="13768" y="8827"/>
                  <a:pt x="13796" y="8878"/>
                  <a:pt x="13827" y="8878"/>
                </a:cubicBezTo>
                <a:cubicBezTo>
                  <a:pt x="13857" y="8878"/>
                  <a:pt x="13878" y="8826"/>
                  <a:pt x="13874" y="8763"/>
                </a:cubicBezTo>
                <a:cubicBezTo>
                  <a:pt x="13870" y="8700"/>
                  <a:pt x="13841" y="8650"/>
                  <a:pt x="13811" y="8650"/>
                </a:cubicBezTo>
                <a:close/>
                <a:moveTo>
                  <a:pt x="13967" y="8650"/>
                </a:moveTo>
                <a:cubicBezTo>
                  <a:pt x="13937" y="8651"/>
                  <a:pt x="13916" y="8702"/>
                  <a:pt x="13920" y="8765"/>
                </a:cubicBezTo>
                <a:cubicBezTo>
                  <a:pt x="13924" y="8827"/>
                  <a:pt x="13952" y="8878"/>
                  <a:pt x="13983" y="8878"/>
                </a:cubicBezTo>
                <a:cubicBezTo>
                  <a:pt x="14013" y="8878"/>
                  <a:pt x="14035" y="8826"/>
                  <a:pt x="14031" y="8763"/>
                </a:cubicBezTo>
                <a:cubicBezTo>
                  <a:pt x="14026" y="8700"/>
                  <a:pt x="13997" y="8650"/>
                  <a:pt x="13967" y="8650"/>
                </a:cubicBezTo>
                <a:close/>
                <a:moveTo>
                  <a:pt x="14123" y="8650"/>
                </a:moveTo>
                <a:cubicBezTo>
                  <a:pt x="14093" y="8651"/>
                  <a:pt x="14072" y="8702"/>
                  <a:pt x="14076" y="8765"/>
                </a:cubicBezTo>
                <a:cubicBezTo>
                  <a:pt x="14081" y="8827"/>
                  <a:pt x="14109" y="8878"/>
                  <a:pt x="14140" y="8878"/>
                </a:cubicBezTo>
                <a:cubicBezTo>
                  <a:pt x="14170" y="8878"/>
                  <a:pt x="14192" y="8826"/>
                  <a:pt x="14187" y="8763"/>
                </a:cubicBezTo>
                <a:cubicBezTo>
                  <a:pt x="14182" y="8700"/>
                  <a:pt x="14154" y="8650"/>
                  <a:pt x="14123" y="8650"/>
                </a:cubicBezTo>
                <a:close/>
                <a:moveTo>
                  <a:pt x="14279" y="8650"/>
                </a:moveTo>
                <a:cubicBezTo>
                  <a:pt x="14249" y="8651"/>
                  <a:pt x="14228" y="8702"/>
                  <a:pt x="14233" y="8765"/>
                </a:cubicBezTo>
                <a:cubicBezTo>
                  <a:pt x="14237" y="8828"/>
                  <a:pt x="14266" y="8878"/>
                  <a:pt x="14297" y="8878"/>
                </a:cubicBezTo>
                <a:cubicBezTo>
                  <a:pt x="14327" y="8878"/>
                  <a:pt x="14348" y="8826"/>
                  <a:pt x="14343" y="8763"/>
                </a:cubicBezTo>
                <a:cubicBezTo>
                  <a:pt x="14339" y="8700"/>
                  <a:pt x="14310" y="8650"/>
                  <a:pt x="14279" y="8650"/>
                </a:cubicBezTo>
                <a:close/>
                <a:moveTo>
                  <a:pt x="14436" y="8650"/>
                </a:moveTo>
                <a:cubicBezTo>
                  <a:pt x="14405" y="8650"/>
                  <a:pt x="14384" y="8702"/>
                  <a:pt x="14389" y="8765"/>
                </a:cubicBezTo>
                <a:cubicBezTo>
                  <a:pt x="14394" y="8827"/>
                  <a:pt x="14423" y="8878"/>
                  <a:pt x="14453" y="8878"/>
                </a:cubicBezTo>
                <a:cubicBezTo>
                  <a:pt x="14484" y="8878"/>
                  <a:pt x="14505" y="8826"/>
                  <a:pt x="14500" y="8763"/>
                </a:cubicBezTo>
                <a:cubicBezTo>
                  <a:pt x="14495" y="8700"/>
                  <a:pt x="14466" y="8650"/>
                  <a:pt x="14436" y="8650"/>
                </a:cubicBezTo>
                <a:close/>
                <a:moveTo>
                  <a:pt x="14591" y="8650"/>
                </a:moveTo>
                <a:cubicBezTo>
                  <a:pt x="14561" y="8650"/>
                  <a:pt x="14541" y="8702"/>
                  <a:pt x="14546" y="8765"/>
                </a:cubicBezTo>
                <a:cubicBezTo>
                  <a:pt x="14551" y="8828"/>
                  <a:pt x="14580" y="8878"/>
                  <a:pt x="14610" y="8878"/>
                </a:cubicBezTo>
                <a:cubicBezTo>
                  <a:pt x="14641" y="8878"/>
                  <a:pt x="14661" y="8826"/>
                  <a:pt x="14656" y="8763"/>
                </a:cubicBezTo>
                <a:cubicBezTo>
                  <a:pt x="14651" y="8700"/>
                  <a:pt x="14622" y="8650"/>
                  <a:pt x="14591" y="8650"/>
                </a:cubicBezTo>
                <a:close/>
                <a:moveTo>
                  <a:pt x="14748" y="8650"/>
                </a:moveTo>
                <a:cubicBezTo>
                  <a:pt x="14718" y="8651"/>
                  <a:pt x="14697" y="8702"/>
                  <a:pt x="14702" y="8765"/>
                </a:cubicBezTo>
                <a:cubicBezTo>
                  <a:pt x="14707" y="8827"/>
                  <a:pt x="14736" y="8878"/>
                  <a:pt x="14767" y="8878"/>
                </a:cubicBezTo>
                <a:cubicBezTo>
                  <a:pt x="14797" y="8878"/>
                  <a:pt x="14818" y="8826"/>
                  <a:pt x="14813" y="8763"/>
                </a:cubicBezTo>
                <a:cubicBezTo>
                  <a:pt x="14807" y="8700"/>
                  <a:pt x="14778" y="8650"/>
                  <a:pt x="14748" y="8650"/>
                </a:cubicBezTo>
                <a:close/>
                <a:moveTo>
                  <a:pt x="14904" y="8650"/>
                </a:moveTo>
                <a:cubicBezTo>
                  <a:pt x="14874" y="8651"/>
                  <a:pt x="14853" y="8702"/>
                  <a:pt x="14858" y="8765"/>
                </a:cubicBezTo>
                <a:cubicBezTo>
                  <a:pt x="14864" y="8827"/>
                  <a:pt x="14893" y="8878"/>
                  <a:pt x="14924" y="8878"/>
                </a:cubicBezTo>
                <a:cubicBezTo>
                  <a:pt x="14954" y="8878"/>
                  <a:pt x="14974" y="8826"/>
                  <a:pt x="14969" y="8763"/>
                </a:cubicBezTo>
                <a:cubicBezTo>
                  <a:pt x="14964" y="8700"/>
                  <a:pt x="14935" y="8650"/>
                  <a:pt x="14904" y="8650"/>
                </a:cubicBezTo>
                <a:close/>
                <a:moveTo>
                  <a:pt x="15060" y="8650"/>
                </a:moveTo>
                <a:cubicBezTo>
                  <a:pt x="15030" y="8650"/>
                  <a:pt x="15009" y="8702"/>
                  <a:pt x="15015" y="8765"/>
                </a:cubicBezTo>
                <a:cubicBezTo>
                  <a:pt x="15020" y="8828"/>
                  <a:pt x="15050" y="8878"/>
                  <a:pt x="15080" y="8878"/>
                </a:cubicBezTo>
                <a:cubicBezTo>
                  <a:pt x="15111" y="8878"/>
                  <a:pt x="15131" y="8826"/>
                  <a:pt x="15125" y="8763"/>
                </a:cubicBezTo>
                <a:cubicBezTo>
                  <a:pt x="15120" y="8700"/>
                  <a:pt x="15090" y="8650"/>
                  <a:pt x="15060" y="8650"/>
                </a:cubicBezTo>
                <a:close/>
                <a:moveTo>
                  <a:pt x="15236" y="8650"/>
                </a:moveTo>
                <a:cubicBezTo>
                  <a:pt x="15205" y="8650"/>
                  <a:pt x="15186" y="8702"/>
                  <a:pt x="15191" y="8765"/>
                </a:cubicBezTo>
                <a:cubicBezTo>
                  <a:pt x="15197" y="8827"/>
                  <a:pt x="15226" y="8878"/>
                  <a:pt x="15257" y="8878"/>
                </a:cubicBezTo>
                <a:cubicBezTo>
                  <a:pt x="15287" y="8878"/>
                  <a:pt x="15307" y="8826"/>
                  <a:pt x="15301" y="8763"/>
                </a:cubicBezTo>
                <a:cubicBezTo>
                  <a:pt x="15296" y="8700"/>
                  <a:pt x="15266" y="8650"/>
                  <a:pt x="15236" y="8650"/>
                </a:cubicBezTo>
                <a:close/>
                <a:moveTo>
                  <a:pt x="15392" y="8650"/>
                </a:moveTo>
                <a:cubicBezTo>
                  <a:pt x="15362" y="8651"/>
                  <a:pt x="15342" y="8702"/>
                  <a:pt x="15348" y="8765"/>
                </a:cubicBezTo>
                <a:cubicBezTo>
                  <a:pt x="15354" y="8828"/>
                  <a:pt x="15383" y="8878"/>
                  <a:pt x="15413" y="8878"/>
                </a:cubicBezTo>
                <a:cubicBezTo>
                  <a:pt x="15444" y="8878"/>
                  <a:pt x="15464" y="8826"/>
                  <a:pt x="15458" y="8763"/>
                </a:cubicBezTo>
                <a:cubicBezTo>
                  <a:pt x="15452" y="8700"/>
                  <a:pt x="15423" y="8650"/>
                  <a:pt x="15392" y="8650"/>
                </a:cubicBezTo>
                <a:close/>
                <a:moveTo>
                  <a:pt x="15548" y="8650"/>
                </a:moveTo>
                <a:cubicBezTo>
                  <a:pt x="15518" y="8650"/>
                  <a:pt x="15498" y="8702"/>
                  <a:pt x="15504" y="8765"/>
                </a:cubicBezTo>
                <a:cubicBezTo>
                  <a:pt x="15510" y="8828"/>
                  <a:pt x="15540" y="8878"/>
                  <a:pt x="15570" y="8878"/>
                </a:cubicBezTo>
                <a:cubicBezTo>
                  <a:pt x="15601" y="8878"/>
                  <a:pt x="15620" y="8826"/>
                  <a:pt x="15614" y="8763"/>
                </a:cubicBezTo>
                <a:cubicBezTo>
                  <a:pt x="15608" y="8700"/>
                  <a:pt x="15579" y="8650"/>
                  <a:pt x="15548" y="8650"/>
                </a:cubicBezTo>
                <a:close/>
                <a:moveTo>
                  <a:pt x="17013" y="8650"/>
                </a:moveTo>
                <a:cubicBezTo>
                  <a:pt x="16982" y="8651"/>
                  <a:pt x="16964" y="8702"/>
                  <a:pt x="16971" y="8765"/>
                </a:cubicBezTo>
                <a:cubicBezTo>
                  <a:pt x="16978" y="8828"/>
                  <a:pt x="17009" y="8878"/>
                  <a:pt x="17039" y="8878"/>
                </a:cubicBezTo>
                <a:cubicBezTo>
                  <a:pt x="17070" y="8878"/>
                  <a:pt x="17089" y="8826"/>
                  <a:pt x="17082" y="8763"/>
                </a:cubicBezTo>
                <a:cubicBezTo>
                  <a:pt x="17074" y="8700"/>
                  <a:pt x="17043" y="8650"/>
                  <a:pt x="17013" y="8650"/>
                </a:cubicBezTo>
                <a:close/>
                <a:moveTo>
                  <a:pt x="7507" y="8700"/>
                </a:moveTo>
                <a:cubicBezTo>
                  <a:pt x="7477" y="8701"/>
                  <a:pt x="7450" y="8751"/>
                  <a:pt x="7448" y="8814"/>
                </a:cubicBezTo>
                <a:cubicBezTo>
                  <a:pt x="7446" y="8876"/>
                  <a:pt x="7470" y="8927"/>
                  <a:pt x="7500" y="8927"/>
                </a:cubicBezTo>
                <a:cubicBezTo>
                  <a:pt x="7531" y="8926"/>
                  <a:pt x="7557" y="8874"/>
                  <a:pt x="7559" y="8812"/>
                </a:cubicBezTo>
                <a:cubicBezTo>
                  <a:pt x="7561" y="8750"/>
                  <a:pt x="7537" y="8700"/>
                  <a:pt x="7507" y="8700"/>
                </a:cubicBezTo>
                <a:close/>
                <a:moveTo>
                  <a:pt x="7663" y="8700"/>
                </a:moveTo>
                <a:cubicBezTo>
                  <a:pt x="7633" y="8701"/>
                  <a:pt x="7607" y="8751"/>
                  <a:pt x="7605" y="8814"/>
                </a:cubicBezTo>
                <a:cubicBezTo>
                  <a:pt x="7603" y="8876"/>
                  <a:pt x="7626" y="8927"/>
                  <a:pt x="7657" y="8927"/>
                </a:cubicBezTo>
                <a:cubicBezTo>
                  <a:pt x="7687" y="8926"/>
                  <a:pt x="7713" y="8874"/>
                  <a:pt x="7715" y="8812"/>
                </a:cubicBezTo>
                <a:cubicBezTo>
                  <a:pt x="7717" y="8750"/>
                  <a:pt x="7694" y="8700"/>
                  <a:pt x="7663" y="8700"/>
                </a:cubicBezTo>
                <a:close/>
                <a:moveTo>
                  <a:pt x="7819" y="8700"/>
                </a:moveTo>
                <a:cubicBezTo>
                  <a:pt x="7789" y="8701"/>
                  <a:pt x="7763" y="8751"/>
                  <a:pt x="7761" y="8814"/>
                </a:cubicBezTo>
                <a:cubicBezTo>
                  <a:pt x="7759" y="8876"/>
                  <a:pt x="7783" y="8927"/>
                  <a:pt x="7813" y="8927"/>
                </a:cubicBezTo>
                <a:cubicBezTo>
                  <a:pt x="7844" y="8926"/>
                  <a:pt x="7870" y="8874"/>
                  <a:pt x="7872" y="8812"/>
                </a:cubicBezTo>
                <a:cubicBezTo>
                  <a:pt x="7873" y="8749"/>
                  <a:pt x="7850" y="8700"/>
                  <a:pt x="7819" y="8700"/>
                </a:cubicBezTo>
                <a:close/>
                <a:moveTo>
                  <a:pt x="7995" y="8700"/>
                </a:moveTo>
                <a:cubicBezTo>
                  <a:pt x="7965" y="8701"/>
                  <a:pt x="7939" y="8751"/>
                  <a:pt x="7937" y="8814"/>
                </a:cubicBezTo>
                <a:cubicBezTo>
                  <a:pt x="7935" y="8876"/>
                  <a:pt x="7959" y="8927"/>
                  <a:pt x="7990" y="8927"/>
                </a:cubicBezTo>
                <a:cubicBezTo>
                  <a:pt x="8020" y="8926"/>
                  <a:pt x="8046" y="8874"/>
                  <a:pt x="8048" y="8812"/>
                </a:cubicBezTo>
                <a:cubicBezTo>
                  <a:pt x="8049" y="8749"/>
                  <a:pt x="8026" y="8700"/>
                  <a:pt x="7995" y="8700"/>
                </a:cubicBezTo>
                <a:close/>
                <a:moveTo>
                  <a:pt x="8151" y="8700"/>
                </a:moveTo>
                <a:cubicBezTo>
                  <a:pt x="8121" y="8701"/>
                  <a:pt x="8095" y="8751"/>
                  <a:pt x="8093" y="8814"/>
                </a:cubicBezTo>
                <a:cubicBezTo>
                  <a:pt x="8092" y="8876"/>
                  <a:pt x="8115" y="8927"/>
                  <a:pt x="8146" y="8927"/>
                </a:cubicBezTo>
                <a:cubicBezTo>
                  <a:pt x="8177" y="8926"/>
                  <a:pt x="8203" y="8874"/>
                  <a:pt x="8204" y="8812"/>
                </a:cubicBezTo>
                <a:cubicBezTo>
                  <a:pt x="8205" y="8750"/>
                  <a:pt x="8182" y="8700"/>
                  <a:pt x="8151" y="8700"/>
                </a:cubicBezTo>
                <a:close/>
                <a:moveTo>
                  <a:pt x="8307" y="8700"/>
                </a:moveTo>
                <a:cubicBezTo>
                  <a:pt x="8277" y="8701"/>
                  <a:pt x="8251" y="8751"/>
                  <a:pt x="8250" y="8814"/>
                </a:cubicBezTo>
                <a:cubicBezTo>
                  <a:pt x="8249" y="8876"/>
                  <a:pt x="8272" y="8927"/>
                  <a:pt x="8303" y="8927"/>
                </a:cubicBezTo>
                <a:cubicBezTo>
                  <a:pt x="8334" y="8926"/>
                  <a:pt x="8359" y="8874"/>
                  <a:pt x="8360" y="8812"/>
                </a:cubicBezTo>
                <a:cubicBezTo>
                  <a:pt x="8362" y="8749"/>
                  <a:pt x="8338" y="8700"/>
                  <a:pt x="8307" y="8700"/>
                </a:cubicBezTo>
                <a:close/>
                <a:moveTo>
                  <a:pt x="8464" y="8700"/>
                </a:moveTo>
                <a:cubicBezTo>
                  <a:pt x="8433" y="8701"/>
                  <a:pt x="8407" y="8751"/>
                  <a:pt x="8406" y="8814"/>
                </a:cubicBezTo>
                <a:cubicBezTo>
                  <a:pt x="8405" y="8876"/>
                  <a:pt x="8429" y="8927"/>
                  <a:pt x="8459" y="8927"/>
                </a:cubicBezTo>
                <a:cubicBezTo>
                  <a:pt x="8490" y="8926"/>
                  <a:pt x="8516" y="8874"/>
                  <a:pt x="8517" y="8812"/>
                </a:cubicBezTo>
                <a:cubicBezTo>
                  <a:pt x="8518" y="8749"/>
                  <a:pt x="8494" y="8700"/>
                  <a:pt x="8464" y="8700"/>
                </a:cubicBezTo>
                <a:close/>
                <a:moveTo>
                  <a:pt x="8619" y="8700"/>
                </a:moveTo>
                <a:cubicBezTo>
                  <a:pt x="8589" y="8701"/>
                  <a:pt x="8564" y="8751"/>
                  <a:pt x="8563" y="8814"/>
                </a:cubicBezTo>
                <a:cubicBezTo>
                  <a:pt x="8562" y="8876"/>
                  <a:pt x="8586" y="8927"/>
                  <a:pt x="8616" y="8927"/>
                </a:cubicBezTo>
                <a:cubicBezTo>
                  <a:pt x="8647" y="8926"/>
                  <a:pt x="8672" y="8876"/>
                  <a:pt x="8673" y="8814"/>
                </a:cubicBezTo>
                <a:cubicBezTo>
                  <a:pt x="8674" y="8751"/>
                  <a:pt x="8650" y="8700"/>
                  <a:pt x="8619" y="8700"/>
                </a:cubicBezTo>
                <a:close/>
                <a:moveTo>
                  <a:pt x="8775" y="8700"/>
                </a:moveTo>
                <a:cubicBezTo>
                  <a:pt x="8745" y="8701"/>
                  <a:pt x="8720" y="8751"/>
                  <a:pt x="8719" y="8814"/>
                </a:cubicBezTo>
                <a:cubicBezTo>
                  <a:pt x="8718" y="8876"/>
                  <a:pt x="8742" y="8927"/>
                  <a:pt x="8773" y="8927"/>
                </a:cubicBezTo>
                <a:cubicBezTo>
                  <a:pt x="8803" y="8926"/>
                  <a:pt x="8829" y="8876"/>
                  <a:pt x="8830" y="8814"/>
                </a:cubicBezTo>
                <a:cubicBezTo>
                  <a:pt x="8830" y="8751"/>
                  <a:pt x="8806" y="8700"/>
                  <a:pt x="8775" y="8700"/>
                </a:cubicBezTo>
                <a:close/>
                <a:moveTo>
                  <a:pt x="8932" y="8700"/>
                </a:moveTo>
                <a:cubicBezTo>
                  <a:pt x="8901" y="8701"/>
                  <a:pt x="8876" y="8751"/>
                  <a:pt x="8875" y="8814"/>
                </a:cubicBezTo>
                <a:cubicBezTo>
                  <a:pt x="8875" y="8876"/>
                  <a:pt x="8899" y="8927"/>
                  <a:pt x="8930" y="8927"/>
                </a:cubicBezTo>
                <a:cubicBezTo>
                  <a:pt x="8960" y="8926"/>
                  <a:pt x="8986" y="8876"/>
                  <a:pt x="8986" y="8814"/>
                </a:cubicBezTo>
                <a:cubicBezTo>
                  <a:pt x="8987" y="8751"/>
                  <a:pt x="8962" y="8700"/>
                  <a:pt x="8932" y="8700"/>
                </a:cubicBezTo>
                <a:close/>
                <a:moveTo>
                  <a:pt x="9088" y="8700"/>
                </a:moveTo>
                <a:cubicBezTo>
                  <a:pt x="9058" y="8701"/>
                  <a:pt x="9032" y="8751"/>
                  <a:pt x="9032" y="8814"/>
                </a:cubicBezTo>
                <a:cubicBezTo>
                  <a:pt x="9031" y="8876"/>
                  <a:pt x="9056" y="8927"/>
                  <a:pt x="9086" y="8927"/>
                </a:cubicBezTo>
                <a:cubicBezTo>
                  <a:pt x="9117" y="8926"/>
                  <a:pt x="9142" y="8876"/>
                  <a:pt x="9142" y="8814"/>
                </a:cubicBezTo>
                <a:cubicBezTo>
                  <a:pt x="9143" y="8751"/>
                  <a:pt x="9118" y="8700"/>
                  <a:pt x="9088" y="8700"/>
                </a:cubicBezTo>
                <a:close/>
                <a:moveTo>
                  <a:pt x="9244" y="8700"/>
                </a:moveTo>
                <a:cubicBezTo>
                  <a:pt x="9213" y="8701"/>
                  <a:pt x="9189" y="8751"/>
                  <a:pt x="9188" y="8814"/>
                </a:cubicBezTo>
                <a:cubicBezTo>
                  <a:pt x="9188" y="8876"/>
                  <a:pt x="9212" y="8927"/>
                  <a:pt x="9243" y="8927"/>
                </a:cubicBezTo>
                <a:cubicBezTo>
                  <a:pt x="9273" y="8926"/>
                  <a:pt x="9299" y="8876"/>
                  <a:pt x="9299" y="8814"/>
                </a:cubicBezTo>
                <a:cubicBezTo>
                  <a:pt x="9299" y="8751"/>
                  <a:pt x="9274" y="8700"/>
                  <a:pt x="9244" y="8700"/>
                </a:cubicBezTo>
                <a:close/>
                <a:moveTo>
                  <a:pt x="9400" y="8700"/>
                </a:moveTo>
                <a:cubicBezTo>
                  <a:pt x="9370" y="8701"/>
                  <a:pt x="9345" y="8751"/>
                  <a:pt x="9345" y="8814"/>
                </a:cubicBezTo>
                <a:cubicBezTo>
                  <a:pt x="9345" y="8876"/>
                  <a:pt x="9369" y="8927"/>
                  <a:pt x="9400" y="8927"/>
                </a:cubicBezTo>
                <a:cubicBezTo>
                  <a:pt x="9430" y="8926"/>
                  <a:pt x="9455" y="8876"/>
                  <a:pt x="9455" y="8814"/>
                </a:cubicBezTo>
                <a:cubicBezTo>
                  <a:pt x="9455" y="8751"/>
                  <a:pt x="9431" y="8700"/>
                  <a:pt x="9400" y="8700"/>
                </a:cubicBezTo>
                <a:close/>
                <a:moveTo>
                  <a:pt x="9556" y="8700"/>
                </a:moveTo>
                <a:cubicBezTo>
                  <a:pt x="9526" y="8701"/>
                  <a:pt x="9501" y="8753"/>
                  <a:pt x="9501" y="8815"/>
                </a:cubicBezTo>
                <a:cubicBezTo>
                  <a:pt x="9501" y="8878"/>
                  <a:pt x="9526" y="8927"/>
                  <a:pt x="9556" y="8927"/>
                </a:cubicBezTo>
                <a:cubicBezTo>
                  <a:pt x="9587" y="8926"/>
                  <a:pt x="9612" y="8876"/>
                  <a:pt x="9612" y="8814"/>
                </a:cubicBezTo>
                <a:cubicBezTo>
                  <a:pt x="9612" y="8751"/>
                  <a:pt x="9587" y="8700"/>
                  <a:pt x="9556" y="8700"/>
                </a:cubicBezTo>
                <a:close/>
                <a:moveTo>
                  <a:pt x="9712" y="8700"/>
                </a:moveTo>
                <a:cubicBezTo>
                  <a:pt x="9682" y="8701"/>
                  <a:pt x="9657" y="8751"/>
                  <a:pt x="9657" y="8814"/>
                </a:cubicBezTo>
                <a:cubicBezTo>
                  <a:pt x="9658" y="8876"/>
                  <a:pt x="9682" y="8927"/>
                  <a:pt x="9713" y="8927"/>
                </a:cubicBezTo>
                <a:cubicBezTo>
                  <a:pt x="9744" y="8926"/>
                  <a:pt x="9768" y="8876"/>
                  <a:pt x="9768" y="8814"/>
                </a:cubicBezTo>
                <a:cubicBezTo>
                  <a:pt x="9768" y="8751"/>
                  <a:pt x="9743" y="8700"/>
                  <a:pt x="9712" y="8700"/>
                </a:cubicBezTo>
                <a:close/>
                <a:moveTo>
                  <a:pt x="9868" y="8700"/>
                </a:moveTo>
                <a:cubicBezTo>
                  <a:pt x="9838" y="8701"/>
                  <a:pt x="9814" y="8753"/>
                  <a:pt x="9814" y="8815"/>
                </a:cubicBezTo>
                <a:cubicBezTo>
                  <a:pt x="9814" y="8878"/>
                  <a:pt x="9839" y="8927"/>
                  <a:pt x="9869" y="8927"/>
                </a:cubicBezTo>
                <a:cubicBezTo>
                  <a:pt x="9900" y="8926"/>
                  <a:pt x="9925" y="8876"/>
                  <a:pt x="9924" y="8814"/>
                </a:cubicBezTo>
                <a:cubicBezTo>
                  <a:pt x="9924" y="8751"/>
                  <a:pt x="9899" y="8700"/>
                  <a:pt x="9868" y="8700"/>
                </a:cubicBezTo>
                <a:close/>
                <a:moveTo>
                  <a:pt x="10044" y="8700"/>
                </a:moveTo>
                <a:cubicBezTo>
                  <a:pt x="10014" y="8701"/>
                  <a:pt x="9989" y="8751"/>
                  <a:pt x="9990" y="8814"/>
                </a:cubicBezTo>
                <a:cubicBezTo>
                  <a:pt x="9990" y="8876"/>
                  <a:pt x="10016" y="8927"/>
                  <a:pt x="10046" y="8927"/>
                </a:cubicBezTo>
                <a:cubicBezTo>
                  <a:pt x="10077" y="8926"/>
                  <a:pt x="10101" y="8876"/>
                  <a:pt x="10100" y="8814"/>
                </a:cubicBezTo>
                <a:cubicBezTo>
                  <a:pt x="10100" y="8751"/>
                  <a:pt x="10075" y="8700"/>
                  <a:pt x="10044" y="8700"/>
                </a:cubicBezTo>
                <a:close/>
                <a:moveTo>
                  <a:pt x="10200" y="8700"/>
                </a:moveTo>
                <a:cubicBezTo>
                  <a:pt x="10170" y="8701"/>
                  <a:pt x="10146" y="8753"/>
                  <a:pt x="10146" y="8815"/>
                </a:cubicBezTo>
                <a:cubicBezTo>
                  <a:pt x="10147" y="8878"/>
                  <a:pt x="10172" y="8927"/>
                  <a:pt x="10202" y="8927"/>
                </a:cubicBezTo>
                <a:cubicBezTo>
                  <a:pt x="10233" y="8926"/>
                  <a:pt x="10258" y="8876"/>
                  <a:pt x="10257" y="8814"/>
                </a:cubicBezTo>
                <a:cubicBezTo>
                  <a:pt x="10256" y="8751"/>
                  <a:pt x="10230" y="8700"/>
                  <a:pt x="10200" y="8700"/>
                </a:cubicBezTo>
                <a:close/>
                <a:moveTo>
                  <a:pt x="10356" y="8700"/>
                </a:moveTo>
                <a:cubicBezTo>
                  <a:pt x="10326" y="8701"/>
                  <a:pt x="10302" y="8753"/>
                  <a:pt x="10303" y="8815"/>
                </a:cubicBezTo>
                <a:cubicBezTo>
                  <a:pt x="10303" y="8878"/>
                  <a:pt x="10329" y="8927"/>
                  <a:pt x="10359" y="8927"/>
                </a:cubicBezTo>
                <a:cubicBezTo>
                  <a:pt x="10390" y="8926"/>
                  <a:pt x="10414" y="8876"/>
                  <a:pt x="10413" y="8814"/>
                </a:cubicBezTo>
                <a:cubicBezTo>
                  <a:pt x="10412" y="8751"/>
                  <a:pt x="10387" y="8700"/>
                  <a:pt x="10356" y="8700"/>
                </a:cubicBezTo>
                <a:close/>
                <a:moveTo>
                  <a:pt x="10512" y="8700"/>
                </a:moveTo>
                <a:cubicBezTo>
                  <a:pt x="10482" y="8701"/>
                  <a:pt x="10458" y="8752"/>
                  <a:pt x="10459" y="8815"/>
                </a:cubicBezTo>
                <a:cubicBezTo>
                  <a:pt x="10460" y="8878"/>
                  <a:pt x="10485" y="8927"/>
                  <a:pt x="10516" y="8927"/>
                </a:cubicBezTo>
                <a:cubicBezTo>
                  <a:pt x="10546" y="8926"/>
                  <a:pt x="10570" y="8876"/>
                  <a:pt x="10569" y="8814"/>
                </a:cubicBezTo>
                <a:cubicBezTo>
                  <a:pt x="10568" y="8751"/>
                  <a:pt x="10543" y="8700"/>
                  <a:pt x="10512" y="8700"/>
                </a:cubicBezTo>
                <a:close/>
                <a:moveTo>
                  <a:pt x="10669" y="8700"/>
                </a:moveTo>
                <a:cubicBezTo>
                  <a:pt x="10638" y="8701"/>
                  <a:pt x="10614" y="8752"/>
                  <a:pt x="10615" y="8815"/>
                </a:cubicBezTo>
                <a:cubicBezTo>
                  <a:pt x="10617" y="8878"/>
                  <a:pt x="10642" y="8927"/>
                  <a:pt x="10673" y="8927"/>
                </a:cubicBezTo>
                <a:cubicBezTo>
                  <a:pt x="10703" y="8926"/>
                  <a:pt x="10727" y="8876"/>
                  <a:pt x="10726" y="8814"/>
                </a:cubicBezTo>
                <a:cubicBezTo>
                  <a:pt x="10725" y="8751"/>
                  <a:pt x="10699" y="8700"/>
                  <a:pt x="10669" y="8700"/>
                </a:cubicBezTo>
                <a:close/>
                <a:moveTo>
                  <a:pt x="10825" y="8700"/>
                </a:moveTo>
                <a:cubicBezTo>
                  <a:pt x="10795" y="8701"/>
                  <a:pt x="10771" y="8753"/>
                  <a:pt x="10772" y="8815"/>
                </a:cubicBezTo>
                <a:cubicBezTo>
                  <a:pt x="10773" y="8878"/>
                  <a:pt x="10799" y="8927"/>
                  <a:pt x="10829" y="8927"/>
                </a:cubicBezTo>
                <a:cubicBezTo>
                  <a:pt x="10860" y="8926"/>
                  <a:pt x="10884" y="8876"/>
                  <a:pt x="10882" y="8814"/>
                </a:cubicBezTo>
                <a:cubicBezTo>
                  <a:pt x="10881" y="8751"/>
                  <a:pt x="10855" y="8700"/>
                  <a:pt x="10825" y="8700"/>
                </a:cubicBezTo>
                <a:close/>
                <a:moveTo>
                  <a:pt x="11137" y="8700"/>
                </a:moveTo>
                <a:cubicBezTo>
                  <a:pt x="11107" y="8701"/>
                  <a:pt x="11083" y="8753"/>
                  <a:pt x="11085" y="8815"/>
                </a:cubicBezTo>
                <a:cubicBezTo>
                  <a:pt x="11086" y="8878"/>
                  <a:pt x="11112" y="8927"/>
                  <a:pt x="11143" y="8927"/>
                </a:cubicBezTo>
                <a:cubicBezTo>
                  <a:pt x="11173" y="8926"/>
                  <a:pt x="11197" y="8876"/>
                  <a:pt x="11195" y="8814"/>
                </a:cubicBezTo>
                <a:cubicBezTo>
                  <a:pt x="11194" y="8751"/>
                  <a:pt x="11168" y="8700"/>
                  <a:pt x="11137" y="8700"/>
                </a:cubicBezTo>
                <a:close/>
                <a:moveTo>
                  <a:pt x="11293" y="8700"/>
                </a:moveTo>
                <a:cubicBezTo>
                  <a:pt x="11263" y="8701"/>
                  <a:pt x="11239" y="8751"/>
                  <a:pt x="11241" y="8814"/>
                </a:cubicBezTo>
                <a:cubicBezTo>
                  <a:pt x="11243" y="8876"/>
                  <a:pt x="11269" y="8927"/>
                  <a:pt x="11300" y="8927"/>
                </a:cubicBezTo>
                <a:cubicBezTo>
                  <a:pt x="11330" y="8926"/>
                  <a:pt x="11353" y="8876"/>
                  <a:pt x="11352" y="8814"/>
                </a:cubicBezTo>
                <a:cubicBezTo>
                  <a:pt x="11350" y="8751"/>
                  <a:pt x="11323" y="8700"/>
                  <a:pt x="11293" y="8700"/>
                </a:cubicBezTo>
                <a:close/>
                <a:moveTo>
                  <a:pt x="11449" y="8700"/>
                </a:moveTo>
                <a:cubicBezTo>
                  <a:pt x="11419" y="8701"/>
                  <a:pt x="11396" y="8753"/>
                  <a:pt x="11397" y="8815"/>
                </a:cubicBezTo>
                <a:cubicBezTo>
                  <a:pt x="11399" y="8878"/>
                  <a:pt x="11426" y="8927"/>
                  <a:pt x="11456" y="8927"/>
                </a:cubicBezTo>
                <a:cubicBezTo>
                  <a:pt x="11487" y="8926"/>
                  <a:pt x="11510" y="8876"/>
                  <a:pt x="11508" y="8814"/>
                </a:cubicBezTo>
                <a:cubicBezTo>
                  <a:pt x="11506" y="8751"/>
                  <a:pt x="11480" y="8700"/>
                  <a:pt x="11449" y="8700"/>
                </a:cubicBezTo>
                <a:close/>
                <a:moveTo>
                  <a:pt x="11605" y="8700"/>
                </a:moveTo>
                <a:cubicBezTo>
                  <a:pt x="11575" y="8701"/>
                  <a:pt x="11552" y="8753"/>
                  <a:pt x="11554" y="8815"/>
                </a:cubicBezTo>
                <a:cubicBezTo>
                  <a:pt x="11556" y="8878"/>
                  <a:pt x="11583" y="8927"/>
                  <a:pt x="11613" y="8927"/>
                </a:cubicBezTo>
                <a:cubicBezTo>
                  <a:pt x="11644" y="8926"/>
                  <a:pt x="11666" y="8876"/>
                  <a:pt x="11664" y="8814"/>
                </a:cubicBezTo>
                <a:cubicBezTo>
                  <a:pt x="11662" y="8751"/>
                  <a:pt x="11636" y="8700"/>
                  <a:pt x="11605" y="8700"/>
                </a:cubicBezTo>
                <a:close/>
                <a:moveTo>
                  <a:pt x="11762" y="8700"/>
                </a:moveTo>
                <a:cubicBezTo>
                  <a:pt x="11731" y="8701"/>
                  <a:pt x="11708" y="8752"/>
                  <a:pt x="11710" y="8815"/>
                </a:cubicBezTo>
                <a:cubicBezTo>
                  <a:pt x="11712" y="8878"/>
                  <a:pt x="11739" y="8927"/>
                  <a:pt x="11769" y="8927"/>
                </a:cubicBezTo>
                <a:cubicBezTo>
                  <a:pt x="11800" y="8926"/>
                  <a:pt x="11823" y="8876"/>
                  <a:pt x="11821" y="8814"/>
                </a:cubicBezTo>
                <a:cubicBezTo>
                  <a:pt x="11819" y="8751"/>
                  <a:pt x="11792" y="8700"/>
                  <a:pt x="11762" y="8700"/>
                </a:cubicBezTo>
                <a:close/>
                <a:moveTo>
                  <a:pt x="11917" y="8700"/>
                </a:moveTo>
                <a:cubicBezTo>
                  <a:pt x="11887" y="8701"/>
                  <a:pt x="11864" y="8753"/>
                  <a:pt x="11867" y="8815"/>
                </a:cubicBezTo>
                <a:cubicBezTo>
                  <a:pt x="11869" y="8878"/>
                  <a:pt x="11896" y="8927"/>
                  <a:pt x="11927" y="8927"/>
                </a:cubicBezTo>
                <a:cubicBezTo>
                  <a:pt x="11957" y="8926"/>
                  <a:pt x="11980" y="8876"/>
                  <a:pt x="11977" y="8814"/>
                </a:cubicBezTo>
                <a:cubicBezTo>
                  <a:pt x="11975" y="8751"/>
                  <a:pt x="11948" y="8700"/>
                  <a:pt x="11917" y="8700"/>
                </a:cubicBezTo>
                <a:close/>
                <a:moveTo>
                  <a:pt x="12074" y="8700"/>
                </a:moveTo>
                <a:cubicBezTo>
                  <a:pt x="12043" y="8701"/>
                  <a:pt x="12021" y="8752"/>
                  <a:pt x="12023" y="8815"/>
                </a:cubicBezTo>
                <a:cubicBezTo>
                  <a:pt x="12025" y="8878"/>
                  <a:pt x="12052" y="8927"/>
                  <a:pt x="12083" y="8927"/>
                </a:cubicBezTo>
                <a:cubicBezTo>
                  <a:pt x="12113" y="8926"/>
                  <a:pt x="12136" y="8876"/>
                  <a:pt x="12134" y="8814"/>
                </a:cubicBezTo>
                <a:cubicBezTo>
                  <a:pt x="12131" y="8751"/>
                  <a:pt x="12104" y="8700"/>
                  <a:pt x="12074" y="8700"/>
                </a:cubicBezTo>
                <a:close/>
                <a:moveTo>
                  <a:pt x="12230" y="8700"/>
                </a:moveTo>
                <a:cubicBezTo>
                  <a:pt x="12200" y="8701"/>
                  <a:pt x="12177" y="8753"/>
                  <a:pt x="12179" y="8815"/>
                </a:cubicBezTo>
                <a:cubicBezTo>
                  <a:pt x="12182" y="8878"/>
                  <a:pt x="12209" y="8927"/>
                  <a:pt x="12240" y="8927"/>
                </a:cubicBezTo>
                <a:cubicBezTo>
                  <a:pt x="12271" y="8926"/>
                  <a:pt x="12293" y="8876"/>
                  <a:pt x="12290" y="8814"/>
                </a:cubicBezTo>
                <a:cubicBezTo>
                  <a:pt x="12287" y="8751"/>
                  <a:pt x="12261" y="8700"/>
                  <a:pt x="12230" y="8700"/>
                </a:cubicBezTo>
                <a:close/>
                <a:moveTo>
                  <a:pt x="12405" y="8700"/>
                </a:moveTo>
                <a:cubicBezTo>
                  <a:pt x="12375" y="8701"/>
                  <a:pt x="12353" y="8753"/>
                  <a:pt x="12355" y="8815"/>
                </a:cubicBezTo>
                <a:cubicBezTo>
                  <a:pt x="12358" y="8878"/>
                  <a:pt x="12385" y="8927"/>
                  <a:pt x="12416" y="8927"/>
                </a:cubicBezTo>
                <a:cubicBezTo>
                  <a:pt x="12446" y="8926"/>
                  <a:pt x="12469" y="8876"/>
                  <a:pt x="12466" y="8814"/>
                </a:cubicBezTo>
                <a:cubicBezTo>
                  <a:pt x="12463" y="8751"/>
                  <a:pt x="12436" y="8700"/>
                  <a:pt x="12405" y="8700"/>
                </a:cubicBezTo>
                <a:close/>
                <a:moveTo>
                  <a:pt x="12542" y="8700"/>
                </a:moveTo>
                <a:cubicBezTo>
                  <a:pt x="12512" y="8701"/>
                  <a:pt x="12489" y="8753"/>
                  <a:pt x="12492" y="8815"/>
                </a:cubicBezTo>
                <a:cubicBezTo>
                  <a:pt x="12495" y="8878"/>
                  <a:pt x="12523" y="8927"/>
                  <a:pt x="12553" y="8927"/>
                </a:cubicBezTo>
                <a:cubicBezTo>
                  <a:pt x="12584" y="8926"/>
                  <a:pt x="12606" y="8876"/>
                  <a:pt x="12603" y="8814"/>
                </a:cubicBezTo>
                <a:cubicBezTo>
                  <a:pt x="12600" y="8751"/>
                  <a:pt x="12573" y="8700"/>
                  <a:pt x="12542" y="8700"/>
                </a:cubicBezTo>
                <a:close/>
                <a:moveTo>
                  <a:pt x="7371" y="8751"/>
                </a:moveTo>
                <a:cubicBezTo>
                  <a:pt x="7340" y="8751"/>
                  <a:pt x="7314" y="8801"/>
                  <a:pt x="7311" y="8864"/>
                </a:cubicBezTo>
                <a:cubicBezTo>
                  <a:pt x="7309" y="8926"/>
                  <a:pt x="7332" y="8977"/>
                  <a:pt x="7363" y="8977"/>
                </a:cubicBezTo>
                <a:cubicBezTo>
                  <a:pt x="7393" y="8977"/>
                  <a:pt x="7420" y="8925"/>
                  <a:pt x="7422" y="8862"/>
                </a:cubicBezTo>
                <a:cubicBezTo>
                  <a:pt x="7424" y="8800"/>
                  <a:pt x="7401" y="8750"/>
                  <a:pt x="7371" y="8751"/>
                </a:cubicBezTo>
                <a:close/>
                <a:moveTo>
                  <a:pt x="913" y="8801"/>
                </a:moveTo>
                <a:cubicBezTo>
                  <a:pt x="883" y="8801"/>
                  <a:pt x="851" y="8852"/>
                  <a:pt x="843" y="8914"/>
                </a:cubicBezTo>
                <a:cubicBezTo>
                  <a:pt x="834" y="8976"/>
                  <a:pt x="852" y="9026"/>
                  <a:pt x="882" y="9026"/>
                </a:cubicBezTo>
                <a:cubicBezTo>
                  <a:pt x="913" y="9025"/>
                  <a:pt x="944" y="8975"/>
                  <a:pt x="953" y="8913"/>
                </a:cubicBezTo>
                <a:cubicBezTo>
                  <a:pt x="961" y="8851"/>
                  <a:pt x="943" y="8801"/>
                  <a:pt x="913" y="8801"/>
                </a:cubicBezTo>
                <a:close/>
                <a:moveTo>
                  <a:pt x="1069" y="8801"/>
                </a:moveTo>
                <a:cubicBezTo>
                  <a:pt x="1039" y="8801"/>
                  <a:pt x="1007" y="8852"/>
                  <a:pt x="999" y="8914"/>
                </a:cubicBezTo>
                <a:cubicBezTo>
                  <a:pt x="990" y="8976"/>
                  <a:pt x="1008" y="9026"/>
                  <a:pt x="1039" y="9026"/>
                </a:cubicBezTo>
                <a:cubicBezTo>
                  <a:pt x="1069" y="9025"/>
                  <a:pt x="1101" y="8974"/>
                  <a:pt x="1109" y="8913"/>
                </a:cubicBezTo>
                <a:cubicBezTo>
                  <a:pt x="1118" y="8851"/>
                  <a:pt x="1100" y="8801"/>
                  <a:pt x="1069" y="8801"/>
                </a:cubicBezTo>
                <a:close/>
                <a:moveTo>
                  <a:pt x="581" y="8851"/>
                </a:moveTo>
                <a:cubicBezTo>
                  <a:pt x="551" y="8852"/>
                  <a:pt x="519" y="8902"/>
                  <a:pt x="510" y="8964"/>
                </a:cubicBezTo>
                <a:cubicBezTo>
                  <a:pt x="501" y="9026"/>
                  <a:pt x="519" y="9076"/>
                  <a:pt x="550" y="9076"/>
                </a:cubicBezTo>
                <a:cubicBezTo>
                  <a:pt x="580" y="9076"/>
                  <a:pt x="612" y="9025"/>
                  <a:pt x="621" y="8963"/>
                </a:cubicBezTo>
                <a:cubicBezTo>
                  <a:pt x="630" y="8901"/>
                  <a:pt x="612" y="8851"/>
                  <a:pt x="581" y="8851"/>
                </a:cubicBezTo>
                <a:close/>
                <a:moveTo>
                  <a:pt x="1225" y="8851"/>
                </a:moveTo>
                <a:cubicBezTo>
                  <a:pt x="1195" y="8852"/>
                  <a:pt x="1163" y="8902"/>
                  <a:pt x="1155" y="8964"/>
                </a:cubicBezTo>
                <a:cubicBezTo>
                  <a:pt x="1147" y="9026"/>
                  <a:pt x="1165" y="9076"/>
                  <a:pt x="1195" y="9076"/>
                </a:cubicBezTo>
                <a:cubicBezTo>
                  <a:pt x="1226" y="9076"/>
                  <a:pt x="1257" y="9025"/>
                  <a:pt x="1266" y="8963"/>
                </a:cubicBezTo>
                <a:cubicBezTo>
                  <a:pt x="1274" y="8901"/>
                  <a:pt x="1256" y="8851"/>
                  <a:pt x="1225" y="8851"/>
                </a:cubicBezTo>
                <a:close/>
                <a:moveTo>
                  <a:pt x="1382" y="8851"/>
                </a:moveTo>
                <a:cubicBezTo>
                  <a:pt x="1351" y="8852"/>
                  <a:pt x="1320" y="8903"/>
                  <a:pt x="1311" y="8964"/>
                </a:cubicBezTo>
                <a:cubicBezTo>
                  <a:pt x="1303" y="9026"/>
                  <a:pt x="1322" y="9076"/>
                  <a:pt x="1352" y="9076"/>
                </a:cubicBezTo>
                <a:cubicBezTo>
                  <a:pt x="1383" y="9076"/>
                  <a:pt x="1414" y="9025"/>
                  <a:pt x="1422" y="8963"/>
                </a:cubicBezTo>
                <a:cubicBezTo>
                  <a:pt x="1430" y="8901"/>
                  <a:pt x="1412" y="8851"/>
                  <a:pt x="1382" y="8851"/>
                </a:cubicBezTo>
                <a:close/>
                <a:moveTo>
                  <a:pt x="15100" y="8952"/>
                </a:moveTo>
                <a:cubicBezTo>
                  <a:pt x="15069" y="8952"/>
                  <a:pt x="15048" y="9004"/>
                  <a:pt x="15054" y="9067"/>
                </a:cubicBezTo>
                <a:cubicBezTo>
                  <a:pt x="15059" y="9130"/>
                  <a:pt x="15089" y="9180"/>
                  <a:pt x="15120" y="9180"/>
                </a:cubicBezTo>
                <a:cubicBezTo>
                  <a:pt x="15151" y="9179"/>
                  <a:pt x="15171" y="9128"/>
                  <a:pt x="15165" y="9065"/>
                </a:cubicBezTo>
                <a:cubicBezTo>
                  <a:pt x="15160" y="9002"/>
                  <a:pt x="15130" y="8951"/>
                  <a:pt x="15100" y="8952"/>
                </a:cubicBezTo>
                <a:close/>
                <a:moveTo>
                  <a:pt x="15256" y="8952"/>
                </a:moveTo>
                <a:cubicBezTo>
                  <a:pt x="15226" y="8952"/>
                  <a:pt x="15205" y="9004"/>
                  <a:pt x="15211" y="9067"/>
                </a:cubicBezTo>
                <a:cubicBezTo>
                  <a:pt x="15217" y="9129"/>
                  <a:pt x="15246" y="9180"/>
                  <a:pt x="15276" y="9180"/>
                </a:cubicBezTo>
                <a:cubicBezTo>
                  <a:pt x="15307" y="9179"/>
                  <a:pt x="15327" y="9128"/>
                  <a:pt x="15322" y="9065"/>
                </a:cubicBezTo>
                <a:cubicBezTo>
                  <a:pt x="15316" y="9002"/>
                  <a:pt x="15287" y="8951"/>
                  <a:pt x="15256" y="8952"/>
                </a:cubicBezTo>
                <a:close/>
                <a:moveTo>
                  <a:pt x="15412" y="8952"/>
                </a:moveTo>
                <a:cubicBezTo>
                  <a:pt x="15381" y="8952"/>
                  <a:pt x="15362" y="9004"/>
                  <a:pt x="15367" y="9067"/>
                </a:cubicBezTo>
                <a:cubicBezTo>
                  <a:pt x="15373" y="9129"/>
                  <a:pt x="15403" y="9180"/>
                  <a:pt x="15433" y="9180"/>
                </a:cubicBezTo>
                <a:cubicBezTo>
                  <a:pt x="15464" y="9179"/>
                  <a:pt x="15484" y="9128"/>
                  <a:pt x="15478" y="9065"/>
                </a:cubicBezTo>
                <a:cubicBezTo>
                  <a:pt x="15472" y="9002"/>
                  <a:pt x="15443" y="8951"/>
                  <a:pt x="15412" y="8952"/>
                </a:cubicBezTo>
                <a:close/>
                <a:moveTo>
                  <a:pt x="15568" y="8952"/>
                </a:moveTo>
                <a:cubicBezTo>
                  <a:pt x="15538" y="8952"/>
                  <a:pt x="15518" y="9004"/>
                  <a:pt x="15524" y="9067"/>
                </a:cubicBezTo>
                <a:cubicBezTo>
                  <a:pt x="15530" y="9129"/>
                  <a:pt x="15559" y="9180"/>
                  <a:pt x="15590" y="9180"/>
                </a:cubicBezTo>
                <a:cubicBezTo>
                  <a:pt x="15620" y="9179"/>
                  <a:pt x="15640" y="9128"/>
                  <a:pt x="15634" y="9065"/>
                </a:cubicBezTo>
                <a:cubicBezTo>
                  <a:pt x="15628" y="9002"/>
                  <a:pt x="15599" y="8951"/>
                  <a:pt x="15568" y="8952"/>
                </a:cubicBezTo>
                <a:close/>
                <a:moveTo>
                  <a:pt x="15724" y="8952"/>
                </a:moveTo>
                <a:cubicBezTo>
                  <a:pt x="15694" y="8952"/>
                  <a:pt x="15674" y="9004"/>
                  <a:pt x="15680" y="9067"/>
                </a:cubicBezTo>
                <a:cubicBezTo>
                  <a:pt x="15686" y="9129"/>
                  <a:pt x="15716" y="9180"/>
                  <a:pt x="15747" y="9180"/>
                </a:cubicBezTo>
                <a:cubicBezTo>
                  <a:pt x="15777" y="9179"/>
                  <a:pt x="15797" y="9128"/>
                  <a:pt x="15791" y="9065"/>
                </a:cubicBezTo>
                <a:cubicBezTo>
                  <a:pt x="15784" y="9002"/>
                  <a:pt x="15755" y="8951"/>
                  <a:pt x="15724" y="8952"/>
                </a:cubicBezTo>
                <a:close/>
                <a:moveTo>
                  <a:pt x="15900" y="8952"/>
                </a:moveTo>
                <a:cubicBezTo>
                  <a:pt x="15869" y="8952"/>
                  <a:pt x="15850" y="9004"/>
                  <a:pt x="15856" y="9067"/>
                </a:cubicBezTo>
                <a:cubicBezTo>
                  <a:pt x="15862" y="9129"/>
                  <a:pt x="15893" y="9180"/>
                  <a:pt x="15923" y="9180"/>
                </a:cubicBezTo>
                <a:cubicBezTo>
                  <a:pt x="15954" y="9179"/>
                  <a:pt x="15974" y="9128"/>
                  <a:pt x="15967" y="9065"/>
                </a:cubicBezTo>
                <a:cubicBezTo>
                  <a:pt x="15961" y="9002"/>
                  <a:pt x="15931" y="8951"/>
                  <a:pt x="15900" y="8952"/>
                </a:cubicBezTo>
                <a:close/>
                <a:moveTo>
                  <a:pt x="16056" y="8952"/>
                </a:moveTo>
                <a:cubicBezTo>
                  <a:pt x="16026" y="8952"/>
                  <a:pt x="16006" y="9004"/>
                  <a:pt x="16012" y="9067"/>
                </a:cubicBezTo>
                <a:cubicBezTo>
                  <a:pt x="16019" y="9129"/>
                  <a:pt x="16049" y="9180"/>
                  <a:pt x="16080" y="9180"/>
                </a:cubicBezTo>
                <a:cubicBezTo>
                  <a:pt x="16110" y="9179"/>
                  <a:pt x="16130" y="9128"/>
                  <a:pt x="16124" y="9065"/>
                </a:cubicBezTo>
                <a:cubicBezTo>
                  <a:pt x="16117" y="9002"/>
                  <a:pt x="16087" y="8951"/>
                  <a:pt x="16056" y="8952"/>
                </a:cubicBezTo>
                <a:close/>
                <a:moveTo>
                  <a:pt x="16212" y="8952"/>
                </a:moveTo>
                <a:cubicBezTo>
                  <a:pt x="16182" y="8952"/>
                  <a:pt x="16162" y="9004"/>
                  <a:pt x="16169" y="9067"/>
                </a:cubicBezTo>
                <a:cubicBezTo>
                  <a:pt x="16175" y="9129"/>
                  <a:pt x="16206" y="9180"/>
                  <a:pt x="16237" y="9180"/>
                </a:cubicBezTo>
                <a:cubicBezTo>
                  <a:pt x="16267" y="9179"/>
                  <a:pt x="16287" y="9128"/>
                  <a:pt x="16280" y="9065"/>
                </a:cubicBezTo>
                <a:cubicBezTo>
                  <a:pt x="16273" y="9002"/>
                  <a:pt x="16243" y="8951"/>
                  <a:pt x="16212" y="8952"/>
                </a:cubicBezTo>
                <a:close/>
                <a:moveTo>
                  <a:pt x="16369" y="8952"/>
                </a:moveTo>
                <a:cubicBezTo>
                  <a:pt x="16338" y="8952"/>
                  <a:pt x="16318" y="9004"/>
                  <a:pt x="16325" y="9067"/>
                </a:cubicBezTo>
                <a:cubicBezTo>
                  <a:pt x="16332" y="9129"/>
                  <a:pt x="16362" y="9180"/>
                  <a:pt x="16393" y="9180"/>
                </a:cubicBezTo>
                <a:cubicBezTo>
                  <a:pt x="16424" y="9179"/>
                  <a:pt x="16443" y="9128"/>
                  <a:pt x="16436" y="9065"/>
                </a:cubicBezTo>
                <a:cubicBezTo>
                  <a:pt x="16430" y="9002"/>
                  <a:pt x="16399" y="8951"/>
                  <a:pt x="16369" y="8952"/>
                </a:cubicBezTo>
                <a:close/>
                <a:moveTo>
                  <a:pt x="10513" y="9002"/>
                </a:moveTo>
                <a:cubicBezTo>
                  <a:pt x="10482" y="9003"/>
                  <a:pt x="10458" y="9054"/>
                  <a:pt x="10459" y="9117"/>
                </a:cubicBezTo>
                <a:cubicBezTo>
                  <a:pt x="10460" y="9179"/>
                  <a:pt x="10486" y="9229"/>
                  <a:pt x="10516" y="9228"/>
                </a:cubicBezTo>
                <a:cubicBezTo>
                  <a:pt x="10547" y="9228"/>
                  <a:pt x="10571" y="9178"/>
                  <a:pt x="10570" y="9115"/>
                </a:cubicBezTo>
                <a:cubicBezTo>
                  <a:pt x="10569" y="9053"/>
                  <a:pt x="10543" y="9002"/>
                  <a:pt x="10513" y="9002"/>
                </a:cubicBezTo>
                <a:close/>
                <a:moveTo>
                  <a:pt x="10669" y="9002"/>
                </a:moveTo>
                <a:cubicBezTo>
                  <a:pt x="10638" y="9003"/>
                  <a:pt x="10614" y="9054"/>
                  <a:pt x="10615" y="9117"/>
                </a:cubicBezTo>
                <a:cubicBezTo>
                  <a:pt x="10617" y="9179"/>
                  <a:pt x="10642" y="9229"/>
                  <a:pt x="10673" y="9228"/>
                </a:cubicBezTo>
                <a:cubicBezTo>
                  <a:pt x="10704" y="9228"/>
                  <a:pt x="10728" y="9178"/>
                  <a:pt x="10727" y="9115"/>
                </a:cubicBezTo>
                <a:cubicBezTo>
                  <a:pt x="10725" y="9053"/>
                  <a:pt x="10699" y="9002"/>
                  <a:pt x="10669" y="9002"/>
                </a:cubicBezTo>
                <a:close/>
                <a:moveTo>
                  <a:pt x="10825" y="9002"/>
                </a:moveTo>
                <a:cubicBezTo>
                  <a:pt x="10794" y="9003"/>
                  <a:pt x="10771" y="9054"/>
                  <a:pt x="10772" y="9117"/>
                </a:cubicBezTo>
                <a:cubicBezTo>
                  <a:pt x="10773" y="9179"/>
                  <a:pt x="10799" y="9229"/>
                  <a:pt x="10830" y="9228"/>
                </a:cubicBezTo>
                <a:cubicBezTo>
                  <a:pt x="10861" y="9228"/>
                  <a:pt x="10884" y="9178"/>
                  <a:pt x="10883" y="9115"/>
                </a:cubicBezTo>
                <a:cubicBezTo>
                  <a:pt x="10882" y="9053"/>
                  <a:pt x="10856" y="9002"/>
                  <a:pt x="10825" y="9002"/>
                </a:cubicBezTo>
                <a:close/>
                <a:moveTo>
                  <a:pt x="10981" y="9002"/>
                </a:moveTo>
                <a:cubicBezTo>
                  <a:pt x="10950" y="9003"/>
                  <a:pt x="10927" y="9054"/>
                  <a:pt x="10928" y="9117"/>
                </a:cubicBezTo>
                <a:cubicBezTo>
                  <a:pt x="10930" y="9179"/>
                  <a:pt x="10956" y="9229"/>
                  <a:pt x="10986" y="9228"/>
                </a:cubicBezTo>
                <a:cubicBezTo>
                  <a:pt x="11017" y="9228"/>
                  <a:pt x="11041" y="9178"/>
                  <a:pt x="11039" y="9115"/>
                </a:cubicBezTo>
                <a:cubicBezTo>
                  <a:pt x="11038" y="9053"/>
                  <a:pt x="11011" y="9002"/>
                  <a:pt x="10981" y="9002"/>
                </a:cubicBezTo>
                <a:close/>
                <a:moveTo>
                  <a:pt x="11313" y="9002"/>
                </a:moveTo>
                <a:cubicBezTo>
                  <a:pt x="11283" y="9003"/>
                  <a:pt x="11259" y="9054"/>
                  <a:pt x="11261" y="9117"/>
                </a:cubicBezTo>
                <a:cubicBezTo>
                  <a:pt x="11262" y="9179"/>
                  <a:pt x="11289" y="9229"/>
                  <a:pt x="11319" y="9228"/>
                </a:cubicBezTo>
                <a:cubicBezTo>
                  <a:pt x="11350" y="9228"/>
                  <a:pt x="11374" y="9178"/>
                  <a:pt x="11372" y="9115"/>
                </a:cubicBezTo>
                <a:cubicBezTo>
                  <a:pt x="11370" y="9053"/>
                  <a:pt x="11344" y="9002"/>
                  <a:pt x="11313" y="9002"/>
                </a:cubicBezTo>
                <a:close/>
                <a:moveTo>
                  <a:pt x="11469" y="9002"/>
                </a:moveTo>
                <a:cubicBezTo>
                  <a:pt x="11438" y="9003"/>
                  <a:pt x="11415" y="9054"/>
                  <a:pt x="11417" y="9117"/>
                </a:cubicBezTo>
                <a:cubicBezTo>
                  <a:pt x="11419" y="9179"/>
                  <a:pt x="11446" y="9229"/>
                  <a:pt x="11476" y="9228"/>
                </a:cubicBezTo>
                <a:cubicBezTo>
                  <a:pt x="11507" y="9228"/>
                  <a:pt x="11530" y="9178"/>
                  <a:pt x="11528" y="9115"/>
                </a:cubicBezTo>
                <a:cubicBezTo>
                  <a:pt x="11526" y="9053"/>
                  <a:pt x="11499" y="9002"/>
                  <a:pt x="11469" y="9002"/>
                </a:cubicBezTo>
                <a:close/>
                <a:moveTo>
                  <a:pt x="11625" y="9002"/>
                </a:moveTo>
                <a:cubicBezTo>
                  <a:pt x="11595" y="9003"/>
                  <a:pt x="11571" y="9054"/>
                  <a:pt x="11573" y="9117"/>
                </a:cubicBezTo>
                <a:cubicBezTo>
                  <a:pt x="11575" y="9179"/>
                  <a:pt x="11602" y="9229"/>
                  <a:pt x="11633" y="9228"/>
                </a:cubicBezTo>
                <a:cubicBezTo>
                  <a:pt x="11663" y="9228"/>
                  <a:pt x="11687" y="9178"/>
                  <a:pt x="11685" y="9115"/>
                </a:cubicBezTo>
                <a:cubicBezTo>
                  <a:pt x="11682" y="9053"/>
                  <a:pt x="11656" y="9002"/>
                  <a:pt x="11625" y="9002"/>
                </a:cubicBezTo>
                <a:close/>
                <a:moveTo>
                  <a:pt x="11781" y="9002"/>
                </a:moveTo>
                <a:cubicBezTo>
                  <a:pt x="11750" y="9003"/>
                  <a:pt x="11728" y="9053"/>
                  <a:pt x="11730" y="9115"/>
                </a:cubicBezTo>
                <a:cubicBezTo>
                  <a:pt x="11732" y="9178"/>
                  <a:pt x="11759" y="9229"/>
                  <a:pt x="11790" y="9228"/>
                </a:cubicBezTo>
                <a:cubicBezTo>
                  <a:pt x="11820" y="9228"/>
                  <a:pt x="11843" y="9178"/>
                  <a:pt x="11841" y="9115"/>
                </a:cubicBezTo>
                <a:cubicBezTo>
                  <a:pt x="11839" y="9053"/>
                  <a:pt x="11812" y="9002"/>
                  <a:pt x="11781" y="9002"/>
                </a:cubicBezTo>
                <a:close/>
                <a:moveTo>
                  <a:pt x="11938" y="9002"/>
                </a:moveTo>
                <a:cubicBezTo>
                  <a:pt x="11907" y="9003"/>
                  <a:pt x="11884" y="9054"/>
                  <a:pt x="11886" y="9117"/>
                </a:cubicBezTo>
                <a:cubicBezTo>
                  <a:pt x="11889" y="9180"/>
                  <a:pt x="11915" y="9229"/>
                  <a:pt x="11946" y="9228"/>
                </a:cubicBezTo>
                <a:cubicBezTo>
                  <a:pt x="11977" y="9228"/>
                  <a:pt x="12000" y="9178"/>
                  <a:pt x="11997" y="9115"/>
                </a:cubicBezTo>
                <a:cubicBezTo>
                  <a:pt x="11995" y="9053"/>
                  <a:pt x="11968" y="9002"/>
                  <a:pt x="11938" y="9002"/>
                </a:cubicBezTo>
                <a:close/>
                <a:moveTo>
                  <a:pt x="12094" y="9002"/>
                </a:moveTo>
                <a:cubicBezTo>
                  <a:pt x="12063" y="9003"/>
                  <a:pt x="12040" y="9054"/>
                  <a:pt x="12043" y="9117"/>
                </a:cubicBezTo>
                <a:cubicBezTo>
                  <a:pt x="12045" y="9180"/>
                  <a:pt x="12072" y="9229"/>
                  <a:pt x="12103" y="9228"/>
                </a:cubicBezTo>
                <a:cubicBezTo>
                  <a:pt x="12134" y="9228"/>
                  <a:pt x="12156" y="9178"/>
                  <a:pt x="12154" y="9115"/>
                </a:cubicBezTo>
                <a:cubicBezTo>
                  <a:pt x="12151" y="9053"/>
                  <a:pt x="12124" y="9002"/>
                  <a:pt x="12094" y="9002"/>
                </a:cubicBezTo>
                <a:close/>
                <a:moveTo>
                  <a:pt x="12250" y="9002"/>
                </a:moveTo>
                <a:cubicBezTo>
                  <a:pt x="12219" y="9003"/>
                  <a:pt x="12196" y="9054"/>
                  <a:pt x="12199" y="9117"/>
                </a:cubicBezTo>
                <a:cubicBezTo>
                  <a:pt x="12202" y="9180"/>
                  <a:pt x="12229" y="9229"/>
                  <a:pt x="12259" y="9228"/>
                </a:cubicBezTo>
                <a:cubicBezTo>
                  <a:pt x="12290" y="9228"/>
                  <a:pt x="12313" y="9178"/>
                  <a:pt x="12310" y="9115"/>
                </a:cubicBezTo>
                <a:cubicBezTo>
                  <a:pt x="12307" y="9053"/>
                  <a:pt x="12280" y="9002"/>
                  <a:pt x="12250" y="9002"/>
                </a:cubicBezTo>
                <a:close/>
                <a:moveTo>
                  <a:pt x="12426" y="9002"/>
                </a:moveTo>
                <a:cubicBezTo>
                  <a:pt x="12395" y="9003"/>
                  <a:pt x="12372" y="9054"/>
                  <a:pt x="12375" y="9117"/>
                </a:cubicBezTo>
                <a:cubicBezTo>
                  <a:pt x="12378" y="9180"/>
                  <a:pt x="12405" y="9229"/>
                  <a:pt x="12436" y="9228"/>
                </a:cubicBezTo>
                <a:cubicBezTo>
                  <a:pt x="12467" y="9228"/>
                  <a:pt x="12489" y="9178"/>
                  <a:pt x="12486" y="9115"/>
                </a:cubicBezTo>
                <a:cubicBezTo>
                  <a:pt x="12483" y="9053"/>
                  <a:pt x="12456" y="9002"/>
                  <a:pt x="12426" y="9002"/>
                </a:cubicBezTo>
                <a:close/>
                <a:moveTo>
                  <a:pt x="12562" y="9002"/>
                </a:moveTo>
                <a:cubicBezTo>
                  <a:pt x="12531" y="9003"/>
                  <a:pt x="12509" y="9054"/>
                  <a:pt x="12512" y="9117"/>
                </a:cubicBezTo>
                <a:cubicBezTo>
                  <a:pt x="12515" y="9180"/>
                  <a:pt x="12542" y="9229"/>
                  <a:pt x="12573" y="9228"/>
                </a:cubicBezTo>
                <a:cubicBezTo>
                  <a:pt x="12604" y="9228"/>
                  <a:pt x="12626" y="9178"/>
                  <a:pt x="12623" y="9115"/>
                </a:cubicBezTo>
                <a:cubicBezTo>
                  <a:pt x="12620" y="9053"/>
                  <a:pt x="12593" y="9002"/>
                  <a:pt x="12562" y="9002"/>
                </a:cubicBezTo>
                <a:close/>
                <a:moveTo>
                  <a:pt x="13519" y="9002"/>
                </a:moveTo>
                <a:cubicBezTo>
                  <a:pt x="13488" y="9003"/>
                  <a:pt x="13466" y="9054"/>
                  <a:pt x="13470" y="9117"/>
                </a:cubicBezTo>
                <a:cubicBezTo>
                  <a:pt x="13474" y="9180"/>
                  <a:pt x="13502" y="9230"/>
                  <a:pt x="13533" y="9230"/>
                </a:cubicBezTo>
                <a:cubicBezTo>
                  <a:pt x="13563" y="9230"/>
                  <a:pt x="13585" y="9178"/>
                  <a:pt x="13581" y="9115"/>
                </a:cubicBezTo>
                <a:cubicBezTo>
                  <a:pt x="13577" y="9053"/>
                  <a:pt x="13549" y="9002"/>
                  <a:pt x="13519" y="9002"/>
                </a:cubicBezTo>
                <a:close/>
                <a:moveTo>
                  <a:pt x="13674" y="9002"/>
                </a:moveTo>
                <a:cubicBezTo>
                  <a:pt x="13644" y="9003"/>
                  <a:pt x="13623" y="9054"/>
                  <a:pt x="13627" y="9117"/>
                </a:cubicBezTo>
                <a:cubicBezTo>
                  <a:pt x="13631" y="9180"/>
                  <a:pt x="13659" y="9230"/>
                  <a:pt x="13690" y="9230"/>
                </a:cubicBezTo>
                <a:cubicBezTo>
                  <a:pt x="13720" y="9230"/>
                  <a:pt x="13742" y="9178"/>
                  <a:pt x="13738" y="9115"/>
                </a:cubicBezTo>
                <a:cubicBezTo>
                  <a:pt x="13734" y="9052"/>
                  <a:pt x="13705" y="9002"/>
                  <a:pt x="13674" y="9002"/>
                </a:cubicBezTo>
                <a:close/>
                <a:moveTo>
                  <a:pt x="13831" y="9002"/>
                </a:moveTo>
                <a:cubicBezTo>
                  <a:pt x="13800" y="9003"/>
                  <a:pt x="13779" y="9054"/>
                  <a:pt x="13783" y="9117"/>
                </a:cubicBezTo>
                <a:cubicBezTo>
                  <a:pt x="13787" y="9180"/>
                  <a:pt x="13815" y="9230"/>
                  <a:pt x="13846" y="9230"/>
                </a:cubicBezTo>
                <a:cubicBezTo>
                  <a:pt x="13877" y="9230"/>
                  <a:pt x="13898" y="9178"/>
                  <a:pt x="13894" y="9115"/>
                </a:cubicBezTo>
                <a:cubicBezTo>
                  <a:pt x="13889" y="9052"/>
                  <a:pt x="13861" y="9002"/>
                  <a:pt x="13831" y="9002"/>
                </a:cubicBezTo>
                <a:close/>
                <a:moveTo>
                  <a:pt x="13987" y="9002"/>
                </a:moveTo>
                <a:cubicBezTo>
                  <a:pt x="13957" y="9003"/>
                  <a:pt x="13935" y="9054"/>
                  <a:pt x="13940" y="9117"/>
                </a:cubicBezTo>
                <a:cubicBezTo>
                  <a:pt x="13944" y="9180"/>
                  <a:pt x="13972" y="9230"/>
                  <a:pt x="14003" y="9230"/>
                </a:cubicBezTo>
                <a:cubicBezTo>
                  <a:pt x="14034" y="9230"/>
                  <a:pt x="14055" y="9178"/>
                  <a:pt x="14051" y="9115"/>
                </a:cubicBezTo>
                <a:cubicBezTo>
                  <a:pt x="14046" y="9052"/>
                  <a:pt x="14018" y="9002"/>
                  <a:pt x="13987" y="9002"/>
                </a:cubicBezTo>
                <a:close/>
                <a:moveTo>
                  <a:pt x="14143" y="9002"/>
                </a:moveTo>
                <a:cubicBezTo>
                  <a:pt x="14112" y="9002"/>
                  <a:pt x="14091" y="9054"/>
                  <a:pt x="14096" y="9117"/>
                </a:cubicBezTo>
                <a:cubicBezTo>
                  <a:pt x="14101" y="9180"/>
                  <a:pt x="14129" y="9230"/>
                  <a:pt x="14160" y="9230"/>
                </a:cubicBezTo>
                <a:cubicBezTo>
                  <a:pt x="14190" y="9230"/>
                  <a:pt x="14212" y="9178"/>
                  <a:pt x="14207" y="9115"/>
                </a:cubicBezTo>
                <a:cubicBezTo>
                  <a:pt x="14203" y="9052"/>
                  <a:pt x="14174" y="9002"/>
                  <a:pt x="14143" y="9002"/>
                </a:cubicBezTo>
                <a:close/>
                <a:moveTo>
                  <a:pt x="14299" y="9002"/>
                </a:moveTo>
                <a:cubicBezTo>
                  <a:pt x="14269" y="9003"/>
                  <a:pt x="14248" y="9054"/>
                  <a:pt x="14252" y="9117"/>
                </a:cubicBezTo>
                <a:cubicBezTo>
                  <a:pt x="14257" y="9180"/>
                  <a:pt x="14286" y="9230"/>
                  <a:pt x="14317" y="9230"/>
                </a:cubicBezTo>
                <a:cubicBezTo>
                  <a:pt x="14347" y="9230"/>
                  <a:pt x="14368" y="9178"/>
                  <a:pt x="14364" y="9115"/>
                </a:cubicBezTo>
                <a:cubicBezTo>
                  <a:pt x="14359" y="9052"/>
                  <a:pt x="14330" y="9002"/>
                  <a:pt x="14299" y="9002"/>
                </a:cubicBezTo>
                <a:close/>
                <a:moveTo>
                  <a:pt x="14475" y="9002"/>
                </a:moveTo>
                <a:cubicBezTo>
                  <a:pt x="14444" y="9003"/>
                  <a:pt x="14423" y="9054"/>
                  <a:pt x="14428" y="9117"/>
                </a:cubicBezTo>
                <a:cubicBezTo>
                  <a:pt x="14433" y="9180"/>
                  <a:pt x="14462" y="9230"/>
                  <a:pt x="14493" y="9230"/>
                </a:cubicBezTo>
                <a:cubicBezTo>
                  <a:pt x="14524" y="9230"/>
                  <a:pt x="14544" y="9178"/>
                  <a:pt x="14540" y="9115"/>
                </a:cubicBezTo>
                <a:cubicBezTo>
                  <a:pt x="14535" y="9052"/>
                  <a:pt x="14505" y="9002"/>
                  <a:pt x="14475" y="9002"/>
                </a:cubicBezTo>
                <a:close/>
                <a:moveTo>
                  <a:pt x="14631" y="9002"/>
                </a:moveTo>
                <a:cubicBezTo>
                  <a:pt x="14601" y="9003"/>
                  <a:pt x="14580" y="9054"/>
                  <a:pt x="14585" y="9117"/>
                </a:cubicBezTo>
                <a:cubicBezTo>
                  <a:pt x="14590" y="9180"/>
                  <a:pt x="14619" y="9230"/>
                  <a:pt x="14649" y="9230"/>
                </a:cubicBezTo>
                <a:cubicBezTo>
                  <a:pt x="14680" y="9230"/>
                  <a:pt x="14701" y="9178"/>
                  <a:pt x="14696" y="9115"/>
                </a:cubicBezTo>
                <a:cubicBezTo>
                  <a:pt x="14691" y="9052"/>
                  <a:pt x="14662" y="9002"/>
                  <a:pt x="14631" y="9002"/>
                </a:cubicBezTo>
                <a:close/>
                <a:moveTo>
                  <a:pt x="7351" y="9052"/>
                </a:moveTo>
                <a:cubicBezTo>
                  <a:pt x="7321" y="9053"/>
                  <a:pt x="7294" y="9103"/>
                  <a:pt x="7292" y="9166"/>
                </a:cubicBezTo>
                <a:cubicBezTo>
                  <a:pt x="7290" y="9228"/>
                  <a:pt x="7313" y="9279"/>
                  <a:pt x="7344" y="9279"/>
                </a:cubicBezTo>
                <a:cubicBezTo>
                  <a:pt x="7375" y="9278"/>
                  <a:pt x="7401" y="9226"/>
                  <a:pt x="7403" y="9164"/>
                </a:cubicBezTo>
                <a:cubicBezTo>
                  <a:pt x="7405" y="9102"/>
                  <a:pt x="7382" y="9052"/>
                  <a:pt x="7351" y="9052"/>
                </a:cubicBezTo>
                <a:close/>
                <a:moveTo>
                  <a:pt x="7508" y="9052"/>
                </a:moveTo>
                <a:cubicBezTo>
                  <a:pt x="7477" y="9053"/>
                  <a:pt x="7450" y="9103"/>
                  <a:pt x="7448" y="9166"/>
                </a:cubicBezTo>
                <a:cubicBezTo>
                  <a:pt x="7446" y="9228"/>
                  <a:pt x="7470" y="9279"/>
                  <a:pt x="7500" y="9279"/>
                </a:cubicBezTo>
                <a:cubicBezTo>
                  <a:pt x="7531" y="9278"/>
                  <a:pt x="7558" y="9226"/>
                  <a:pt x="7559" y="9164"/>
                </a:cubicBezTo>
                <a:cubicBezTo>
                  <a:pt x="7561" y="9102"/>
                  <a:pt x="7538" y="9052"/>
                  <a:pt x="7508" y="9052"/>
                </a:cubicBezTo>
                <a:close/>
                <a:moveTo>
                  <a:pt x="7663" y="9052"/>
                </a:moveTo>
                <a:cubicBezTo>
                  <a:pt x="7633" y="9053"/>
                  <a:pt x="7607" y="9103"/>
                  <a:pt x="7605" y="9166"/>
                </a:cubicBezTo>
                <a:cubicBezTo>
                  <a:pt x="7603" y="9228"/>
                  <a:pt x="7626" y="9279"/>
                  <a:pt x="7657" y="9279"/>
                </a:cubicBezTo>
                <a:cubicBezTo>
                  <a:pt x="7688" y="9278"/>
                  <a:pt x="7714" y="9226"/>
                  <a:pt x="7716" y="9164"/>
                </a:cubicBezTo>
                <a:cubicBezTo>
                  <a:pt x="7718" y="9102"/>
                  <a:pt x="7694" y="9052"/>
                  <a:pt x="7663" y="9052"/>
                </a:cubicBezTo>
                <a:close/>
                <a:moveTo>
                  <a:pt x="7820" y="9052"/>
                </a:moveTo>
                <a:cubicBezTo>
                  <a:pt x="7789" y="9053"/>
                  <a:pt x="7763" y="9103"/>
                  <a:pt x="7761" y="9166"/>
                </a:cubicBezTo>
                <a:cubicBezTo>
                  <a:pt x="7759" y="9228"/>
                  <a:pt x="7783" y="9279"/>
                  <a:pt x="7814" y="9279"/>
                </a:cubicBezTo>
                <a:cubicBezTo>
                  <a:pt x="7844" y="9278"/>
                  <a:pt x="7871" y="9226"/>
                  <a:pt x="7872" y="9164"/>
                </a:cubicBezTo>
                <a:cubicBezTo>
                  <a:pt x="7874" y="9102"/>
                  <a:pt x="7850" y="9052"/>
                  <a:pt x="7820" y="9052"/>
                </a:cubicBezTo>
                <a:close/>
                <a:moveTo>
                  <a:pt x="7976" y="9052"/>
                </a:moveTo>
                <a:cubicBezTo>
                  <a:pt x="7946" y="9053"/>
                  <a:pt x="7919" y="9103"/>
                  <a:pt x="7917" y="9166"/>
                </a:cubicBezTo>
                <a:cubicBezTo>
                  <a:pt x="7916" y="9228"/>
                  <a:pt x="7940" y="9279"/>
                  <a:pt x="7971" y="9279"/>
                </a:cubicBezTo>
                <a:cubicBezTo>
                  <a:pt x="8001" y="9278"/>
                  <a:pt x="8027" y="9226"/>
                  <a:pt x="8029" y="9164"/>
                </a:cubicBezTo>
                <a:cubicBezTo>
                  <a:pt x="8030" y="9102"/>
                  <a:pt x="8007" y="9052"/>
                  <a:pt x="7976" y="9052"/>
                </a:cubicBezTo>
                <a:close/>
                <a:moveTo>
                  <a:pt x="8132" y="9052"/>
                </a:moveTo>
                <a:cubicBezTo>
                  <a:pt x="8101" y="9053"/>
                  <a:pt x="8075" y="9103"/>
                  <a:pt x="8074" y="9166"/>
                </a:cubicBezTo>
                <a:cubicBezTo>
                  <a:pt x="8072" y="9228"/>
                  <a:pt x="8096" y="9279"/>
                  <a:pt x="8127" y="9279"/>
                </a:cubicBezTo>
                <a:cubicBezTo>
                  <a:pt x="8158" y="9278"/>
                  <a:pt x="8184" y="9226"/>
                  <a:pt x="8185" y="9164"/>
                </a:cubicBezTo>
                <a:cubicBezTo>
                  <a:pt x="8186" y="9102"/>
                  <a:pt x="8163" y="9052"/>
                  <a:pt x="8132" y="9052"/>
                </a:cubicBezTo>
                <a:close/>
                <a:moveTo>
                  <a:pt x="8288" y="9052"/>
                </a:moveTo>
                <a:cubicBezTo>
                  <a:pt x="8257" y="9053"/>
                  <a:pt x="8232" y="9103"/>
                  <a:pt x="8230" y="9166"/>
                </a:cubicBezTo>
                <a:cubicBezTo>
                  <a:pt x="8229" y="9228"/>
                  <a:pt x="8253" y="9279"/>
                  <a:pt x="8283" y="9279"/>
                </a:cubicBezTo>
                <a:cubicBezTo>
                  <a:pt x="8314" y="9278"/>
                  <a:pt x="8340" y="9226"/>
                  <a:pt x="8341" y="9164"/>
                </a:cubicBezTo>
                <a:cubicBezTo>
                  <a:pt x="8343" y="9101"/>
                  <a:pt x="8318" y="9052"/>
                  <a:pt x="8288" y="9052"/>
                </a:cubicBezTo>
                <a:close/>
                <a:moveTo>
                  <a:pt x="8444" y="9052"/>
                </a:moveTo>
                <a:cubicBezTo>
                  <a:pt x="8414" y="9053"/>
                  <a:pt x="8388" y="9103"/>
                  <a:pt x="8387" y="9166"/>
                </a:cubicBezTo>
                <a:cubicBezTo>
                  <a:pt x="8386" y="9228"/>
                  <a:pt x="8410" y="9279"/>
                  <a:pt x="8440" y="9279"/>
                </a:cubicBezTo>
                <a:cubicBezTo>
                  <a:pt x="8471" y="9278"/>
                  <a:pt x="8497" y="9228"/>
                  <a:pt x="8498" y="9166"/>
                </a:cubicBezTo>
                <a:cubicBezTo>
                  <a:pt x="8499" y="9103"/>
                  <a:pt x="8475" y="9052"/>
                  <a:pt x="8444" y="9052"/>
                </a:cubicBezTo>
                <a:close/>
                <a:moveTo>
                  <a:pt x="8601" y="9052"/>
                </a:moveTo>
                <a:cubicBezTo>
                  <a:pt x="8570" y="9053"/>
                  <a:pt x="8544" y="9103"/>
                  <a:pt x="8543" y="9166"/>
                </a:cubicBezTo>
                <a:cubicBezTo>
                  <a:pt x="8542" y="9228"/>
                  <a:pt x="8566" y="9279"/>
                  <a:pt x="8597" y="9279"/>
                </a:cubicBezTo>
                <a:cubicBezTo>
                  <a:pt x="8628" y="9278"/>
                  <a:pt x="8653" y="9228"/>
                  <a:pt x="8654" y="9166"/>
                </a:cubicBezTo>
                <a:cubicBezTo>
                  <a:pt x="8655" y="9103"/>
                  <a:pt x="8631" y="9052"/>
                  <a:pt x="8601" y="9052"/>
                </a:cubicBezTo>
                <a:close/>
                <a:moveTo>
                  <a:pt x="8776" y="9052"/>
                </a:moveTo>
                <a:cubicBezTo>
                  <a:pt x="8745" y="9053"/>
                  <a:pt x="8720" y="9103"/>
                  <a:pt x="8719" y="9166"/>
                </a:cubicBezTo>
                <a:cubicBezTo>
                  <a:pt x="8718" y="9228"/>
                  <a:pt x="8743" y="9279"/>
                  <a:pt x="8773" y="9279"/>
                </a:cubicBezTo>
                <a:cubicBezTo>
                  <a:pt x="8804" y="9278"/>
                  <a:pt x="8830" y="9226"/>
                  <a:pt x="8830" y="9164"/>
                </a:cubicBezTo>
                <a:cubicBezTo>
                  <a:pt x="8831" y="9102"/>
                  <a:pt x="8806" y="9052"/>
                  <a:pt x="8776" y="9052"/>
                </a:cubicBezTo>
                <a:close/>
                <a:moveTo>
                  <a:pt x="8932" y="9052"/>
                </a:moveTo>
                <a:cubicBezTo>
                  <a:pt x="8902" y="9053"/>
                  <a:pt x="8876" y="9103"/>
                  <a:pt x="8875" y="9166"/>
                </a:cubicBezTo>
                <a:cubicBezTo>
                  <a:pt x="8875" y="9228"/>
                  <a:pt x="8899" y="9279"/>
                  <a:pt x="8930" y="9279"/>
                </a:cubicBezTo>
                <a:cubicBezTo>
                  <a:pt x="8961" y="9278"/>
                  <a:pt x="8986" y="9228"/>
                  <a:pt x="8987" y="9166"/>
                </a:cubicBezTo>
                <a:cubicBezTo>
                  <a:pt x="8987" y="9103"/>
                  <a:pt x="8963" y="9052"/>
                  <a:pt x="8932" y="9052"/>
                </a:cubicBezTo>
                <a:close/>
                <a:moveTo>
                  <a:pt x="9088" y="9052"/>
                </a:moveTo>
                <a:cubicBezTo>
                  <a:pt x="9057" y="9053"/>
                  <a:pt x="9032" y="9103"/>
                  <a:pt x="9032" y="9166"/>
                </a:cubicBezTo>
                <a:cubicBezTo>
                  <a:pt x="9031" y="9228"/>
                  <a:pt x="9056" y="9279"/>
                  <a:pt x="9087" y="9279"/>
                </a:cubicBezTo>
                <a:cubicBezTo>
                  <a:pt x="9118" y="9278"/>
                  <a:pt x="9143" y="9226"/>
                  <a:pt x="9143" y="9164"/>
                </a:cubicBezTo>
                <a:cubicBezTo>
                  <a:pt x="9143" y="9102"/>
                  <a:pt x="9119" y="9052"/>
                  <a:pt x="9088" y="9052"/>
                </a:cubicBezTo>
                <a:close/>
                <a:moveTo>
                  <a:pt x="9244" y="9052"/>
                </a:moveTo>
                <a:cubicBezTo>
                  <a:pt x="9214" y="9053"/>
                  <a:pt x="9189" y="9103"/>
                  <a:pt x="9188" y="9166"/>
                </a:cubicBezTo>
                <a:cubicBezTo>
                  <a:pt x="9188" y="9228"/>
                  <a:pt x="9213" y="9279"/>
                  <a:pt x="9243" y="9279"/>
                </a:cubicBezTo>
                <a:cubicBezTo>
                  <a:pt x="9274" y="9278"/>
                  <a:pt x="9299" y="9228"/>
                  <a:pt x="9299" y="9166"/>
                </a:cubicBezTo>
                <a:cubicBezTo>
                  <a:pt x="9300" y="9103"/>
                  <a:pt x="9275" y="9052"/>
                  <a:pt x="9244" y="9052"/>
                </a:cubicBezTo>
                <a:close/>
                <a:moveTo>
                  <a:pt x="9400" y="9052"/>
                </a:moveTo>
                <a:cubicBezTo>
                  <a:pt x="9370" y="9053"/>
                  <a:pt x="9345" y="9103"/>
                  <a:pt x="9345" y="9166"/>
                </a:cubicBezTo>
                <a:cubicBezTo>
                  <a:pt x="9344" y="9228"/>
                  <a:pt x="9369" y="9279"/>
                  <a:pt x="9400" y="9279"/>
                </a:cubicBezTo>
                <a:cubicBezTo>
                  <a:pt x="9430" y="9278"/>
                  <a:pt x="9456" y="9226"/>
                  <a:pt x="9456" y="9164"/>
                </a:cubicBezTo>
                <a:cubicBezTo>
                  <a:pt x="9456" y="9102"/>
                  <a:pt x="9431" y="9052"/>
                  <a:pt x="9400" y="9052"/>
                </a:cubicBezTo>
                <a:close/>
                <a:moveTo>
                  <a:pt x="9557" y="9052"/>
                </a:moveTo>
                <a:cubicBezTo>
                  <a:pt x="9526" y="9053"/>
                  <a:pt x="9501" y="9103"/>
                  <a:pt x="9501" y="9166"/>
                </a:cubicBezTo>
                <a:cubicBezTo>
                  <a:pt x="9501" y="9228"/>
                  <a:pt x="9526" y="9279"/>
                  <a:pt x="9557" y="9279"/>
                </a:cubicBezTo>
                <a:cubicBezTo>
                  <a:pt x="9587" y="9278"/>
                  <a:pt x="9612" y="9228"/>
                  <a:pt x="9612" y="9166"/>
                </a:cubicBezTo>
                <a:cubicBezTo>
                  <a:pt x="9612" y="9103"/>
                  <a:pt x="9587" y="9052"/>
                  <a:pt x="9557" y="9052"/>
                </a:cubicBezTo>
                <a:close/>
                <a:moveTo>
                  <a:pt x="9712" y="9052"/>
                </a:moveTo>
                <a:cubicBezTo>
                  <a:pt x="9682" y="9053"/>
                  <a:pt x="9657" y="9103"/>
                  <a:pt x="9657" y="9166"/>
                </a:cubicBezTo>
                <a:cubicBezTo>
                  <a:pt x="9658" y="9228"/>
                  <a:pt x="9682" y="9279"/>
                  <a:pt x="9713" y="9279"/>
                </a:cubicBezTo>
                <a:cubicBezTo>
                  <a:pt x="9744" y="9278"/>
                  <a:pt x="9769" y="9228"/>
                  <a:pt x="9769" y="9166"/>
                </a:cubicBezTo>
                <a:cubicBezTo>
                  <a:pt x="9768" y="9103"/>
                  <a:pt x="9743" y="9052"/>
                  <a:pt x="9712" y="9052"/>
                </a:cubicBezTo>
                <a:close/>
                <a:moveTo>
                  <a:pt x="9888" y="9052"/>
                </a:moveTo>
                <a:cubicBezTo>
                  <a:pt x="9858" y="9053"/>
                  <a:pt x="9833" y="9105"/>
                  <a:pt x="9833" y="9167"/>
                </a:cubicBezTo>
                <a:cubicBezTo>
                  <a:pt x="9834" y="9230"/>
                  <a:pt x="9859" y="9279"/>
                  <a:pt x="9890" y="9279"/>
                </a:cubicBezTo>
                <a:cubicBezTo>
                  <a:pt x="9920" y="9278"/>
                  <a:pt x="9945" y="9228"/>
                  <a:pt x="9945" y="9166"/>
                </a:cubicBezTo>
                <a:cubicBezTo>
                  <a:pt x="9944" y="9103"/>
                  <a:pt x="9919" y="9052"/>
                  <a:pt x="9888" y="9052"/>
                </a:cubicBezTo>
                <a:close/>
                <a:moveTo>
                  <a:pt x="10044" y="9052"/>
                </a:moveTo>
                <a:cubicBezTo>
                  <a:pt x="10014" y="9053"/>
                  <a:pt x="9989" y="9105"/>
                  <a:pt x="9990" y="9167"/>
                </a:cubicBezTo>
                <a:cubicBezTo>
                  <a:pt x="9990" y="9230"/>
                  <a:pt x="10015" y="9279"/>
                  <a:pt x="10046" y="9279"/>
                </a:cubicBezTo>
                <a:cubicBezTo>
                  <a:pt x="10077" y="9278"/>
                  <a:pt x="10102" y="9228"/>
                  <a:pt x="10101" y="9166"/>
                </a:cubicBezTo>
                <a:cubicBezTo>
                  <a:pt x="10100" y="9103"/>
                  <a:pt x="10075" y="9052"/>
                  <a:pt x="10044" y="9052"/>
                </a:cubicBezTo>
                <a:close/>
                <a:moveTo>
                  <a:pt x="10201" y="9052"/>
                </a:moveTo>
                <a:cubicBezTo>
                  <a:pt x="10170" y="9053"/>
                  <a:pt x="10146" y="9105"/>
                  <a:pt x="10146" y="9167"/>
                </a:cubicBezTo>
                <a:cubicBezTo>
                  <a:pt x="10147" y="9230"/>
                  <a:pt x="10172" y="9279"/>
                  <a:pt x="10203" y="9279"/>
                </a:cubicBezTo>
                <a:cubicBezTo>
                  <a:pt x="10234" y="9278"/>
                  <a:pt x="10258" y="9228"/>
                  <a:pt x="10257" y="9166"/>
                </a:cubicBezTo>
                <a:cubicBezTo>
                  <a:pt x="10257" y="9103"/>
                  <a:pt x="10231" y="9052"/>
                  <a:pt x="10201" y="9052"/>
                </a:cubicBezTo>
                <a:close/>
                <a:moveTo>
                  <a:pt x="10356" y="9052"/>
                </a:moveTo>
                <a:cubicBezTo>
                  <a:pt x="10326" y="9053"/>
                  <a:pt x="10302" y="9105"/>
                  <a:pt x="10303" y="9167"/>
                </a:cubicBezTo>
                <a:cubicBezTo>
                  <a:pt x="10303" y="9230"/>
                  <a:pt x="10329" y="9279"/>
                  <a:pt x="10359" y="9279"/>
                </a:cubicBezTo>
                <a:cubicBezTo>
                  <a:pt x="10390" y="9278"/>
                  <a:pt x="10415" y="9228"/>
                  <a:pt x="10414" y="9166"/>
                </a:cubicBezTo>
                <a:cubicBezTo>
                  <a:pt x="10413" y="9103"/>
                  <a:pt x="10387" y="9052"/>
                  <a:pt x="10356" y="9052"/>
                </a:cubicBezTo>
                <a:close/>
                <a:moveTo>
                  <a:pt x="2767" y="9103"/>
                </a:moveTo>
                <a:cubicBezTo>
                  <a:pt x="2736" y="9103"/>
                  <a:pt x="2706" y="9154"/>
                  <a:pt x="2699" y="9216"/>
                </a:cubicBezTo>
                <a:cubicBezTo>
                  <a:pt x="2692" y="9278"/>
                  <a:pt x="2712" y="9328"/>
                  <a:pt x="2742" y="9327"/>
                </a:cubicBezTo>
                <a:cubicBezTo>
                  <a:pt x="2773" y="9327"/>
                  <a:pt x="2803" y="9276"/>
                  <a:pt x="2810" y="9214"/>
                </a:cubicBezTo>
                <a:cubicBezTo>
                  <a:pt x="2817" y="9152"/>
                  <a:pt x="2797" y="9102"/>
                  <a:pt x="2767" y="9103"/>
                </a:cubicBezTo>
                <a:close/>
                <a:moveTo>
                  <a:pt x="2922" y="9103"/>
                </a:moveTo>
                <a:cubicBezTo>
                  <a:pt x="2892" y="9103"/>
                  <a:pt x="2862" y="9154"/>
                  <a:pt x="2855" y="9216"/>
                </a:cubicBezTo>
                <a:cubicBezTo>
                  <a:pt x="2849" y="9278"/>
                  <a:pt x="2868" y="9328"/>
                  <a:pt x="2899" y="9327"/>
                </a:cubicBezTo>
                <a:cubicBezTo>
                  <a:pt x="2930" y="9327"/>
                  <a:pt x="2960" y="9276"/>
                  <a:pt x="2966" y="9214"/>
                </a:cubicBezTo>
                <a:cubicBezTo>
                  <a:pt x="2973" y="9152"/>
                  <a:pt x="2953" y="9102"/>
                  <a:pt x="2922" y="9103"/>
                </a:cubicBezTo>
                <a:close/>
                <a:moveTo>
                  <a:pt x="855" y="9153"/>
                </a:moveTo>
                <a:cubicBezTo>
                  <a:pt x="824" y="9153"/>
                  <a:pt x="793" y="9204"/>
                  <a:pt x="784" y="9266"/>
                </a:cubicBezTo>
                <a:cubicBezTo>
                  <a:pt x="776" y="9328"/>
                  <a:pt x="793" y="9378"/>
                  <a:pt x="824" y="9378"/>
                </a:cubicBezTo>
                <a:cubicBezTo>
                  <a:pt x="855" y="9377"/>
                  <a:pt x="886" y="9326"/>
                  <a:pt x="895" y="9265"/>
                </a:cubicBezTo>
                <a:cubicBezTo>
                  <a:pt x="903" y="9203"/>
                  <a:pt x="886" y="9153"/>
                  <a:pt x="855" y="9153"/>
                </a:cubicBezTo>
                <a:close/>
                <a:moveTo>
                  <a:pt x="1011" y="9153"/>
                </a:moveTo>
                <a:cubicBezTo>
                  <a:pt x="980" y="9153"/>
                  <a:pt x="948" y="9204"/>
                  <a:pt x="940" y="9266"/>
                </a:cubicBezTo>
                <a:cubicBezTo>
                  <a:pt x="931" y="9328"/>
                  <a:pt x="950" y="9378"/>
                  <a:pt x="980" y="9378"/>
                </a:cubicBezTo>
                <a:cubicBezTo>
                  <a:pt x="1011" y="9377"/>
                  <a:pt x="1043" y="9326"/>
                  <a:pt x="1051" y="9265"/>
                </a:cubicBezTo>
                <a:cubicBezTo>
                  <a:pt x="1059" y="9202"/>
                  <a:pt x="1041" y="9153"/>
                  <a:pt x="1011" y="9153"/>
                </a:cubicBezTo>
                <a:close/>
                <a:moveTo>
                  <a:pt x="1187" y="9153"/>
                </a:moveTo>
                <a:cubicBezTo>
                  <a:pt x="1156" y="9153"/>
                  <a:pt x="1124" y="9204"/>
                  <a:pt x="1116" y="9266"/>
                </a:cubicBezTo>
                <a:cubicBezTo>
                  <a:pt x="1108" y="9328"/>
                  <a:pt x="1126" y="9378"/>
                  <a:pt x="1157" y="9378"/>
                </a:cubicBezTo>
                <a:cubicBezTo>
                  <a:pt x="1187" y="9377"/>
                  <a:pt x="1219" y="9326"/>
                  <a:pt x="1227" y="9265"/>
                </a:cubicBezTo>
                <a:cubicBezTo>
                  <a:pt x="1235" y="9203"/>
                  <a:pt x="1217" y="9153"/>
                  <a:pt x="1187" y="9153"/>
                </a:cubicBezTo>
                <a:close/>
                <a:moveTo>
                  <a:pt x="1343" y="9153"/>
                </a:moveTo>
                <a:cubicBezTo>
                  <a:pt x="1312" y="9153"/>
                  <a:pt x="1280" y="9204"/>
                  <a:pt x="1272" y="9266"/>
                </a:cubicBezTo>
                <a:cubicBezTo>
                  <a:pt x="1264" y="9328"/>
                  <a:pt x="1283" y="9378"/>
                  <a:pt x="1313" y="9378"/>
                </a:cubicBezTo>
                <a:cubicBezTo>
                  <a:pt x="1344" y="9377"/>
                  <a:pt x="1375" y="9326"/>
                  <a:pt x="1383" y="9265"/>
                </a:cubicBezTo>
                <a:cubicBezTo>
                  <a:pt x="1392" y="9202"/>
                  <a:pt x="1373" y="9153"/>
                  <a:pt x="1343" y="9153"/>
                </a:cubicBezTo>
                <a:close/>
                <a:moveTo>
                  <a:pt x="2103" y="9153"/>
                </a:moveTo>
                <a:cubicBezTo>
                  <a:pt x="2073" y="9153"/>
                  <a:pt x="2042" y="9204"/>
                  <a:pt x="2035" y="9266"/>
                </a:cubicBezTo>
                <a:cubicBezTo>
                  <a:pt x="2027" y="9328"/>
                  <a:pt x="2046" y="9378"/>
                  <a:pt x="2077" y="9378"/>
                </a:cubicBezTo>
                <a:cubicBezTo>
                  <a:pt x="2108" y="9377"/>
                  <a:pt x="2138" y="9326"/>
                  <a:pt x="2145" y="9265"/>
                </a:cubicBezTo>
                <a:cubicBezTo>
                  <a:pt x="2153" y="9202"/>
                  <a:pt x="2134" y="9153"/>
                  <a:pt x="2103" y="9153"/>
                </a:cubicBezTo>
                <a:close/>
                <a:moveTo>
                  <a:pt x="11470" y="9304"/>
                </a:moveTo>
                <a:cubicBezTo>
                  <a:pt x="11439" y="9304"/>
                  <a:pt x="11415" y="9356"/>
                  <a:pt x="11417" y="9419"/>
                </a:cubicBezTo>
                <a:cubicBezTo>
                  <a:pt x="11419" y="9481"/>
                  <a:pt x="11445" y="9531"/>
                  <a:pt x="11476" y="9530"/>
                </a:cubicBezTo>
                <a:cubicBezTo>
                  <a:pt x="11507" y="9530"/>
                  <a:pt x="11531" y="9480"/>
                  <a:pt x="11529" y="9417"/>
                </a:cubicBezTo>
                <a:cubicBezTo>
                  <a:pt x="11527" y="9354"/>
                  <a:pt x="11500" y="9303"/>
                  <a:pt x="11470" y="9304"/>
                </a:cubicBezTo>
                <a:close/>
                <a:moveTo>
                  <a:pt x="11625" y="9304"/>
                </a:moveTo>
                <a:cubicBezTo>
                  <a:pt x="11595" y="9304"/>
                  <a:pt x="11571" y="9356"/>
                  <a:pt x="11573" y="9419"/>
                </a:cubicBezTo>
                <a:cubicBezTo>
                  <a:pt x="11575" y="9481"/>
                  <a:pt x="11602" y="9531"/>
                  <a:pt x="11633" y="9530"/>
                </a:cubicBezTo>
                <a:cubicBezTo>
                  <a:pt x="11664" y="9530"/>
                  <a:pt x="11687" y="9480"/>
                  <a:pt x="11685" y="9417"/>
                </a:cubicBezTo>
                <a:cubicBezTo>
                  <a:pt x="11683" y="9354"/>
                  <a:pt x="11656" y="9304"/>
                  <a:pt x="11625" y="9304"/>
                </a:cubicBezTo>
                <a:close/>
                <a:moveTo>
                  <a:pt x="13695" y="9304"/>
                </a:moveTo>
                <a:cubicBezTo>
                  <a:pt x="13664" y="9304"/>
                  <a:pt x="13642" y="9356"/>
                  <a:pt x="13646" y="9419"/>
                </a:cubicBezTo>
                <a:cubicBezTo>
                  <a:pt x="13650" y="9481"/>
                  <a:pt x="13678" y="9532"/>
                  <a:pt x="13709" y="9532"/>
                </a:cubicBezTo>
                <a:cubicBezTo>
                  <a:pt x="13740" y="9531"/>
                  <a:pt x="13762" y="9480"/>
                  <a:pt x="13758" y="9417"/>
                </a:cubicBezTo>
                <a:cubicBezTo>
                  <a:pt x="13753" y="9354"/>
                  <a:pt x="13725" y="9304"/>
                  <a:pt x="13695" y="9304"/>
                </a:cubicBezTo>
                <a:close/>
                <a:moveTo>
                  <a:pt x="13850" y="9304"/>
                </a:moveTo>
                <a:cubicBezTo>
                  <a:pt x="13820" y="9304"/>
                  <a:pt x="13799" y="9356"/>
                  <a:pt x="13803" y="9419"/>
                </a:cubicBezTo>
                <a:cubicBezTo>
                  <a:pt x="13807" y="9481"/>
                  <a:pt x="13835" y="9532"/>
                  <a:pt x="13866" y="9532"/>
                </a:cubicBezTo>
                <a:cubicBezTo>
                  <a:pt x="13897" y="9531"/>
                  <a:pt x="13918" y="9480"/>
                  <a:pt x="13914" y="9417"/>
                </a:cubicBezTo>
                <a:cubicBezTo>
                  <a:pt x="13910" y="9354"/>
                  <a:pt x="13881" y="9304"/>
                  <a:pt x="13850" y="9304"/>
                </a:cubicBezTo>
                <a:close/>
                <a:moveTo>
                  <a:pt x="14007" y="9304"/>
                </a:moveTo>
                <a:cubicBezTo>
                  <a:pt x="13976" y="9304"/>
                  <a:pt x="13955" y="9356"/>
                  <a:pt x="13959" y="9419"/>
                </a:cubicBezTo>
                <a:cubicBezTo>
                  <a:pt x="13964" y="9481"/>
                  <a:pt x="13992" y="9532"/>
                  <a:pt x="14023" y="9532"/>
                </a:cubicBezTo>
                <a:cubicBezTo>
                  <a:pt x="14054" y="9531"/>
                  <a:pt x="14075" y="9480"/>
                  <a:pt x="14071" y="9417"/>
                </a:cubicBezTo>
                <a:cubicBezTo>
                  <a:pt x="14066" y="9354"/>
                  <a:pt x="14037" y="9304"/>
                  <a:pt x="14007" y="9304"/>
                </a:cubicBezTo>
                <a:close/>
                <a:moveTo>
                  <a:pt x="14163" y="9304"/>
                </a:moveTo>
                <a:cubicBezTo>
                  <a:pt x="14132" y="9304"/>
                  <a:pt x="14111" y="9356"/>
                  <a:pt x="14116" y="9419"/>
                </a:cubicBezTo>
                <a:cubicBezTo>
                  <a:pt x="14120" y="9481"/>
                  <a:pt x="14149" y="9532"/>
                  <a:pt x="14180" y="9532"/>
                </a:cubicBezTo>
                <a:cubicBezTo>
                  <a:pt x="14210" y="9531"/>
                  <a:pt x="14232" y="9480"/>
                  <a:pt x="14227" y="9417"/>
                </a:cubicBezTo>
                <a:cubicBezTo>
                  <a:pt x="14223" y="9354"/>
                  <a:pt x="14194" y="9304"/>
                  <a:pt x="14163" y="9304"/>
                </a:cubicBezTo>
                <a:close/>
                <a:moveTo>
                  <a:pt x="14339" y="9304"/>
                </a:moveTo>
                <a:cubicBezTo>
                  <a:pt x="14308" y="9304"/>
                  <a:pt x="14287" y="9356"/>
                  <a:pt x="14291" y="9419"/>
                </a:cubicBezTo>
                <a:cubicBezTo>
                  <a:pt x="14296" y="9481"/>
                  <a:pt x="14325" y="9532"/>
                  <a:pt x="14356" y="9532"/>
                </a:cubicBezTo>
                <a:cubicBezTo>
                  <a:pt x="14386" y="9531"/>
                  <a:pt x="14408" y="9480"/>
                  <a:pt x="14403" y="9417"/>
                </a:cubicBezTo>
                <a:cubicBezTo>
                  <a:pt x="14398" y="9354"/>
                  <a:pt x="14369" y="9304"/>
                  <a:pt x="14339" y="9304"/>
                </a:cubicBezTo>
                <a:close/>
                <a:moveTo>
                  <a:pt x="14495" y="9304"/>
                </a:moveTo>
                <a:cubicBezTo>
                  <a:pt x="14464" y="9304"/>
                  <a:pt x="14443" y="9356"/>
                  <a:pt x="14448" y="9419"/>
                </a:cubicBezTo>
                <a:cubicBezTo>
                  <a:pt x="14453" y="9481"/>
                  <a:pt x="14482" y="9532"/>
                  <a:pt x="14513" y="9532"/>
                </a:cubicBezTo>
                <a:cubicBezTo>
                  <a:pt x="14543" y="9531"/>
                  <a:pt x="14565" y="9480"/>
                  <a:pt x="14560" y="9417"/>
                </a:cubicBezTo>
                <a:cubicBezTo>
                  <a:pt x="14555" y="9354"/>
                  <a:pt x="14526" y="9304"/>
                  <a:pt x="14495" y="9304"/>
                </a:cubicBezTo>
                <a:close/>
                <a:moveTo>
                  <a:pt x="15295" y="9304"/>
                </a:moveTo>
                <a:cubicBezTo>
                  <a:pt x="15265" y="9304"/>
                  <a:pt x="15244" y="9356"/>
                  <a:pt x="15250" y="9419"/>
                </a:cubicBezTo>
                <a:cubicBezTo>
                  <a:pt x="15256" y="9481"/>
                  <a:pt x="15285" y="9532"/>
                  <a:pt x="15316" y="9532"/>
                </a:cubicBezTo>
                <a:cubicBezTo>
                  <a:pt x="15347" y="9531"/>
                  <a:pt x="15367" y="9480"/>
                  <a:pt x="15361" y="9417"/>
                </a:cubicBezTo>
                <a:cubicBezTo>
                  <a:pt x="15355" y="9354"/>
                  <a:pt x="15326" y="9304"/>
                  <a:pt x="15295" y="9304"/>
                </a:cubicBezTo>
                <a:close/>
                <a:moveTo>
                  <a:pt x="15451" y="9304"/>
                </a:moveTo>
                <a:cubicBezTo>
                  <a:pt x="15420" y="9304"/>
                  <a:pt x="15401" y="9356"/>
                  <a:pt x="15406" y="9419"/>
                </a:cubicBezTo>
                <a:cubicBezTo>
                  <a:pt x="15412" y="9481"/>
                  <a:pt x="15442" y="9532"/>
                  <a:pt x="15472" y="9532"/>
                </a:cubicBezTo>
                <a:cubicBezTo>
                  <a:pt x="15503" y="9531"/>
                  <a:pt x="15524" y="9480"/>
                  <a:pt x="15518" y="9417"/>
                </a:cubicBezTo>
                <a:cubicBezTo>
                  <a:pt x="15512" y="9354"/>
                  <a:pt x="15482" y="9303"/>
                  <a:pt x="15451" y="9304"/>
                </a:cubicBezTo>
                <a:close/>
                <a:moveTo>
                  <a:pt x="15607" y="9304"/>
                </a:moveTo>
                <a:cubicBezTo>
                  <a:pt x="15577" y="9304"/>
                  <a:pt x="15557" y="9356"/>
                  <a:pt x="15563" y="9419"/>
                </a:cubicBezTo>
                <a:cubicBezTo>
                  <a:pt x="15569" y="9481"/>
                  <a:pt x="15599" y="9532"/>
                  <a:pt x="15629" y="9532"/>
                </a:cubicBezTo>
                <a:cubicBezTo>
                  <a:pt x="15660" y="9531"/>
                  <a:pt x="15680" y="9480"/>
                  <a:pt x="15674" y="9417"/>
                </a:cubicBezTo>
                <a:cubicBezTo>
                  <a:pt x="15668" y="9354"/>
                  <a:pt x="15638" y="9303"/>
                  <a:pt x="15607" y="9304"/>
                </a:cubicBezTo>
                <a:close/>
                <a:moveTo>
                  <a:pt x="15764" y="9304"/>
                </a:moveTo>
                <a:cubicBezTo>
                  <a:pt x="15733" y="9304"/>
                  <a:pt x="15713" y="9356"/>
                  <a:pt x="15719" y="9419"/>
                </a:cubicBezTo>
                <a:cubicBezTo>
                  <a:pt x="15725" y="9481"/>
                  <a:pt x="15755" y="9532"/>
                  <a:pt x="15786" y="9532"/>
                </a:cubicBezTo>
                <a:cubicBezTo>
                  <a:pt x="15817" y="9531"/>
                  <a:pt x="15837" y="9480"/>
                  <a:pt x="15830" y="9417"/>
                </a:cubicBezTo>
                <a:cubicBezTo>
                  <a:pt x="15824" y="9354"/>
                  <a:pt x="15795" y="9304"/>
                  <a:pt x="15764" y="9304"/>
                </a:cubicBezTo>
                <a:close/>
                <a:moveTo>
                  <a:pt x="15939" y="9304"/>
                </a:moveTo>
                <a:cubicBezTo>
                  <a:pt x="15908" y="9304"/>
                  <a:pt x="15889" y="9356"/>
                  <a:pt x="15895" y="9419"/>
                </a:cubicBezTo>
                <a:cubicBezTo>
                  <a:pt x="15901" y="9481"/>
                  <a:pt x="15932" y="9532"/>
                  <a:pt x="15962" y="9532"/>
                </a:cubicBezTo>
                <a:cubicBezTo>
                  <a:pt x="15993" y="9531"/>
                  <a:pt x="16013" y="9480"/>
                  <a:pt x="16007" y="9417"/>
                </a:cubicBezTo>
                <a:cubicBezTo>
                  <a:pt x="16001" y="9354"/>
                  <a:pt x="15970" y="9304"/>
                  <a:pt x="15939" y="9304"/>
                </a:cubicBezTo>
                <a:close/>
                <a:moveTo>
                  <a:pt x="8445" y="9354"/>
                </a:moveTo>
                <a:cubicBezTo>
                  <a:pt x="8414" y="9355"/>
                  <a:pt x="8388" y="9405"/>
                  <a:pt x="8387" y="9467"/>
                </a:cubicBezTo>
                <a:cubicBezTo>
                  <a:pt x="8386" y="9530"/>
                  <a:pt x="8410" y="9581"/>
                  <a:pt x="8440" y="9581"/>
                </a:cubicBezTo>
                <a:cubicBezTo>
                  <a:pt x="8471" y="9580"/>
                  <a:pt x="8498" y="9528"/>
                  <a:pt x="8499" y="9466"/>
                </a:cubicBezTo>
                <a:cubicBezTo>
                  <a:pt x="8499" y="9403"/>
                  <a:pt x="8475" y="9354"/>
                  <a:pt x="8445" y="9354"/>
                </a:cubicBezTo>
                <a:close/>
                <a:moveTo>
                  <a:pt x="8601" y="9354"/>
                </a:moveTo>
                <a:cubicBezTo>
                  <a:pt x="8570" y="9355"/>
                  <a:pt x="8544" y="9405"/>
                  <a:pt x="8543" y="9467"/>
                </a:cubicBezTo>
                <a:cubicBezTo>
                  <a:pt x="8542" y="9530"/>
                  <a:pt x="8567" y="9581"/>
                  <a:pt x="8597" y="9581"/>
                </a:cubicBezTo>
                <a:cubicBezTo>
                  <a:pt x="8628" y="9580"/>
                  <a:pt x="8654" y="9528"/>
                  <a:pt x="8655" y="9466"/>
                </a:cubicBezTo>
                <a:cubicBezTo>
                  <a:pt x="8656" y="9403"/>
                  <a:pt x="8631" y="9354"/>
                  <a:pt x="8601" y="9354"/>
                </a:cubicBezTo>
                <a:close/>
                <a:moveTo>
                  <a:pt x="8776" y="9354"/>
                </a:moveTo>
                <a:cubicBezTo>
                  <a:pt x="8745" y="9355"/>
                  <a:pt x="8720" y="9405"/>
                  <a:pt x="8719" y="9467"/>
                </a:cubicBezTo>
                <a:cubicBezTo>
                  <a:pt x="8718" y="9530"/>
                  <a:pt x="8743" y="9581"/>
                  <a:pt x="8773" y="9581"/>
                </a:cubicBezTo>
                <a:cubicBezTo>
                  <a:pt x="8804" y="9580"/>
                  <a:pt x="8830" y="9528"/>
                  <a:pt x="8830" y="9466"/>
                </a:cubicBezTo>
                <a:cubicBezTo>
                  <a:pt x="8831" y="9403"/>
                  <a:pt x="8807" y="9354"/>
                  <a:pt x="8776" y="9354"/>
                </a:cubicBezTo>
                <a:close/>
                <a:moveTo>
                  <a:pt x="8932" y="9354"/>
                </a:moveTo>
                <a:cubicBezTo>
                  <a:pt x="8902" y="9355"/>
                  <a:pt x="8876" y="9405"/>
                  <a:pt x="8875" y="9467"/>
                </a:cubicBezTo>
                <a:cubicBezTo>
                  <a:pt x="8875" y="9530"/>
                  <a:pt x="8900" y="9581"/>
                  <a:pt x="8930" y="9581"/>
                </a:cubicBezTo>
                <a:cubicBezTo>
                  <a:pt x="8961" y="9580"/>
                  <a:pt x="8987" y="9528"/>
                  <a:pt x="8987" y="9466"/>
                </a:cubicBezTo>
                <a:cubicBezTo>
                  <a:pt x="8988" y="9403"/>
                  <a:pt x="8963" y="9354"/>
                  <a:pt x="8932" y="9354"/>
                </a:cubicBezTo>
                <a:close/>
                <a:moveTo>
                  <a:pt x="9089" y="9354"/>
                </a:moveTo>
                <a:cubicBezTo>
                  <a:pt x="9058" y="9355"/>
                  <a:pt x="9032" y="9405"/>
                  <a:pt x="9032" y="9467"/>
                </a:cubicBezTo>
                <a:cubicBezTo>
                  <a:pt x="9031" y="9530"/>
                  <a:pt x="9056" y="9581"/>
                  <a:pt x="9087" y="9581"/>
                </a:cubicBezTo>
                <a:cubicBezTo>
                  <a:pt x="9118" y="9580"/>
                  <a:pt x="9143" y="9528"/>
                  <a:pt x="9144" y="9466"/>
                </a:cubicBezTo>
                <a:cubicBezTo>
                  <a:pt x="9144" y="9403"/>
                  <a:pt x="9119" y="9354"/>
                  <a:pt x="9089" y="9354"/>
                </a:cubicBezTo>
                <a:close/>
                <a:moveTo>
                  <a:pt x="9244" y="9354"/>
                </a:moveTo>
                <a:cubicBezTo>
                  <a:pt x="9214" y="9355"/>
                  <a:pt x="9189" y="9405"/>
                  <a:pt x="9188" y="9467"/>
                </a:cubicBezTo>
                <a:cubicBezTo>
                  <a:pt x="9188" y="9530"/>
                  <a:pt x="9212" y="9581"/>
                  <a:pt x="9243" y="9581"/>
                </a:cubicBezTo>
                <a:cubicBezTo>
                  <a:pt x="9274" y="9580"/>
                  <a:pt x="9299" y="9528"/>
                  <a:pt x="9299" y="9466"/>
                </a:cubicBezTo>
                <a:cubicBezTo>
                  <a:pt x="9300" y="9403"/>
                  <a:pt x="9275" y="9354"/>
                  <a:pt x="9244" y="9354"/>
                </a:cubicBezTo>
                <a:close/>
                <a:moveTo>
                  <a:pt x="9401" y="9354"/>
                </a:moveTo>
                <a:cubicBezTo>
                  <a:pt x="9370" y="9355"/>
                  <a:pt x="9345" y="9405"/>
                  <a:pt x="9345" y="9467"/>
                </a:cubicBezTo>
                <a:cubicBezTo>
                  <a:pt x="9345" y="9530"/>
                  <a:pt x="9369" y="9581"/>
                  <a:pt x="9400" y="9581"/>
                </a:cubicBezTo>
                <a:cubicBezTo>
                  <a:pt x="9431" y="9580"/>
                  <a:pt x="9456" y="9528"/>
                  <a:pt x="9456" y="9466"/>
                </a:cubicBezTo>
                <a:cubicBezTo>
                  <a:pt x="9457" y="9403"/>
                  <a:pt x="9432" y="9354"/>
                  <a:pt x="9401" y="9354"/>
                </a:cubicBezTo>
                <a:close/>
                <a:moveTo>
                  <a:pt x="9557" y="9354"/>
                </a:moveTo>
                <a:cubicBezTo>
                  <a:pt x="9526" y="9355"/>
                  <a:pt x="9501" y="9405"/>
                  <a:pt x="9501" y="9467"/>
                </a:cubicBezTo>
                <a:cubicBezTo>
                  <a:pt x="9501" y="9530"/>
                  <a:pt x="9526" y="9581"/>
                  <a:pt x="9557" y="9581"/>
                </a:cubicBezTo>
                <a:cubicBezTo>
                  <a:pt x="9588" y="9580"/>
                  <a:pt x="9613" y="9528"/>
                  <a:pt x="9613" y="9466"/>
                </a:cubicBezTo>
                <a:cubicBezTo>
                  <a:pt x="9613" y="9403"/>
                  <a:pt x="9587" y="9354"/>
                  <a:pt x="9557" y="9354"/>
                </a:cubicBezTo>
                <a:close/>
                <a:moveTo>
                  <a:pt x="9713" y="9354"/>
                </a:moveTo>
                <a:cubicBezTo>
                  <a:pt x="9682" y="9355"/>
                  <a:pt x="9657" y="9405"/>
                  <a:pt x="9657" y="9467"/>
                </a:cubicBezTo>
                <a:cubicBezTo>
                  <a:pt x="9658" y="9530"/>
                  <a:pt x="9683" y="9581"/>
                  <a:pt x="9714" y="9581"/>
                </a:cubicBezTo>
                <a:cubicBezTo>
                  <a:pt x="9745" y="9580"/>
                  <a:pt x="9770" y="9528"/>
                  <a:pt x="9769" y="9466"/>
                </a:cubicBezTo>
                <a:cubicBezTo>
                  <a:pt x="9769" y="9403"/>
                  <a:pt x="9744" y="9354"/>
                  <a:pt x="9713" y="9354"/>
                </a:cubicBezTo>
                <a:close/>
                <a:moveTo>
                  <a:pt x="9888" y="9354"/>
                </a:moveTo>
                <a:cubicBezTo>
                  <a:pt x="9858" y="9355"/>
                  <a:pt x="9833" y="9405"/>
                  <a:pt x="9833" y="9467"/>
                </a:cubicBezTo>
                <a:cubicBezTo>
                  <a:pt x="9834" y="9530"/>
                  <a:pt x="9859" y="9581"/>
                  <a:pt x="9890" y="9581"/>
                </a:cubicBezTo>
                <a:cubicBezTo>
                  <a:pt x="9920" y="9580"/>
                  <a:pt x="9946" y="9528"/>
                  <a:pt x="9945" y="9466"/>
                </a:cubicBezTo>
                <a:cubicBezTo>
                  <a:pt x="9945" y="9403"/>
                  <a:pt x="9919" y="9354"/>
                  <a:pt x="9888" y="9354"/>
                </a:cubicBezTo>
                <a:close/>
                <a:moveTo>
                  <a:pt x="10045" y="9354"/>
                </a:moveTo>
                <a:cubicBezTo>
                  <a:pt x="10014" y="9355"/>
                  <a:pt x="9989" y="9405"/>
                  <a:pt x="9990" y="9467"/>
                </a:cubicBezTo>
                <a:cubicBezTo>
                  <a:pt x="9990" y="9530"/>
                  <a:pt x="10016" y="9581"/>
                  <a:pt x="10047" y="9581"/>
                </a:cubicBezTo>
                <a:cubicBezTo>
                  <a:pt x="10078" y="9580"/>
                  <a:pt x="10102" y="9528"/>
                  <a:pt x="10102" y="9466"/>
                </a:cubicBezTo>
                <a:cubicBezTo>
                  <a:pt x="10101" y="9403"/>
                  <a:pt x="10076" y="9354"/>
                  <a:pt x="10045" y="9354"/>
                </a:cubicBezTo>
                <a:close/>
                <a:moveTo>
                  <a:pt x="10201" y="9354"/>
                </a:moveTo>
                <a:cubicBezTo>
                  <a:pt x="10170" y="9355"/>
                  <a:pt x="10146" y="9405"/>
                  <a:pt x="10146" y="9467"/>
                </a:cubicBezTo>
                <a:cubicBezTo>
                  <a:pt x="10147" y="9530"/>
                  <a:pt x="10172" y="9581"/>
                  <a:pt x="10203" y="9581"/>
                </a:cubicBezTo>
                <a:cubicBezTo>
                  <a:pt x="10234" y="9580"/>
                  <a:pt x="10259" y="9530"/>
                  <a:pt x="10258" y="9467"/>
                </a:cubicBezTo>
                <a:cubicBezTo>
                  <a:pt x="10257" y="9405"/>
                  <a:pt x="10231" y="9354"/>
                  <a:pt x="10201" y="9354"/>
                </a:cubicBezTo>
                <a:close/>
                <a:moveTo>
                  <a:pt x="10357" y="9354"/>
                </a:moveTo>
                <a:cubicBezTo>
                  <a:pt x="10326" y="9355"/>
                  <a:pt x="10302" y="9405"/>
                  <a:pt x="10303" y="9467"/>
                </a:cubicBezTo>
                <a:cubicBezTo>
                  <a:pt x="10303" y="9530"/>
                  <a:pt x="10329" y="9581"/>
                  <a:pt x="10360" y="9581"/>
                </a:cubicBezTo>
                <a:cubicBezTo>
                  <a:pt x="10391" y="9580"/>
                  <a:pt x="10415" y="9528"/>
                  <a:pt x="10414" y="9466"/>
                </a:cubicBezTo>
                <a:cubicBezTo>
                  <a:pt x="10414" y="9403"/>
                  <a:pt x="10388" y="9354"/>
                  <a:pt x="10357" y="9354"/>
                </a:cubicBezTo>
                <a:close/>
                <a:moveTo>
                  <a:pt x="10513" y="9354"/>
                </a:moveTo>
                <a:cubicBezTo>
                  <a:pt x="10482" y="9355"/>
                  <a:pt x="10458" y="9405"/>
                  <a:pt x="10459" y="9467"/>
                </a:cubicBezTo>
                <a:cubicBezTo>
                  <a:pt x="10460" y="9530"/>
                  <a:pt x="10486" y="9581"/>
                  <a:pt x="10516" y="9581"/>
                </a:cubicBezTo>
                <a:cubicBezTo>
                  <a:pt x="10547" y="9580"/>
                  <a:pt x="10571" y="9530"/>
                  <a:pt x="10570" y="9467"/>
                </a:cubicBezTo>
                <a:cubicBezTo>
                  <a:pt x="10569" y="9405"/>
                  <a:pt x="10544" y="9354"/>
                  <a:pt x="10513" y="9354"/>
                </a:cubicBezTo>
                <a:close/>
                <a:moveTo>
                  <a:pt x="10669" y="9354"/>
                </a:moveTo>
                <a:cubicBezTo>
                  <a:pt x="10638" y="9355"/>
                  <a:pt x="10614" y="9405"/>
                  <a:pt x="10615" y="9467"/>
                </a:cubicBezTo>
                <a:cubicBezTo>
                  <a:pt x="10617" y="9530"/>
                  <a:pt x="10643" y="9581"/>
                  <a:pt x="10673" y="9581"/>
                </a:cubicBezTo>
                <a:cubicBezTo>
                  <a:pt x="10704" y="9580"/>
                  <a:pt x="10728" y="9530"/>
                  <a:pt x="10727" y="9467"/>
                </a:cubicBezTo>
                <a:cubicBezTo>
                  <a:pt x="10726" y="9405"/>
                  <a:pt x="10700" y="9354"/>
                  <a:pt x="10669" y="9354"/>
                </a:cubicBezTo>
                <a:close/>
                <a:moveTo>
                  <a:pt x="10845" y="9354"/>
                </a:moveTo>
                <a:cubicBezTo>
                  <a:pt x="10814" y="9355"/>
                  <a:pt x="10790" y="9405"/>
                  <a:pt x="10791" y="9467"/>
                </a:cubicBezTo>
                <a:cubicBezTo>
                  <a:pt x="10793" y="9530"/>
                  <a:pt x="10819" y="9581"/>
                  <a:pt x="10849" y="9581"/>
                </a:cubicBezTo>
                <a:cubicBezTo>
                  <a:pt x="10880" y="9580"/>
                  <a:pt x="10904" y="9530"/>
                  <a:pt x="10903" y="9467"/>
                </a:cubicBezTo>
                <a:cubicBezTo>
                  <a:pt x="10902" y="9405"/>
                  <a:pt x="10876" y="9354"/>
                  <a:pt x="10845" y="9354"/>
                </a:cubicBezTo>
                <a:close/>
                <a:moveTo>
                  <a:pt x="11001" y="9354"/>
                </a:moveTo>
                <a:cubicBezTo>
                  <a:pt x="10970" y="9355"/>
                  <a:pt x="10946" y="9405"/>
                  <a:pt x="10948" y="9467"/>
                </a:cubicBezTo>
                <a:cubicBezTo>
                  <a:pt x="10949" y="9530"/>
                  <a:pt x="10976" y="9581"/>
                  <a:pt x="11006" y="9581"/>
                </a:cubicBezTo>
                <a:cubicBezTo>
                  <a:pt x="11037" y="9580"/>
                  <a:pt x="11061" y="9530"/>
                  <a:pt x="11060" y="9467"/>
                </a:cubicBezTo>
                <a:cubicBezTo>
                  <a:pt x="11058" y="9405"/>
                  <a:pt x="11032" y="9354"/>
                  <a:pt x="11001" y="9354"/>
                </a:cubicBezTo>
                <a:close/>
                <a:moveTo>
                  <a:pt x="11313" y="9354"/>
                </a:moveTo>
                <a:cubicBezTo>
                  <a:pt x="11282" y="9355"/>
                  <a:pt x="11259" y="9405"/>
                  <a:pt x="11261" y="9467"/>
                </a:cubicBezTo>
                <a:cubicBezTo>
                  <a:pt x="11262" y="9530"/>
                  <a:pt x="11289" y="9581"/>
                  <a:pt x="11320" y="9581"/>
                </a:cubicBezTo>
                <a:cubicBezTo>
                  <a:pt x="11351" y="9580"/>
                  <a:pt x="11374" y="9530"/>
                  <a:pt x="11372" y="9467"/>
                </a:cubicBezTo>
                <a:cubicBezTo>
                  <a:pt x="11371" y="9405"/>
                  <a:pt x="11344" y="9354"/>
                  <a:pt x="11313" y="9354"/>
                </a:cubicBezTo>
                <a:close/>
                <a:moveTo>
                  <a:pt x="11801" y="9354"/>
                </a:moveTo>
                <a:cubicBezTo>
                  <a:pt x="11771" y="9355"/>
                  <a:pt x="11747" y="9405"/>
                  <a:pt x="11749" y="9467"/>
                </a:cubicBezTo>
                <a:cubicBezTo>
                  <a:pt x="11752" y="9530"/>
                  <a:pt x="11778" y="9581"/>
                  <a:pt x="11809" y="9581"/>
                </a:cubicBezTo>
                <a:cubicBezTo>
                  <a:pt x="11840" y="9580"/>
                  <a:pt x="11863" y="9530"/>
                  <a:pt x="11861" y="9467"/>
                </a:cubicBezTo>
                <a:cubicBezTo>
                  <a:pt x="11859" y="9405"/>
                  <a:pt x="11832" y="9354"/>
                  <a:pt x="11801" y="9354"/>
                </a:cubicBezTo>
                <a:close/>
                <a:moveTo>
                  <a:pt x="11938" y="9354"/>
                </a:moveTo>
                <a:cubicBezTo>
                  <a:pt x="11907" y="9355"/>
                  <a:pt x="11884" y="9406"/>
                  <a:pt x="11886" y="9469"/>
                </a:cubicBezTo>
                <a:cubicBezTo>
                  <a:pt x="11889" y="9531"/>
                  <a:pt x="11916" y="9581"/>
                  <a:pt x="11947" y="9581"/>
                </a:cubicBezTo>
                <a:cubicBezTo>
                  <a:pt x="11978" y="9580"/>
                  <a:pt x="12000" y="9530"/>
                  <a:pt x="11998" y="9467"/>
                </a:cubicBezTo>
                <a:cubicBezTo>
                  <a:pt x="11996" y="9404"/>
                  <a:pt x="11968" y="9354"/>
                  <a:pt x="11938" y="9354"/>
                </a:cubicBezTo>
                <a:close/>
                <a:moveTo>
                  <a:pt x="12113" y="9354"/>
                </a:moveTo>
                <a:cubicBezTo>
                  <a:pt x="12083" y="9355"/>
                  <a:pt x="12060" y="9405"/>
                  <a:pt x="12062" y="9467"/>
                </a:cubicBezTo>
                <a:cubicBezTo>
                  <a:pt x="12065" y="9530"/>
                  <a:pt x="12092" y="9581"/>
                  <a:pt x="12123" y="9581"/>
                </a:cubicBezTo>
                <a:cubicBezTo>
                  <a:pt x="12153" y="9580"/>
                  <a:pt x="12177" y="9530"/>
                  <a:pt x="12174" y="9467"/>
                </a:cubicBezTo>
                <a:cubicBezTo>
                  <a:pt x="12171" y="9405"/>
                  <a:pt x="12144" y="9354"/>
                  <a:pt x="12113" y="9354"/>
                </a:cubicBezTo>
                <a:close/>
                <a:moveTo>
                  <a:pt x="12250" y="9354"/>
                </a:moveTo>
                <a:cubicBezTo>
                  <a:pt x="12220" y="9355"/>
                  <a:pt x="12196" y="9406"/>
                  <a:pt x="12199" y="9469"/>
                </a:cubicBezTo>
                <a:cubicBezTo>
                  <a:pt x="12202" y="9531"/>
                  <a:pt x="12229" y="9581"/>
                  <a:pt x="12260" y="9581"/>
                </a:cubicBezTo>
                <a:cubicBezTo>
                  <a:pt x="12291" y="9580"/>
                  <a:pt x="12314" y="9530"/>
                  <a:pt x="12311" y="9467"/>
                </a:cubicBezTo>
                <a:cubicBezTo>
                  <a:pt x="12308" y="9404"/>
                  <a:pt x="12281" y="9354"/>
                  <a:pt x="12250" y="9354"/>
                </a:cubicBezTo>
                <a:close/>
                <a:moveTo>
                  <a:pt x="12426" y="9354"/>
                </a:moveTo>
                <a:cubicBezTo>
                  <a:pt x="12395" y="9355"/>
                  <a:pt x="12372" y="9405"/>
                  <a:pt x="12375" y="9467"/>
                </a:cubicBezTo>
                <a:cubicBezTo>
                  <a:pt x="12378" y="9530"/>
                  <a:pt x="12405" y="9581"/>
                  <a:pt x="12436" y="9581"/>
                </a:cubicBezTo>
                <a:cubicBezTo>
                  <a:pt x="12467" y="9580"/>
                  <a:pt x="12490" y="9530"/>
                  <a:pt x="12487" y="9467"/>
                </a:cubicBezTo>
                <a:cubicBezTo>
                  <a:pt x="12484" y="9405"/>
                  <a:pt x="12456" y="9354"/>
                  <a:pt x="12426" y="9354"/>
                </a:cubicBezTo>
                <a:close/>
                <a:moveTo>
                  <a:pt x="12582" y="9354"/>
                </a:moveTo>
                <a:cubicBezTo>
                  <a:pt x="12551" y="9355"/>
                  <a:pt x="12528" y="9406"/>
                  <a:pt x="12531" y="9469"/>
                </a:cubicBezTo>
                <a:cubicBezTo>
                  <a:pt x="12534" y="9531"/>
                  <a:pt x="12562" y="9581"/>
                  <a:pt x="12593" y="9581"/>
                </a:cubicBezTo>
                <a:cubicBezTo>
                  <a:pt x="12624" y="9580"/>
                  <a:pt x="12646" y="9530"/>
                  <a:pt x="12643" y="9467"/>
                </a:cubicBezTo>
                <a:cubicBezTo>
                  <a:pt x="12640" y="9404"/>
                  <a:pt x="12613" y="9354"/>
                  <a:pt x="12582" y="9354"/>
                </a:cubicBezTo>
                <a:close/>
                <a:moveTo>
                  <a:pt x="7352" y="9404"/>
                </a:moveTo>
                <a:cubicBezTo>
                  <a:pt x="7321" y="9405"/>
                  <a:pt x="7294" y="9455"/>
                  <a:pt x="7292" y="9518"/>
                </a:cubicBezTo>
                <a:cubicBezTo>
                  <a:pt x="7290" y="9580"/>
                  <a:pt x="7313" y="9631"/>
                  <a:pt x="7344" y="9631"/>
                </a:cubicBezTo>
                <a:cubicBezTo>
                  <a:pt x="7375" y="9630"/>
                  <a:pt x="7402" y="9578"/>
                  <a:pt x="7404" y="9516"/>
                </a:cubicBezTo>
                <a:cubicBezTo>
                  <a:pt x="7406" y="9454"/>
                  <a:pt x="7382" y="9404"/>
                  <a:pt x="7352" y="9404"/>
                </a:cubicBezTo>
                <a:close/>
                <a:moveTo>
                  <a:pt x="7488" y="9404"/>
                </a:moveTo>
                <a:cubicBezTo>
                  <a:pt x="7457" y="9405"/>
                  <a:pt x="7431" y="9455"/>
                  <a:pt x="7429" y="9518"/>
                </a:cubicBezTo>
                <a:cubicBezTo>
                  <a:pt x="7427" y="9580"/>
                  <a:pt x="7450" y="9631"/>
                  <a:pt x="7481" y="9631"/>
                </a:cubicBezTo>
                <a:cubicBezTo>
                  <a:pt x="7512" y="9630"/>
                  <a:pt x="7539" y="9578"/>
                  <a:pt x="7541" y="9516"/>
                </a:cubicBezTo>
                <a:cubicBezTo>
                  <a:pt x="7542" y="9454"/>
                  <a:pt x="7519" y="9404"/>
                  <a:pt x="7488" y="9404"/>
                </a:cubicBezTo>
                <a:close/>
                <a:moveTo>
                  <a:pt x="7644" y="9404"/>
                </a:moveTo>
                <a:cubicBezTo>
                  <a:pt x="7614" y="9405"/>
                  <a:pt x="7587" y="9455"/>
                  <a:pt x="7585" y="9518"/>
                </a:cubicBezTo>
                <a:cubicBezTo>
                  <a:pt x="7583" y="9580"/>
                  <a:pt x="7607" y="9631"/>
                  <a:pt x="7638" y="9631"/>
                </a:cubicBezTo>
                <a:cubicBezTo>
                  <a:pt x="7669" y="9630"/>
                  <a:pt x="7695" y="9578"/>
                  <a:pt x="7697" y="9516"/>
                </a:cubicBezTo>
                <a:cubicBezTo>
                  <a:pt x="7699" y="9454"/>
                  <a:pt x="7675" y="9404"/>
                  <a:pt x="7644" y="9404"/>
                </a:cubicBezTo>
                <a:close/>
                <a:moveTo>
                  <a:pt x="7800" y="9404"/>
                </a:moveTo>
                <a:cubicBezTo>
                  <a:pt x="7769" y="9405"/>
                  <a:pt x="7743" y="9455"/>
                  <a:pt x="7742" y="9518"/>
                </a:cubicBezTo>
                <a:cubicBezTo>
                  <a:pt x="7740" y="9580"/>
                  <a:pt x="7763" y="9631"/>
                  <a:pt x="7794" y="9631"/>
                </a:cubicBezTo>
                <a:cubicBezTo>
                  <a:pt x="7825" y="9630"/>
                  <a:pt x="7852" y="9578"/>
                  <a:pt x="7853" y="9516"/>
                </a:cubicBezTo>
                <a:cubicBezTo>
                  <a:pt x="7855" y="9454"/>
                  <a:pt x="7831" y="9404"/>
                  <a:pt x="7800" y="9404"/>
                </a:cubicBezTo>
                <a:close/>
                <a:moveTo>
                  <a:pt x="7976" y="9404"/>
                </a:moveTo>
                <a:cubicBezTo>
                  <a:pt x="7945" y="9405"/>
                  <a:pt x="7919" y="9455"/>
                  <a:pt x="7917" y="9518"/>
                </a:cubicBezTo>
                <a:cubicBezTo>
                  <a:pt x="7916" y="9580"/>
                  <a:pt x="7940" y="9631"/>
                  <a:pt x="7971" y="9631"/>
                </a:cubicBezTo>
                <a:cubicBezTo>
                  <a:pt x="8002" y="9630"/>
                  <a:pt x="8028" y="9578"/>
                  <a:pt x="8029" y="9516"/>
                </a:cubicBezTo>
                <a:cubicBezTo>
                  <a:pt x="8031" y="9454"/>
                  <a:pt x="8007" y="9404"/>
                  <a:pt x="7976" y="9404"/>
                </a:cubicBezTo>
                <a:close/>
                <a:moveTo>
                  <a:pt x="8132" y="9404"/>
                </a:moveTo>
                <a:cubicBezTo>
                  <a:pt x="8101" y="9405"/>
                  <a:pt x="8075" y="9455"/>
                  <a:pt x="8074" y="9518"/>
                </a:cubicBezTo>
                <a:cubicBezTo>
                  <a:pt x="8073" y="9580"/>
                  <a:pt x="8096" y="9631"/>
                  <a:pt x="8127" y="9631"/>
                </a:cubicBezTo>
                <a:cubicBezTo>
                  <a:pt x="8158" y="9630"/>
                  <a:pt x="8184" y="9578"/>
                  <a:pt x="8186" y="9516"/>
                </a:cubicBezTo>
                <a:cubicBezTo>
                  <a:pt x="8187" y="9454"/>
                  <a:pt x="8163" y="9404"/>
                  <a:pt x="8132" y="9404"/>
                </a:cubicBezTo>
                <a:close/>
                <a:moveTo>
                  <a:pt x="8288" y="9404"/>
                </a:moveTo>
                <a:cubicBezTo>
                  <a:pt x="8258" y="9405"/>
                  <a:pt x="8232" y="9455"/>
                  <a:pt x="8230" y="9518"/>
                </a:cubicBezTo>
                <a:cubicBezTo>
                  <a:pt x="8229" y="9580"/>
                  <a:pt x="8253" y="9631"/>
                  <a:pt x="8284" y="9631"/>
                </a:cubicBezTo>
                <a:cubicBezTo>
                  <a:pt x="8315" y="9630"/>
                  <a:pt x="8341" y="9578"/>
                  <a:pt x="8342" y="9516"/>
                </a:cubicBezTo>
                <a:cubicBezTo>
                  <a:pt x="8343" y="9454"/>
                  <a:pt x="8319" y="9404"/>
                  <a:pt x="8288" y="9404"/>
                </a:cubicBezTo>
                <a:close/>
                <a:moveTo>
                  <a:pt x="816" y="9455"/>
                </a:moveTo>
                <a:cubicBezTo>
                  <a:pt x="785" y="9455"/>
                  <a:pt x="754" y="9506"/>
                  <a:pt x="745" y="9568"/>
                </a:cubicBezTo>
                <a:cubicBezTo>
                  <a:pt x="736" y="9630"/>
                  <a:pt x="754" y="9680"/>
                  <a:pt x="785" y="9680"/>
                </a:cubicBezTo>
                <a:cubicBezTo>
                  <a:pt x="816" y="9679"/>
                  <a:pt x="848" y="9628"/>
                  <a:pt x="856" y="9566"/>
                </a:cubicBezTo>
                <a:cubicBezTo>
                  <a:pt x="865" y="9505"/>
                  <a:pt x="847" y="9454"/>
                  <a:pt x="816" y="9455"/>
                </a:cubicBezTo>
                <a:close/>
                <a:moveTo>
                  <a:pt x="972" y="9455"/>
                </a:moveTo>
                <a:cubicBezTo>
                  <a:pt x="942" y="9455"/>
                  <a:pt x="909" y="9506"/>
                  <a:pt x="901" y="9568"/>
                </a:cubicBezTo>
                <a:cubicBezTo>
                  <a:pt x="892" y="9630"/>
                  <a:pt x="911" y="9680"/>
                  <a:pt x="942" y="9680"/>
                </a:cubicBezTo>
                <a:cubicBezTo>
                  <a:pt x="973" y="9679"/>
                  <a:pt x="1004" y="9628"/>
                  <a:pt x="1013" y="9566"/>
                </a:cubicBezTo>
                <a:cubicBezTo>
                  <a:pt x="1021" y="9505"/>
                  <a:pt x="1003" y="9454"/>
                  <a:pt x="972" y="9455"/>
                </a:cubicBezTo>
                <a:close/>
                <a:moveTo>
                  <a:pt x="1128" y="9455"/>
                </a:moveTo>
                <a:cubicBezTo>
                  <a:pt x="1097" y="9455"/>
                  <a:pt x="1066" y="9506"/>
                  <a:pt x="1057" y="9568"/>
                </a:cubicBezTo>
                <a:cubicBezTo>
                  <a:pt x="1049" y="9630"/>
                  <a:pt x="1067" y="9680"/>
                  <a:pt x="1098" y="9680"/>
                </a:cubicBezTo>
                <a:cubicBezTo>
                  <a:pt x="1129" y="9679"/>
                  <a:pt x="1161" y="9628"/>
                  <a:pt x="1169" y="9566"/>
                </a:cubicBezTo>
                <a:cubicBezTo>
                  <a:pt x="1177" y="9505"/>
                  <a:pt x="1159" y="9454"/>
                  <a:pt x="1128" y="9455"/>
                </a:cubicBezTo>
                <a:close/>
                <a:moveTo>
                  <a:pt x="1303" y="9455"/>
                </a:moveTo>
                <a:cubicBezTo>
                  <a:pt x="1273" y="9455"/>
                  <a:pt x="1241" y="9506"/>
                  <a:pt x="1233" y="9568"/>
                </a:cubicBezTo>
                <a:cubicBezTo>
                  <a:pt x="1225" y="9630"/>
                  <a:pt x="1243" y="9680"/>
                  <a:pt x="1274" y="9680"/>
                </a:cubicBezTo>
                <a:cubicBezTo>
                  <a:pt x="1305" y="9679"/>
                  <a:pt x="1337" y="9628"/>
                  <a:pt x="1345" y="9566"/>
                </a:cubicBezTo>
                <a:cubicBezTo>
                  <a:pt x="1353" y="9504"/>
                  <a:pt x="1334" y="9454"/>
                  <a:pt x="1303" y="9455"/>
                </a:cubicBezTo>
                <a:close/>
                <a:moveTo>
                  <a:pt x="1440" y="9455"/>
                </a:moveTo>
                <a:cubicBezTo>
                  <a:pt x="1410" y="9455"/>
                  <a:pt x="1378" y="9506"/>
                  <a:pt x="1370" y="9568"/>
                </a:cubicBezTo>
                <a:cubicBezTo>
                  <a:pt x="1362" y="9630"/>
                  <a:pt x="1381" y="9680"/>
                  <a:pt x="1412" y="9680"/>
                </a:cubicBezTo>
                <a:cubicBezTo>
                  <a:pt x="1442" y="9679"/>
                  <a:pt x="1474" y="9628"/>
                  <a:pt x="1482" y="9566"/>
                </a:cubicBezTo>
                <a:cubicBezTo>
                  <a:pt x="1490" y="9504"/>
                  <a:pt x="1471" y="9454"/>
                  <a:pt x="1440" y="9455"/>
                </a:cubicBezTo>
                <a:close/>
                <a:moveTo>
                  <a:pt x="1928" y="9455"/>
                </a:moveTo>
                <a:cubicBezTo>
                  <a:pt x="1897" y="9455"/>
                  <a:pt x="1866" y="9506"/>
                  <a:pt x="1859" y="9568"/>
                </a:cubicBezTo>
                <a:cubicBezTo>
                  <a:pt x="1851" y="9630"/>
                  <a:pt x="1870" y="9680"/>
                  <a:pt x="1901" y="9680"/>
                </a:cubicBezTo>
                <a:cubicBezTo>
                  <a:pt x="1932" y="9679"/>
                  <a:pt x="1963" y="9628"/>
                  <a:pt x="1970" y="9566"/>
                </a:cubicBezTo>
                <a:cubicBezTo>
                  <a:pt x="1977" y="9504"/>
                  <a:pt x="1959" y="9454"/>
                  <a:pt x="1928" y="9455"/>
                </a:cubicBezTo>
                <a:close/>
                <a:moveTo>
                  <a:pt x="2065" y="9455"/>
                </a:moveTo>
                <a:cubicBezTo>
                  <a:pt x="2034" y="9455"/>
                  <a:pt x="2003" y="9506"/>
                  <a:pt x="1996" y="9568"/>
                </a:cubicBezTo>
                <a:cubicBezTo>
                  <a:pt x="1988" y="9630"/>
                  <a:pt x="2007" y="9680"/>
                  <a:pt x="2038" y="9680"/>
                </a:cubicBezTo>
                <a:cubicBezTo>
                  <a:pt x="2069" y="9679"/>
                  <a:pt x="2100" y="9628"/>
                  <a:pt x="2107" y="9566"/>
                </a:cubicBezTo>
                <a:cubicBezTo>
                  <a:pt x="2114" y="9504"/>
                  <a:pt x="2095" y="9454"/>
                  <a:pt x="2065" y="9455"/>
                </a:cubicBezTo>
                <a:close/>
                <a:moveTo>
                  <a:pt x="3196" y="9455"/>
                </a:moveTo>
                <a:cubicBezTo>
                  <a:pt x="3165" y="9455"/>
                  <a:pt x="3135" y="9506"/>
                  <a:pt x="3129" y="9568"/>
                </a:cubicBezTo>
                <a:cubicBezTo>
                  <a:pt x="3123" y="9630"/>
                  <a:pt x="3143" y="9680"/>
                  <a:pt x="3174" y="9680"/>
                </a:cubicBezTo>
                <a:cubicBezTo>
                  <a:pt x="3204" y="9679"/>
                  <a:pt x="3234" y="9629"/>
                  <a:pt x="3240" y="9566"/>
                </a:cubicBezTo>
                <a:cubicBezTo>
                  <a:pt x="3246" y="9505"/>
                  <a:pt x="3227" y="9454"/>
                  <a:pt x="3196" y="9455"/>
                </a:cubicBezTo>
                <a:close/>
                <a:moveTo>
                  <a:pt x="17248" y="9555"/>
                </a:moveTo>
                <a:cubicBezTo>
                  <a:pt x="17217" y="9556"/>
                  <a:pt x="17198" y="9607"/>
                  <a:pt x="17206" y="9670"/>
                </a:cubicBezTo>
                <a:cubicBezTo>
                  <a:pt x="17213" y="9733"/>
                  <a:pt x="17244" y="9784"/>
                  <a:pt x="17275" y="9783"/>
                </a:cubicBezTo>
                <a:cubicBezTo>
                  <a:pt x="17306" y="9783"/>
                  <a:pt x="17325" y="9731"/>
                  <a:pt x="17317" y="9669"/>
                </a:cubicBezTo>
                <a:cubicBezTo>
                  <a:pt x="17310" y="9605"/>
                  <a:pt x="17279" y="9555"/>
                  <a:pt x="17248" y="9555"/>
                </a:cubicBezTo>
                <a:close/>
                <a:moveTo>
                  <a:pt x="15315" y="9606"/>
                </a:moveTo>
                <a:cubicBezTo>
                  <a:pt x="15284" y="9606"/>
                  <a:pt x="15264" y="9658"/>
                  <a:pt x="15270" y="9720"/>
                </a:cubicBezTo>
                <a:cubicBezTo>
                  <a:pt x="15275" y="9783"/>
                  <a:pt x="15305" y="9834"/>
                  <a:pt x="15336" y="9834"/>
                </a:cubicBezTo>
                <a:cubicBezTo>
                  <a:pt x="15367" y="9833"/>
                  <a:pt x="15387" y="9782"/>
                  <a:pt x="15381" y="9719"/>
                </a:cubicBezTo>
                <a:cubicBezTo>
                  <a:pt x="15376" y="9656"/>
                  <a:pt x="15346" y="9605"/>
                  <a:pt x="15315" y="9606"/>
                </a:cubicBezTo>
                <a:close/>
                <a:moveTo>
                  <a:pt x="15471" y="9606"/>
                </a:moveTo>
                <a:cubicBezTo>
                  <a:pt x="15440" y="9606"/>
                  <a:pt x="15420" y="9658"/>
                  <a:pt x="15426" y="9720"/>
                </a:cubicBezTo>
                <a:cubicBezTo>
                  <a:pt x="15432" y="9783"/>
                  <a:pt x="15462" y="9834"/>
                  <a:pt x="15493" y="9834"/>
                </a:cubicBezTo>
                <a:cubicBezTo>
                  <a:pt x="15524" y="9833"/>
                  <a:pt x="15544" y="9782"/>
                  <a:pt x="15538" y="9719"/>
                </a:cubicBezTo>
                <a:cubicBezTo>
                  <a:pt x="15532" y="9656"/>
                  <a:pt x="15502" y="9605"/>
                  <a:pt x="15471" y="9606"/>
                </a:cubicBezTo>
                <a:close/>
                <a:moveTo>
                  <a:pt x="15628" y="9606"/>
                </a:moveTo>
                <a:cubicBezTo>
                  <a:pt x="15597" y="9606"/>
                  <a:pt x="15576" y="9658"/>
                  <a:pt x="15582" y="9720"/>
                </a:cubicBezTo>
                <a:cubicBezTo>
                  <a:pt x="15588" y="9783"/>
                  <a:pt x="15618" y="9834"/>
                  <a:pt x="15649" y="9834"/>
                </a:cubicBezTo>
                <a:cubicBezTo>
                  <a:pt x="15680" y="9833"/>
                  <a:pt x="15700" y="9782"/>
                  <a:pt x="15694" y="9719"/>
                </a:cubicBezTo>
                <a:cubicBezTo>
                  <a:pt x="15688" y="9656"/>
                  <a:pt x="15659" y="9605"/>
                  <a:pt x="15628" y="9606"/>
                </a:cubicBezTo>
                <a:close/>
                <a:moveTo>
                  <a:pt x="15803" y="9606"/>
                </a:moveTo>
                <a:cubicBezTo>
                  <a:pt x="15772" y="9606"/>
                  <a:pt x="15752" y="9658"/>
                  <a:pt x="15758" y="9720"/>
                </a:cubicBezTo>
                <a:cubicBezTo>
                  <a:pt x="15764" y="9784"/>
                  <a:pt x="15795" y="9834"/>
                  <a:pt x="15826" y="9834"/>
                </a:cubicBezTo>
                <a:cubicBezTo>
                  <a:pt x="15857" y="9833"/>
                  <a:pt x="15876" y="9782"/>
                  <a:pt x="15870" y="9719"/>
                </a:cubicBezTo>
                <a:cubicBezTo>
                  <a:pt x="15864" y="9656"/>
                  <a:pt x="15834" y="9605"/>
                  <a:pt x="15803" y="9606"/>
                </a:cubicBezTo>
                <a:close/>
                <a:moveTo>
                  <a:pt x="15959" y="9606"/>
                </a:moveTo>
                <a:cubicBezTo>
                  <a:pt x="15928" y="9606"/>
                  <a:pt x="15908" y="9658"/>
                  <a:pt x="15915" y="9720"/>
                </a:cubicBezTo>
                <a:cubicBezTo>
                  <a:pt x="15921" y="9784"/>
                  <a:pt x="15951" y="9834"/>
                  <a:pt x="15982" y="9834"/>
                </a:cubicBezTo>
                <a:cubicBezTo>
                  <a:pt x="16013" y="9833"/>
                  <a:pt x="16033" y="9782"/>
                  <a:pt x="16027" y="9719"/>
                </a:cubicBezTo>
                <a:cubicBezTo>
                  <a:pt x="16020" y="9656"/>
                  <a:pt x="15990" y="9605"/>
                  <a:pt x="15959" y="9606"/>
                </a:cubicBezTo>
                <a:close/>
                <a:moveTo>
                  <a:pt x="16116" y="9606"/>
                </a:moveTo>
                <a:cubicBezTo>
                  <a:pt x="16085" y="9606"/>
                  <a:pt x="16065" y="9658"/>
                  <a:pt x="16071" y="9720"/>
                </a:cubicBezTo>
                <a:cubicBezTo>
                  <a:pt x="16078" y="9783"/>
                  <a:pt x="16108" y="9834"/>
                  <a:pt x="16139" y="9834"/>
                </a:cubicBezTo>
                <a:cubicBezTo>
                  <a:pt x="16170" y="9833"/>
                  <a:pt x="16190" y="9782"/>
                  <a:pt x="16184" y="9719"/>
                </a:cubicBezTo>
                <a:cubicBezTo>
                  <a:pt x="16177" y="9656"/>
                  <a:pt x="16147" y="9605"/>
                  <a:pt x="16116" y="9606"/>
                </a:cubicBezTo>
                <a:close/>
                <a:moveTo>
                  <a:pt x="9245" y="9656"/>
                </a:moveTo>
                <a:cubicBezTo>
                  <a:pt x="9214" y="9656"/>
                  <a:pt x="9189" y="9707"/>
                  <a:pt x="9188" y="9769"/>
                </a:cubicBezTo>
                <a:cubicBezTo>
                  <a:pt x="9188" y="9832"/>
                  <a:pt x="9213" y="9883"/>
                  <a:pt x="9244" y="9882"/>
                </a:cubicBezTo>
                <a:cubicBezTo>
                  <a:pt x="9275" y="9882"/>
                  <a:pt x="9300" y="9832"/>
                  <a:pt x="9300" y="9769"/>
                </a:cubicBezTo>
                <a:cubicBezTo>
                  <a:pt x="9300" y="9707"/>
                  <a:pt x="9276" y="9656"/>
                  <a:pt x="9245" y="9656"/>
                </a:cubicBezTo>
                <a:close/>
                <a:moveTo>
                  <a:pt x="9401" y="9656"/>
                </a:moveTo>
                <a:cubicBezTo>
                  <a:pt x="9370" y="9656"/>
                  <a:pt x="9345" y="9707"/>
                  <a:pt x="9345" y="9769"/>
                </a:cubicBezTo>
                <a:cubicBezTo>
                  <a:pt x="9345" y="9832"/>
                  <a:pt x="9369" y="9883"/>
                  <a:pt x="9400" y="9882"/>
                </a:cubicBezTo>
                <a:cubicBezTo>
                  <a:pt x="9431" y="9882"/>
                  <a:pt x="9456" y="9832"/>
                  <a:pt x="9456" y="9769"/>
                </a:cubicBezTo>
                <a:cubicBezTo>
                  <a:pt x="9457" y="9707"/>
                  <a:pt x="9432" y="9656"/>
                  <a:pt x="9401" y="9656"/>
                </a:cubicBezTo>
                <a:close/>
                <a:moveTo>
                  <a:pt x="9557" y="9656"/>
                </a:moveTo>
                <a:cubicBezTo>
                  <a:pt x="9526" y="9656"/>
                  <a:pt x="9501" y="9707"/>
                  <a:pt x="9501" y="9769"/>
                </a:cubicBezTo>
                <a:cubicBezTo>
                  <a:pt x="9501" y="9832"/>
                  <a:pt x="9526" y="9883"/>
                  <a:pt x="9557" y="9882"/>
                </a:cubicBezTo>
                <a:cubicBezTo>
                  <a:pt x="9588" y="9882"/>
                  <a:pt x="9613" y="9832"/>
                  <a:pt x="9613" y="9769"/>
                </a:cubicBezTo>
                <a:cubicBezTo>
                  <a:pt x="9613" y="9707"/>
                  <a:pt x="9588" y="9656"/>
                  <a:pt x="9557" y="9656"/>
                </a:cubicBezTo>
                <a:close/>
                <a:moveTo>
                  <a:pt x="9733" y="9656"/>
                </a:moveTo>
                <a:cubicBezTo>
                  <a:pt x="9702" y="9656"/>
                  <a:pt x="9677" y="9707"/>
                  <a:pt x="9677" y="9769"/>
                </a:cubicBezTo>
                <a:cubicBezTo>
                  <a:pt x="9677" y="9832"/>
                  <a:pt x="9702" y="9883"/>
                  <a:pt x="9733" y="9882"/>
                </a:cubicBezTo>
                <a:cubicBezTo>
                  <a:pt x="9764" y="9882"/>
                  <a:pt x="9789" y="9832"/>
                  <a:pt x="9789" y="9769"/>
                </a:cubicBezTo>
                <a:cubicBezTo>
                  <a:pt x="9789" y="9707"/>
                  <a:pt x="9764" y="9656"/>
                  <a:pt x="9733" y="9656"/>
                </a:cubicBezTo>
                <a:close/>
                <a:moveTo>
                  <a:pt x="9889" y="9656"/>
                </a:moveTo>
                <a:cubicBezTo>
                  <a:pt x="9858" y="9656"/>
                  <a:pt x="9833" y="9708"/>
                  <a:pt x="9833" y="9771"/>
                </a:cubicBezTo>
                <a:cubicBezTo>
                  <a:pt x="9834" y="9833"/>
                  <a:pt x="9859" y="9883"/>
                  <a:pt x="9890" y="9882"/>
                </a:cubicBezTo>
                <a:cubicBezTo>
                  <a:pt x="9921" y="9882"/>
                  <a:pt x="9946" y="9832"/>
                  <a:pt x="9945" y="9769"/>
                </a:cubicBezTo>
                <a:cubicBezTo>
                  <a:pt x="9945" y="9707"/>
                  <a:pt x="9920" y="9656"/>
                  <a:pt x="9889" y="9656"/>
                </a:cubicBezTo>
                <a:close/>
                <a:moveTo>
                  <a:pt x="10045" y="9656"/>
                </a:moveTo>
                <a:cubicBezTo>
                  <a:pt x="10014" y="9656"/>
                  <a:pt x="9989" y="9708"/>
                  <a:pt x="9990" y="9771"/>
                </a:cubicBezTo>
                <a:cubicBezTo>
                  <a:pt x="9990" y="9833"/>
                  <a:pt x="10016" y="9883"/>
                  <a:pt x="10047" y="9882"/>
                </a:cubicBezTo>
                <a:cubicBezTo>
                  <a:pt x="10078" y="9882"/>
                  <a:pt x="10103" y="9832"/>
                  <a:pt x="10102" y="9769"/>
                </a:cubicBezTo>
                <a:cubicBezTo>
                  <a:pt x="10102" y="9707"/>
                  <a:pt x="10076" y="9656"/>
                  <a:pt x="10045" y="9656"/>
                </a:cubicBezTo>
                <a:close/>
                <a:moveTo>
                  <a:pt x="10201" y="9656"/>
                </a:moveTo>
                <a:cubicBezTo>
                  <a:pt x="10170" y="9656"/>
                  <a:pt x="10146" y="9707"/>
                  <a:pt x="10146" y="9769"/>
                </a:cubicBezTo>
                <a:cubicBezTo>
                  <a:pt x="10147" y="9832"/>
                  <a:pt x="10173" y="9883"/>
                  <a:pt x="10204" y="9882"/>
                </a:cubicBezTo>
                <a:cubicBezTo>
                  <a:pt x="10235" y="9882"/>
                  <a:pt x="10259" y="9832"/>
                  <a:pt x="10259" y="9769"/>
                </a:cubicBezTo>
                <a:cubicBezTo>
                  <a:pt x="10258" y="9706"/>
                  <a:pt x="10232" y="9656"/>
                  <a:pt x="10201" y="9656"/>
                </a:cubicBezTo>
                <a:close/>
                <a:moveTo>
                  <a:pt x="10357" y="9656"/>
                </a:moveTo>
                <a:cubicBezTo>
                  <a:pt x="10326" y="9656"/>
                  <a:pt x="10302" y="9708"/>
                  <a:pt x="10303" y="9771"/>
                </a:cubicBezTo>
                <a:cubicBezTo>
                  <a:pt x="10303" y="9833"/>
                  <a:pt x="10329" y="9883"/>
                  <a:pt x="10360" y="9882"/>
                </a:cubicBezTo>
                <a:cubicBezTo>
                  <a:pt x="10391" y="9882"/>
                  <a:pt x="10416" y="9832"/>
                  <a:pt x="10415" y="9769"/>
                </a:cubicBezTo>
                <a:cubicBezTo>
                  <a:pt x="10414" y="9707"/>
                  <a:pt x="10388" y="9656"/>
                  <a:pt x="10357" y="9656"/>
                </a:cubicBezTo>
                <a:close/>
                <a:moveTo>
                  <a:pt x="10513" y="9656"/>
                </a:moveTo>
                <a:cubicBezTo>
                  <a:pt x="10483" y="9656"/>
                  <a:pt x="10458" y="9708"/>
                  <a:pt x="10459" y="9771"/>
                </a:cubicBezTo>
                <a:cubicBezTo>
                  <a:pt x="10460" y="9833"/>
                  <a:pt x="10486" y="9883"/>
                  <a:pt x="10517" y="9882"/>
                </a:cubicBezTo>
                <a:cubicBezTo>
                  <a:pt x="10548" y="9882"/>
                  <a:pt x="10572" y="9832"/>
                  <a:pt x="10571" y="9769"/>
                </a:cubicBezTo>
                <a:cubicBezTo>
                  <a:pt x="10570" y="9706"/>
                  <a:pt x="10544" y="9656"/>
                  <a:pt x="10513" y="9656"/>
                </a:cubicBezTo>
                <a:close/>
                <a:moveTo>
                  <a:pt x="10689" y="9656"/>
                </a:moveTo>
                <a:cubicBezTo>
                  <a:pt x="10658" y="9656"/>
                  <a:pt x="10634" y="9708"/>
                  <a:pt x="10635" y="9771"/>
                </a:cubicBezTo>
                <a:cubicBezTo>
                  <a:pt x="10636" y="9833"/>
                  <a:pt x="10662" y="9883"/>
                  <a:pt x="10693" y="9882"/>
                </a:cubicBezTo>
                <a:cubicBezTo>
                  <a:pt x="10724" y="9882"/>
                  <a:pt x="10748" y="9832"/>
                  <a:pt x="10747" y="9769"/>
                </a:cubicBezTo>
                <a:cubicBezTo>
                  <a:pt x="10746" y="9707"/>
                  <a:pt x="10720" y="9656"/>
                  <a:pt x="10689" y="9656"/>
                </a:cubicBezTo>
                <a:close/>
                <a:moveTo>
                  <a:pt x="10845" y="9656"/>
                </a:moveTo>
                <a:cubicBezTo>
                  <a:pt x="10814" y="9656"/>
                  <a:pt x="10790" y="9708"/>
                  <a:pt x="10791" y="9771"/>
                </a:cubicBezTo>
                <a:cubicBezTo>
                  <a:pt x="10793" y="9833"/>
                  <a:pt x="10819" y="9883"/>
                  <a:pt x="10850" y="9882"/>
                </a:cubicBezTo>
                <a:cubicBezTo>
                  <a:pt x="10881" y="9882"/>
                  <a:pt x="10905" y="9832"/>
                  <a:pt x="10903" y="9769"/>
                </a:cubicBezTo>
                <a:cubicBezTo>
                  <a:pt x="10902" y="9706"/>
                  <a:pt x="10876" y="9656"/>
                  <a:pt x="10845" y="9656"/>
                </a:cubicBezTo>
                <a:close/>
                <a:moveTo>
                  <a:pt x="11001" y="9656"/>
                </a:moveTo>
                <a:cubicBezTo>
                  <a:pt x="10970" y="9656"/>
                  <a:pt x="10946" y="9708"/>
                  <a:pt x="10948" y="9771"/>
                </a:cubicBezTo>
                <a:cubicBezTo>
                  <a:pt x="10949" y="9833"/>
                  <a:pt x="10975" y="9883"/>
                  <a:pt x="11006" y="9882"/>
                </a:cubicBezTo>
                <a:cubicBezTo>
                  <a:pt x="11037" y="9882"/>
                  <a:pt x="11062" y="9832"/>
                  <a:pt x="11060" y="9769"/>
                </a:cubicBezTo>
                <a:cubicBezTo>
                  <a:pt x="11059" y="9706"/>
                  <a:pt x="11032" y="9656"/>
                  <a:pt x="11001" y="9656"/>
                </a:cubicBezTo>
                <a:close/>
                <a:moveTo>
                  <a:pt x="11157" y="9656"/>
                </a:moveTo>
                <a:cubicBezTo>
                  <a:pt x="11126" y="9656"/>
                  <a:pt x="11103" y="9708"/>
                  <a:pt x="11104" y="9771"/>
                </a:cubicBezTo>
                <a:cubicBezTo>
                  <a:pt x="11106" y="9833"/>
                  <a:pt x="11132" y="9883"/>
                  <a:pt x="11163" y="9882"/>
                </a:cubicBezTo>
                <a:cubicBezTo>
                  <a:pt x="11194" y="9882"/>
                  <a:pt x="11218" y="9832"/>
                  <a:pt x="11216" y="9769"/>
                </a:cubicBezTo>
                <a:cubicBezTo>
                  <a:pt x="11214" y="9706"/>
                  <a:pt x="11188" y="9656"/>
                  <a:pt x="11157" y="9656"/>
                </a:cubicBezTo>
                <a:close/>
                <a:moveTo>
                  <a:pt x="11470" y="9656"/>
                </a:moveTo>
                <a:cubicBezTo>
                  <a:pt x="11439" y="9656"/>
                  <a:pt x="11415" y="9708"/>
                  <a:pt x="11417" y="9771"/>
                </a:cubicBezTo>
                <a:cubicBezTo>
                  <a:pt x="11419" y="9833"/>
                  <a:pt x="11446" y="9883"/>
                  <a:pt x="11477" y="9882"/>
                </a:cubicBezTo>
                <a:cubicBezTo>
                  <a:pt x="11508" y="9882"/>
                  <a:pt x="11531" y="9832"/>
                  <a:pt x="11529" y="9769"/>
                </a:cubicBezTo>
                <a:cubicBezTo>
                  <a:pt x="11527" y="9706"/>
                  <a:pt x="11500" y="9656"/>
                  <a:pt x="11470" y="9656"/>
                </a:cubicBezTo>
                <a:close/>
                <a:moveTo>
                  <a:pt x="11645" y="9656"/>
                </a:moveTo>
                <a:cubicBezTo>
                  <a:pt x="11615" y="9656"/>
                  <a:pt x="11591" y="9708"/>
                  <a:pt x="11593" y="9771"/>
                </a:cubicBezTo>
                <a:cubicBezTo>
                  <a:pt x="11595" y="9834"/>
                  <a:pt x="11622" y="9883"/>
                  <a:pt x="11653" y="9882"/>
                </a:cubicBezTo>
                <a:cubicBezTo>
                  <a:pt x="11684" y="9882"/>
                  <a:pt x="11707" y="9832"/>
                  <a:pt x="11705" y="9769"/>
                </a:cubicBezTo>
                <a:cubicBezTo>
                  <a:pt x="11703" y="9706"/>
                  <a:pt x="11676" y="9656"/>
                  <a:pt x="11645" y="9656"/>
                </a:cubicBezTo>
                <a:close/>
                <a:moveTo>
                  <a:pt x="11801" y="9656"/>
                </a:moveTo>
                <a:cubicBezTo>
                  <a:pt x="11770" y="9656"/>
                  <a:pt x="11747" y="9708"/>
                  <a:pt x="11749" y="9771"/>
                </a:cubicBezTo>
                <a:cubicBezTo>
                  <a:pt x="11752" y="9833"/>
                  <a:pt x="11779" y="9883"/>
                  <a:pt x="11810" y="9882"/>
                </a:cubicBezTo>
                <a:cubicBezTo>
                  <a:pt x="11841" y="9882"/>
                  <a:pt x="11864" y="9832"/>
                  <a:pt x="11862" y="9769"/>
                </a:cubicBezTo>
                <a:cubicBezTo>
                  <a:pt x="11859" y="9706"/>
                  <a:pt x="11832" y="9656"/>
                  <a:pt x="11801" y="9656"/>
                </a:cubicBezTo>
                <a:close/>
                <a:moveTo>
                  <a:pt x="11958" y="9656"/>
                </a:moveTo>
                <a:cubicBezTo>
                  <a:pt x="11927" y="9656"/>
                  <a:pt x="11903" y="9708"/>
                  <a:pt x="11906" y="9771"/>
                </a:cubicBezTo>
                <a:cubicBezTo>
                  <a:pt x="11908" y="9833"/>
                  <a:pt x="11935" y="9883"/>
                  <a:pt x="11966" y="9882"/>
                </a:cubicBezTo>
                <a:cubicBezTo>
                  <a:pt x="11997" y="9882"/>
                  <a:pt x="12021" y="9832"/>
                  <a:pt x="12018" y="9769"/>
                </a:cubicBezTo>
                <a:cubicBezTo>
                  <a:pt x="12016" y="9706"/>
                  <a:pt x="11989" y="9656"/>
                  <a:pt x="11958" y="9656"/>
                </a:cubicBezTo>
                <a:close/>
                <a:moveTo>
                  <a:pt x="12114" y="9656"/>
                </a:moveTo>
                <a:cubicBezTo>
                  <a:pt x="12083" y="9656"/>
                  <a:pt x="12060" y="9708"/>
                  <a:pt x="12062" y="9771"/>
                </a:cubicBezTo>
                <a:cubicBezTo>
                  <a:pt x="12065" y="9833"/>
                  <a:pt x="12092" y="9883"/>
                  <a:pt x="12123" y="9882"/>
                </a:cubicBezTo>
                <a:cubicBezTo>
                  <a:pt x="12154" y="9882"/>
                  <a:pt x="12177" y="9832"/>
                  <a:pt x="12175" y="9769"/>
                </a:cubicBezTo>
                <a:cubicBezTo>
                  <a:pt x="12172" y="9706"/>
                  <a:pt x="12145" y="9656"/>
                  <a:pt x="12114" y="9656"/>
                </a:cubicBezTo>
                <a:close/>
                <a:moveTo>
                  <a:pt x="12270" y="9656"/>
                </a:moveTo>
                <a:cubicBezTo>
                  <a:pt x="12239" y="9656"/>
                  <a:pt x="12216" y="9708"/>
                  <a:pt x="12219" y="9771"/>
                </a:cubicBezTo>
                <a:cubicBezTo>
                  <a:pt x="12221" y="9833"/>
                  <a:pt x="12249" y="9883"/>
                  <a:pt x="12280" y="9882"/>
                </a:cubicBezTo>
                <a:cubicBezTo>
                  <a:pt x="12311" y="9882"/>
                  <a:pt x="12334" y="9832"/>
                  <a:pt x="12331" y="9769"/>
                </a:cubicBezTo>
                <a:cubicBezTo>
                  <a:pt x="12328" y="9706"/>
                  <a:pt x="12301" y="9656"/>
                  <a:pt x="12270" y="9656"/>
                </a:cubicBezTo>
                <a:close/>
                <a:moveTo>
                  <a:pt x="12446" y="9656"/>
                </a:moveTo>
                <a:cubicBezTo>
                  <a:pt x="12415" y="9656"/>
                  <a:pt x="12392" y="9708"/>
                  <a:pt x="12394" y="9771"/>
                </a:cubicBezTo>
                <a:cubicBezTo>
                  <a:pt x="12397" y="9833"/>
                  <a:pt x="12425" y="9883"/>
                  <a:pt x="12456" y="9882"/>
                </a:cubicBezTo>
                <a:cubicBezTo>
                  <a:pt x="12487" y="9882"/>
                  <a:pt x="12510" y="9832"/>
                  <a:pt x="12507" y="9769"/>
                </a:cubicBezTo>
                <a:cubicBezTo>
                  <a:pt x="12504" y="9706"/>
                  <a:pt x="12477" y="9656"/>
                  <a:pt x="12446" y="9656"/>
                </a:cubicBezTo>
                <a:close/>
                <a:moveTo>
                  <a:pt x="13714" y="9656"/>
                </a:moveTo>
                <a:cubicBezTo>
                  <a:pt x="13683" y="9656"/>
                  <a:pt x="13662" y="9708"/>
                  <a:pt x="13666" y="9771"/>
                </a:cubicBezTo>
                <a:cubicBezTo>
                  <a:pt x="13670" y="9833"/>
                  <a:pt x="13698" y="9884"/>
                  <a:pt x="13729" y="9884"/>
                </a:cubicBezTo>
                <a:cubicBezTo>
                  <a:pt x="13760" y="9883"/>
                  <a:pt x="13782" y="9832"/>
                  <a:pt x="13778" y="9769"/>
                </a:cubicBezTo>
                <a:cubicBezTo>
                  <a:pt x="13774" y="9707"/>
                  <a:pt x="13745" y="9656"/>
                  <a:pt x="13714" y="9656"/>
                </a:cubicBezTo>
                <a:close/>
                <a:moveTo>
                  <a:pt x="13871" y="9656"/>
                </a:moveTo>
                <a:cubicBezTo>
                  <a:pt x="13840" y="9656"/>
                  <a:pt x="13818" y="9708"/>
                  <a:pt x="13822" y="9771"/>
                </a:cubicBezTo>
                <a:cubicBezTo>
                  <a:pt x="13827" y="9833"/>
                  <a:pt x="13855" y="9884"/>
                  <a:pt x="13886" y="9884"/>
                </a:cubicBezTo>
                <a:cubicBezTo>
                  <a:pt x="13917" y="9883"/>
                  <a:pt x="13938" y="9832"/>
                  <a:pt x="13934" y="9769"/>
                </a:cubicBezTo>
                <a:cubicBezTo>
                  <a:pt x="13930" y="9706"/>
                  <a:pt x="13901" y="9656"/>
                  <a:pt x="13871" y="9656"/>
                </a:cubicBezTo>
                <a:close/>
                <a:moveTo>
                  <a:pt x="14046" y="9656"/>
                </a:moveTo>
                <a:cubicBezTo>
                  <a:pt x="14015" y="9656"/>
                  <a:pt x="13994" y="9708"/>
                  <a:pt x="13998" y="9771"/>
                </a:cubicBezTo>
                <a:cubicBezTo>
                  <a:pt x="14003" y="9833"/>
                  <a:pt x="14031" y="9884"/>
                  <a:pt x="14062" y="9884"/>
                </a:cubicBezTo>
                <a:cubicBezTo>
                  <a:pt x="14093" y="9883"/>
                  <a:pt x="14115" y="9832"/>
                  <a:pt x="14111" y="9769"/>
                </a:cubicBezTo>
                <a:cubicBezTo>
                  <a:pt x="14106" y="9707"/>
                  <a:pt x="14077" y="9656"/>
                  <a:pt x="14046" y="9656"/>
                </a:cubicBezTo>
                <a:close/>
                <a:moveTo>
                  <a:pt x="14202" y="9656"/>
                </a:moveTo>
                <a:cubicBezTo>
                  <a:pt x="14171" y="9656"/>
                  <a:pt x="14150" y="9708"/>
                  <a:pt x="14155" y="9771"/>
                </a:cubicBezTo>
                <a:cubicBezTo>
                  <a:pt x="14159" y="9833"/>
                  <a:pt x="14188" y="9884"/>
                  <a:pt x="14219" y="9884"/>
                </a:cubicBezTo>
                <a:cubicBezTo>
                  <a:pt x="14250" y="9883"/>
                  <a:pt x="14271" y="9832"/>
                  <a:pt x="14266" y="9769"/>
                </a:cubicBezTo>
                <a:cubicBezTo>
                  <a:pt x="14262" y="9706"/>
                  <a:pt x="14233" y="9656"/>
                  <a:pt x="14202" y="9656"/>
                </a:cubicBezTo>
                <a:close/>
                <a:moveTo>
                  <a:pt x="14359" y="9656"/>
                </a:moveTo>
                <a:cubicBezTo>
                  <a:pt x="14328" y="9656"/>
                  <a:pt x="14306" y="9708"/>
                  <a:pt x="14311" y="9771"/>
                </a:cubicBezTo>
                <a:cubicBezTo>
                  <a:pt x="14316" y="9833"/>
                  <a:pt x="14345" y="9884"/>
                  <a:pt x="14376" y="9884"/>
                </a:cubicBezTo>
                <a:cubicBezTo>
                  <a:pt x="14407" y="9884"/>
                  <a:pt x="14428" y="9832"/>
                  <a:pt x="14423" y="9769"/>
                </a:cubicBezTo>
                <a:cubicBezTo>
                  <a:pt x="14419" y="9706"/>
                  <a:pt x="14390" y="9656"/>
                  <a:pt x="14359" y="9656"/>
                </a:cubicBezTo>
                <a:close/>
                <a:moveTo>
                  <a:pt x="7332" y="9706"/>
                </a:moveTo>
                <a:cubicBezTo>
                  <a:pt x="7301" y="9707"/>
                  <a:pt x="7275" y="9757"/>
                  <a:pt x="7272" y="9819"/>
                </a:cubicBezTo>
                <a:cubicBezTo>
                  <a:pt x="7270" y="9882"/>
                  <a:pt x="7294" y="9933"/>
                  <a:pt x="7325" y="9933"/>
                </a:cubicBezTo>
                <a:cubicBezTo>
                  <a:pt x="7356" y="9932"/>
                  <a:pt x="7383" y="9880"/>
                  <a:pt x="7385" y="9818"/>
                </a:cubicBezTo>
                <a:cubicBezTo>
                  <a:pt x="7387" y="9755"/>
                  <a:pt x="7363" y="9706"/>
                  <a:pt x="7332" y="9706"/>
                </a:cubicBezTo>
                <a:close/>
                <a:moveTo>
                  <a:pt x="7489" y="9706"/>
                </a:moveTo>
                <a:cubicBezTo>
                  <a:pt x="7458" y="9707"/>
                  <a:pt x="7431" y="9757"/>
                  <a:pt x="7429" y="9819"/>
                </a:cubicBezTo>
                <a:cubicBezTo>
                  <a:pt x="7427" y="9882"/>
                  <a:pt x="7450" y="9933"/>
                  <a:pt x="7481" y="9933"/>
                </a:cubicBezTo>
                <a:cubicBezTo>
                  <a:pt x="7512" y="9932"/>
                  <a:pt x="7539" y="9880"/>
                  <a:pt x="7541" y="9818"/>
                </a:cubicBezTo>
                <a:cubicBezTo>
                  <a:pt x="7543" y="9755"/>
                  <a:pt x="7519" y="9706"/>
                  <a:pt x="7489" y="9706"/>
                </a:cubicBezTo>
                <a:close/>
                <a:moveTo>
                  <a:pt x="7644" y="9706"/>
                </a:moveTo>
                <a:cubicBezTo>
                  <a:pt x="7613" y="9707"/>
                  <a:pt x="7587" y="9757"/>
                  <a:pt x="7585" y="9819"/>
                </a:cubicBezTo>
                <a:cubicBezTo>
                  <a:pt x="7583" y="9882"/>
                  <a:pt x="7607" y="9933"/>
                  <a:pt x="7638" y="9933"/>
                </a:cubicBezTo>
                <a:cubicBezTo>
                  <a:pt x="7669" y="9932"/>
                  <a:pt x="7696" y="9880"/>
                  <a:pt x="7698" y="9818"/>
                </a:cubicBezTo>
                <a:cubicBezTo>
                  <a:pt x="7699" y="9755"/>
                  <a:pt x="7675" y="9706"/>
                  <a:pt x="7644" y="9706"/>
                </a:cubicBezTo>
                <a:close/>
                <a:moveTo>
                  <a:pt x="7801" y="9706"/>
                </a:moveTo>
                <a:cubicBezTo>
                  <a:pt x="7770" y="9707"/>
                  <a:pt x="7743" y="9757"/>
                  <a:pt x="7742" y="9819"/>
                </a:cubicBezTo>
                <a:cubicBezTo>
                  <a:pt x="7740" y="9882"/>
                  <a:pt x="7764" y="9933"/>
                  <a:pt x="7795" y="9933"/>
                </a:cubicBezTo>
                <a:cubicBezTo>
                  <a:pt x="7826" y="9932"/>
                  <a:pt x="7852" y="9880"/>
                  <a:pt x="7853" y="9818"/>
                </a:cubicBezTo>
                <a:cubicBezTo>
                  <a:pt x="7855" y="9755"/>
                  <a:pt x="7832" y="9706"/>
                  <a:pt x="7801" y="9706"/>
                </a:cubicBezTo>
                <a:close/>
                <a:moveTo>
                  <a:pt x="7957" y="9706"/>
                </a:moveTo>
                <a:cubicBezTo>
                  <a:pt x="7926" y="9707"/>
                  <a:pt x="7900" y="9757"/>
                  <a:pt x="7898" y="9819"/>
                </a:cubicBezTo>
                <a:cubicBezTo>
                  <a:pt x="7896" y="9882"/>
                  <a:pt x="7920" y="9933"/>
                  <a:pt x="7951" y="9933"/>
                </a:cubicBezTo>
                <a:cubicBezTo>
                  <a:pt x="7982" y="9932"/>
                  <a:pt x="8009" y="9880"/>
                  <a:pt x="8010" y="9818"/>
                </a:cubicBezTo>
                <a:cubicBezTo>
                  <a:pt x="8012" y="9755"/>
                  <a:pt x="7988" y="9706"/>
                  <a:pt x="7957" y="9706"/>
                </a:cubicBezTo>
                <a:close/>
                <a:moveTo>
                  <a:pt x="8113" y="9706"/>
                </a:moveTo>
                <a:cubicBezTo>
                  <a:pt x="8082" y="9707"/>
                  <a:pt x="8056" y="9757"/>
                  <a:pt x="8054" y="9819"/>
                </a:cubicBezTo>
                <a:cubicBezTo>
                  <a:pt x="8053" y="9882"/>
                  <a:pt x="8077" y="9933"/>
                  <a:pt x="8108" y="9933"/>
                </a:cubicBezTo>
                <a:cubicBezTo>
                  <a:pt x="8139" y="9932"/>
                  <a:pt x="8165" y="9882"/>
                  <a:pt x="8167" y="9819"/>
                </a:cubicBezTo>
                <a:cubicBezTo>
                  <a:pt x="8168" y="9757"/>
                  <a:pt x="8144" y="9706"/>
                  <a:pt x="8113" y="9706"/>
                </a:cubicBezTo>
                <a:close/>
                <a:moveTo>
                  <a:pt x="8288" y="9706"/>
                </a:moveTo>
                <a:cubicBezTo>
                  <a:pt x="8257" y="9707"/>
                  <a:pt x="8232" y="9757"/>
                  <a:pt x="8230" y="9819"/>
                </a:cubicBezTo>
                <a:cubicBezTo>
                  <a:pt x="8229" y="9882"/>
                  <a:pt x="8253" y="9933"/>
                  <a:pt x="8284" y="9933"/>
                </a:cubicBezTo>
                <a:cubicBezTo>
                  <a:pt x="8315" y="9932"/>
                  <a:pt x="8341" y="9882"/>
                  <a:pt x="8342" y="9819"/>
                </a:cubicBezTo>
                <a:cubicBezTo>
                  <a:pt x="8343" y="9757"/>
                  <a:pt x="8319" y="9706"/>
                  <a:pt x="8288" y="9706"/>
                </a:cubicBezTo>
                <a:close/>
                <a:moveTo>
                  <a:pt x="8445" y="9706"/>
                </a:moveTo>
                <a:cubicBezTo>
                  <a:pt x="8414" y="9707"/>
                  <a:pt x="8388" y="9757"/>
                  <a:pt x="8387" y="9819"/>
                </a:cubicBezTo>
                <a:cubicBezTo>
                  <a:pt x="8386" y="9882"/>
                  <a:pt x="8410" y="9933"/>
                  <a:pt x="8441" y="9933"/>
                </a:cubicBezTo>
                <a:cubicBezTo>
                  <a:pt x="8472" y="9932"/>
                  <a:pt x="8498" y="9882"/>
                  <a:pt x="8499" y="9819"/>
                </a:cubicBezTo>
                <a:cubicBezTo>
                  <a:pt x="8500" y="9757"/>
                  <a:pt x="8476" y="9706"/>
                  <a:pt x="8445" y="9706"/>
                </a:cubicBezTo>
                <a:close/>
                <a:moveTo>
                  <a:pt x="8601" y="9706"/>
                </a:moveTo>
                <a:cubicBezTo>
                  <a:pt x="8570" y="9707"/>
                  <a:pt x="8544" y="9757"/>
                  <a:pt x="8543" y="9819"/>
                </a:cubicBezTo>
                <a:cubicBezTo>
                  <a:pt x="8542" y="9882"/>
                  <a:pt x="8566" y="9933"/>
                  <a:pt x="8597" y="9933"/>
                </a:cubicBezTo>
                <a:cubicBezTo>
                  <a:pt x="8629" y="9932"/>
                  <a:pt x="8654" y="9882"/>
                  <a:pt x="8655" y="9819"/>
                </a:cubicBezTo>
                <a:cubicBezTo>
                  <a:pt x="8656" y="9757"/>
                  <a:pt x="8631" y="9706"/>
                  <a:pt x="8601" y="9706"/>
                </a:cubicBezTo>
                <a:close/>
                <a:moveTo>
                  <a:pt x="8757" y="9706"/>
                </a:moveTo>
                <a:cubicBezTo>
                  <a:pt x="8726" y="9707"/>
                  <a:pt x="8700" y="9757"/>
                  <a:pt x="8700" y="9819"/>
                </a:cubicBezTo>
                <a:cubicBezTo>
                  <a:pt x="8699" y="9882"/>
                  <a:pt x="8723" y="9933"/>
                  <a:pt x="8754" y="9933"/>
                </a:cubicBezTo>
                <a:cubicBezTo>
                  <a:pt x="8785" y="9932"/>
                  <a:pt x="8811" y="9882"/>
                  <a:pt x="8811" y="9819"/>
                </a:cubicBezTo>
                <a:cubicBezTo>
                  <a:pt x="8812" y="9757"/>
                  <a:pt x="8788" y="9706"/>
                  <a:pt x="8757" y="9706"/>
                </a:cubicBezTo>
                <a:close/>
                <a:moveTo>
                  <a:pt x="8932" y="9706"/>
                </a:moveTo>
                <a:cubicBezTo>
                  <a:pt x="8901" y="9707"/>
                  <a:pt x="8876" y="9757"/>
                  <a:pt x="8875" y="9819"/>
                </a:cubicBezTo>
                <a:cubicBezTo>
                  <a:pt x="8875" y="9882"/>
                  <a:pt x="8899" y="9933"/>
                  <a:pt x="8930" y="9933"/>
                </a:cubicBezTo>
                <a:cubicBezTo>
                  <a:pt x="8961" y="9932"/>
                  <a:pt x="8987" y="9882"/>
                  <a:pt x="8987" y="9819"/>
                </a:cubicBezTo>
                <a:cubicBezTo>
                  <a:pt x="8988" y="9757"/>
                  <a:pt x="8963" y="9706"/>
                  <a:pt x="8932" y="9706"/>
                </a:cubicBezTo>
                <a:close/>
                <a:moveTo>
                  <a:pt x="9089" y="9706"/>
                </a:moveTo>
                <a:cubicBezTo>
                  <a:pt x="9058" y="9707"/>
                  <a:pt x="9032" y="9757"/>
                  <a:pt x="9032" y="9819"/>
                </a:cubicBezTo>
                <a:cubicBezTo>
                  <a:pt x="9031" y="9882"/>
                  <a:pt x="9056" y="9933"/>
                  <a:pt x="9087" y="9933"/>
                </a:cubicBezTo>
                <a:cubicBezTo>
                  <a:pt x="9118" y="9932"/>
                  <a:pt x="9143" y="9882"/>
                  <a:pt x="9144" y="9819"/>
                </a:cubicBezTo>
                <a:cubicBezTo>
                  <a:pt x="9144" y="9757"/>
                  <a:pt x="9120" y="9706"/>
                  <a:pt x="9089" y="9706"/>
                </a:cubicBezTo>
                <a:close/>
                <a:moveTo>
                  <a:pt x="1090" y="9807"/>
                </a:moveTo>
                <a:cubicBezTo>
                  <a:pt x="1059" y="9807"/>
                  <a:pt x="1026" y="9858"/>
                  <a:pt x="1018" y="9920"/>
                </a:cubicBezTo>
                <a:cubicBezTo>
                  <a:pt x="1010" y="9982"/>
                  <a:pt x="1029" y="10032"/>
                  <a:pt x="1060" y="10032"/>
                </a:cubicBezTo>
                <a:cubicBezTo>
                  <a:pt x="1091" y="10031"/>
                  <a:pt x="1122" y="9980"/>
                  <a:pt x="1131" y="9918"/>
                </a:cubicBezTo>
                <a:cubicBezTo>
                  <a:pt x="1139" y="9856"/>
                  <a:pt x="1120" y="9806"/>
                  <a:pt x="1090" y="9807"/>
                </a:cubicBezTo>
                <a:close/>
                <a:moveTo>
                  <a:pt x="1245" y="9807"/>
                </a:moveTo>
                <a:cubicBezTo>
                  <a:pt x="1214" y="9807"/>
                  <a:pt x="1183" y="9858"/>
                  <a:pt x="1175" y="9920"/>
                </a:cubicBezTo>
                <a:cubicBezTo>
                  <a:pt x="1166" y="9982"/>
                  <a:pt x="1185" y="10032"/>
                  <a:pt x="1216" y="10032"/>
                </a:cubicBezTo>
                <a:cubicBezTo>
                  <a:pt x="1247" y="10031"/>
                  <a:pt x="1279" y="9980"/>
                  <a:pt x="1287" y="9918"/>
                </a:cubicBezTo>
                <a:cubicBezTo>
                  <a:pt x="1295" y="9856"/>
                  <a:pt x="1276" y="9806"/>
                  <a:pt x="1245" y="9807"/>
                </a:cubicBezTo>
                <a:close/>
                <a:moveTo>
                  <a:pt x="1401" y="9807"/>
                </a:moveTo>
                <a:cubicBezTo>
                  <a:pt x="1370" y="9807"/>
                  <a:pt x="1339" y="9858"/>
                  <a:pt x="1331" y="9920"/>
                </a:cubicBezTo>
                <a:cubicBezTo>
                  <a:pt x="1323" y="9982"/>
                  <a:pt x="1341" y="10032"/>
                  <a:pt x="1372" y="10032"/>
                </a:cubicBezTo>
                <a:cubicBezTo>
                  <a:pt x="1403" y="10031"/>
                  <a:pt x="1435" y="9981"/>
                  <a:pt x="1443" y="9918"/>
                </a:cubicBezTo>
                <a:cubicBezTo>
                  <a:pt x="1451" y="9857"/>
                  <a:pt x="1432" y="9806"/>
                  <a:pt x="1401" y="9807"/>
                </a:cubicBezTo>
                <a:close/>
                <a:moveTo>
                  <a:pt x="1558" y="9807"/>
                </a:moveTo>
                <a:cubicBezTo>
                  <a:pt x="1527" y="9807"/>
                  <a:pt x="1495" y="9858"/>
                  <a:pt x="1487" y="9920"/>
                </a:cubicBezTo>
                <a:cubicBezTo>
                  <a:pt x="1479" y="9982"/>
                  <a:pt x="1498" y="10032"/>
                  <a:pt x="1529" y="10032"/>
                </a:cubicBezTo>
                <a:cubicBezTo>
                  <a:pt x="1560" y="10031"/>
                  <a:pt x="1591" y="9981"/>
                  <a:pt x="1599" y="9918"/>
                </a:cubicBezTo>
                <a:cubicBezTo>
                  <a:pt x="1607" y="9857"/>
                  <a:pt x="1588" y="9807"/>
                  <a:pt x="1558" y="9807"/>
                </a:cubicBezTo>
                <a:close/>
                <a:moveTo>
                  <a:pt x="1733" y="9807"/>
                </a:moveTo>
                <a:cubicBezTo>
                  <a:pt x="1702" y="9807"/>
                  <a:pt x="1671" y="9858"/>
                  <a:pt x="1663" y="9920"/>
                </a:cubicBezTo>
                <a:cubicBezTo>
                  <a:pt x="1656" y="9982"/>
                  <a:pt x="1674" y="10032"/>
                  <a:pt x="1705" y="10032"/>
                </a:cubicBezTo>
                <a:cubicBezTo>
                  <a:pt x="1736" y="10031"/>
                  <a:pt x="1767" y="9981"/>
                  <a:pt x="1775" y="9918"/>
                </a:cubicBezTo>
                <a:cubicBezTo>
                  <a:pt x="1783" y="9856"/>
                  <a:pt x="1764" y="9806"/>
                  <a:pt x="1733" y="9807"/>
                </a:cubicBezTo>
                <a:close/>
                <a:moveTo>
                  <a:pt x="1889" y="9807"/>
                </a:moveTo>
                <a:cubicBezTo>
                  <a:pt x="1858" y="9807"/>
                  <a:pt x="1827" y="9858"/>
                  <a:pt x="1820" y="9920"/>
                </a:cubicBezTo>
                <a:cubicBezTo>
                  <a:pt x="1812" y="9982"/>
                  <a:pt x="1831" y="10032"/>
                  <a:pt x="1862" y="10032"/>
                </a:cubicBezTo>
                <a:cubicBezTo>
                  <a:pt x="1893" y="10031"/>
                  <a:pt x="1924" y="9981"/>
                  <a:pt x="1931" y="9918"/>
                </a:cubicBezTo>
                <a:cubicBezTo>
                  <a:pt x="1939" y="9856"/>
                  <a:pt x="1920" y="9806"/>
                  <a:pt x="1889" y="9807"/>
                </a:cubicBezTo>
                <a:close/>
                <a:moveTo>
                  <a:pt x="17287" y="9907"/>
                </a:moveTo>
                <a:cubicBezTo>
                  <a:pt x="17256" y="9908"/>
                  <a:pt x="17237" y="9959"/>
                  <a:pt x="17245" y="10022"/>
                </a:cubicBezTo>
                <a:cubicBezTo>
                  <a:pt x="17252" y="10085"/>
                  <a:pt x="17283" y="10136"/>
                  <a:pt x="17314" y="10135"/>
                </a:cubicBezTo>
                <a:cubicBezTo>
                  <a:pt x="17346" y="10135"/>
                  <a:pt x="17365" y="10084"/>
                  <a:pt x="17357" y="10021"/>
                </a:cubicBezTo>
                <a:cubicBezTo>
                  <a:pt x="17350" y="9958"/>
                  <a:pt x="17318" y="9907"/>
                  <a:pt x="17287" y="9907"/>
                </a:cubicBezTo>
                <a:close/>
                <a:moveTo>
                  <a:pt x="11645" y="9958"/>
                </a:moveTo>
                <a:cubicBezTo>
                  <a:pt x="11614" y="9958"/>
                  <a:pt x="11591" y="10010"/>
                  <a:pt x="11593" y="10072"/>
                </a:cubicBezTo>
                <a:cubicBezTo>
                  <a:pt x="11595" y="10135"/>
                  <a:pt x="11622" y="10184"/>
                  <a:pt x="11653" y="10184"/>
                </a:cubicBezTo>
                <a:cubicBezTo>
                  <a:pt x="11684" y="10184"/>
                  <a:pt x="11707" y="10133"/>
                  <a:pt x="11705" y="10071"/>
                </a:cubicBezTo>
                <a:cubicBezTo>
                  <a:pt x="11703" y="10008"/>
                  <a:pt x="11676" y="9957"/>
                  <a:pt x="11645" y="9958"/>
                </a:cubicBezTo>
                <a:close/>
                <a:moveTo>
                  <a:pt x="13890" y="9958"/>
                </a:moveTo>
                <a:cubicBezTo>
                  <a:pt x="13859" y="9958"/>
                  <a:pt x="13838" y="10010"/>
                  <a:pt x="13842" y="10072"/>
                </a:cubicBezTo>
                <a:cubicBezTo>
                  <a:pt x="13846" y="10135"/>
                  <a:pt x="13875" y="10186"/>
                  <a:pt x="13906" y="10186"/>
                </a:cubicBezTo>
                <a:cubicBezTo>
                  <a:pt x="13937" y="10185"/>
                  <a:pt x="13959" y="10134"/>
                  <a:pt x="13954" y="10071"/>
                </a:cubicBezTo>
                <a:cubicBezTo>
                  <a:pt x="13950" y="10008"/>
                  <a:pt x="13921" y="9957"/>
                  <a:pt x="13890" y="9958"/>
                </a:cubicBezTo>
                <a:close/>
                <a:moveTo>
                  <a:pt x="14066" y="9958"/>
                </a:moveTo>
                <a:cubicBezTo>
                  <a:pt x="14035" y="9958"/>
                  <a:pt x="14013" y="10010"/>
                  <a:pt x="14018" y="10072"/>
                </a:cubicBezTo>
                <a:cubicBezTo>
                  <a:pt x="14022" y="10135"/>
                  <a:pt x="14051" y="10186"/>
                  <a:pt x="14082" y="10186"/>
                </a:cubicBezTo>
                <a:cubicBezTo>
                  <a:pt x="14113" y="10185"/>
                  <a:pt x="14135" y="10134"/>
                  <a:pt x="14131" y="10071"/>
                </a:cubicBezTo>
                <a:cubicBezTo>
                  <a:pt x="14126" y="10008"/>
                  <a:pt x="14097" y="9957"/>
                  <a:pt x="14066" y="9958"/>
                </a:cubicBezTo>
                <a:close/>
                <a:moveTo>
                  <a:pt x="14222" y="9958"/>
                </a:moveTo>
                <a:cubicBezTo>
                  <a:pt x="14191" y="9958"/>
                  <a:pt x="14170" y="10010"/>
                  <a:pt x="14174" y="10072"/>
                </a:cubicBezTo>
                <a:cubicBezTo>
                  <a:pt x="14179" y="10135"/>
                  <a:pt x="14208" y="10186"/>
                  <a:pt x="14239" y="10186"/>
                </a:cubicBezTo>
                <a:cubicBezTo>
                  <a:pt x="14270" y="10185"/>
                  <a:pt x="14291" y="10134"/>
                  <a:pt x="14287" y="10071"/>
                </a:cubicBezTo>
                <a:cubicBezTo>
                  <a:pt x="14282" y="10008"/>
                  <a:pt x="14254" y="9957"/>
                  <a:pt x="14222" y="9958"/>
                </a:cubicBezTo>
                <a:close/>
                <a:moveTo>
                  <a:pt x="15667" y="9958"/>
                </a:moveTo>
                <a:cubicBezTo>
                  <a:pt x="15636" y="9958"/>
                  <a:pt x="15616" y="10010"/>
                  <a:pt x="15621" y="10072"/>
                </a:cubicBezTo>
                <a:cubicBezTo>
                  <a:pt x="15627" y="10135"/>
                  <a:pt x="15658" y="10186"/>
                  <a:pt x="15689" y="10186"/>
                </a:cubicBezTo>
                <a:cubicBezTo>
                  <a:pt x="15720" y="10185"/>
                  <a:pt x="15740" y="10134"/>
                  <a:pt x="15734" y="10071"/>
                </a:cubicBezTo>
                <a:cubicBezTo>
                  <a:pt x="15728" y="10008"/>
                  <a:pt x="15698" y="9957"/>
                  <a:pt x="15667" y="9958"/>
                </a:cubicBezTo>
                <a:close/>
                <a:moveTo>
                  <a:pt x="15823" y="9958"/>
                </a:moveTo>
                <a:cubicBezTo>
                  <a:pt x="15792" y="9958"/>
                  <a:pt x="15772" y="10010"/>
                  <a:pt x="15778" y="10072"/>
                </a:cubicBezTo>
                <a:cubicBezTo>
                  <a:pt x="15784" y="10135"/>
                  <a:pt x="15814" y="10186"/>
                  <a:pt x="15845" y="10186"/>
                </a:cubicBezTo>
                <a:cubicBezTo>
                  <a:pt x="15876" y="10185"/>
                  <a:pt x="15897" y="10134"/>
                  <a:pt x="15890" y="10071"/>
                </a:cubicBezTo>
                <a:cubicBezTo>
                  <a:pt x="15884" y="10008"/>
                  <a:pt x="15854" y="9957"/>
                  <a:pt x="15823" y="9958"/>
                </a:cubicBezTo>
                <a:close/>
                <a:moveTo>
                  <a:pt x="15998" y="9958"/>
                </a:moveTo>
                <a:cubicBezTo>
                  <a:pt x="15967" y="9958"/>
                  <a:pt x="15948" y="10010"/>
                  <a:pt x="15954" y="10072"/>
                </a:cubicBezTo>
                <a:cubicBezTo>
                  <a:pt x="15960" y="10135"/>
                  <a:pt x="15990" y="10186"/>
                  <a:pt x="16022" y="10186"/>
                </a:cubicBezTo>
                <a:cubicBezTo>
                  <a:pt x="16053" y="10185"/>
                  <a:pt x="16073" y="10134"/>
                  <a:pt x="16066" y="10071"/>
                </a:cubicBezTo>
                <a:cubicBezTo>
                  <a:pt x="16060" y="10008"/>
                  <a:pt x="16029" y="9957"/>
                  <a:pt x="15998" y="9958"/>
                </a:cubicBezTo>
                <a:close/>
                <a:moveTo>
                  <a:pt x="16155" y="9958"/>
                </a:moveTo>
                <a:cubicBezTo>
                  <a:pt x="16124" y="9958"/>
                  <a:pt x="16104" y="10010"/>
                  <a:pt x="16110" y="10072"/>
                </a:cubicBezTo>
                <a:cubicBezTo>
                  <a:pt x="16117" y="10135"/>
                  <a:pt x="16147" y="10186"/>
                  <a:pt x="16178" y="10186"/>
                </a:cubicBezTo>
                <a:cubicBezTo>
                  <a:pt x="16209" y="10185"/>
                  <a:pt x="16229" y="10134"/>
                  <a:pt x="16223" y="10071"/>
                </a:cubicBezTo>
                <a:cubicBezTo>
                  <a:pt x="16216" y="10008"/>
                  <a:pt x="16186" y="9957"/>
                  <a:pt x="16155" y="9958"/>
                </a:cubicBezTo>
                <a:close/>
                <a:moveTo>
                  <a:pt x="16311" y="9958"/>
                </a:moveTo>
                <a:cubicBezTo>
                  <a:pt x="16280" y="9958"/>
                  <a:pt x="16260" y="10010"/>
                  <a:pt x="16267" y="10072"/>
                </a:cubicBezTo>
                <a:cubicBezTo>
                  <a:pt x="16273" y="10135"/>
                  <a:pt x="16304" y="10186"/>
                  <a:pt x="16335" y="10186"/>
                </a:cubicBezTo>
                <a:cubicBezTo>
                  <a:pt x="16366" y="10185"/>
                  <a:pt x="16386" y="10134"/>
                  <a:pt x="16380" y="10071"/>
                </a:cubicBezTo>
                <a:cubicBezTo>
                  <a:pt x="16373" y="10008"/>
                  <a:pt x="16342" y="9957"/>
                  <a:pt x="16311" y="9958"/>
                </a:cubicBezTo>
                <a:close/>
                <a:moveTo>
                  <a:pt x="7137" y="10008"/>
                </a:moveTo>
                <a:cubicBezTo>
                  <a:pt x="7106" y="10008"/>
                  <a:pt x="7079" y="10059"/>
                  <a:pt x="7077" y="10121"/>
                </a:cubicBezTo>
                <a:cubicBezTo>
                  <a:pt x="7074" y="10183"/>
                  <a:pt x="7098" y="10235"/>
                  <a:pt x="7129" y="10234"/>
                </a:cubicBezTo>
                <a:cubicBezTo>
                  <a:pt x="7161" y="10234"/>
                  <a:pt x="7188" y="10182"/>
                  <a:pt x="7190" y="10120"/>
                </a:cubicBezTo>
                <a:cubicBezTo>
                  <a:pt x="7192" y="10057"/>
                  <a:pt x="7168" y="10008"/>
                  <a:pt x="7137" y="10008"/>
                </a:cubicBezTo>
                <a:close/>
                <a:moveTo>
                  <a:pt x="7313" y="10008"/>
                </a:moveTo>
                <a:cubicBezTo>
                  <a:pt x="7282" y="10008"/>
                  <a:pt x="7255" y="10059"/>
                  <a:pt x="7253" y="10121"/>
                </a:cubicBezTo>
                <a:cubicBezTo>
                  <a:pt x="7251" y="10183"/>
                  <a:pt x="7274" y="10235"/>
                  <a:pt x="7305" y="10234"/>
                </a:cubicBezTo>
                <a:cubicBezTo>
                  <a:pt x="7336" y="10234"/>
                  <a:pt x="7364" y="10182"/>
                  <a:pt x="7366" y="10120"/>
                </a:cubicBezTo>
                <a:cubicBezTo>
                  <a:pt x="7368" y="10057"/>
                  <a:pt x="7344" y="10008"/>
                  <a:pt x="7313" y="10008"/>
                </a:cubicBezTo>
                <a:close/>
                <a:moveTo>
                  <a:pt x="7469" y="10008"/>
                </a:moveTo>
                <a:cubicBezTo>
                  <a:pt x="7438" y="10008"/>
                  <a:pt x="7411" y="10059"/>
                  <a:pt x="7409" y="10121"/>
                </a:cubicBezTo>
                <a:cubicBezTo>
                  <a:pt x="7407" y="10183"/>
                  <a:pt x="7431" y="10235"/>
                  <a:pt x="7462" y="10234"/>
                </a:cubicBezTo>
                <a:cubicBezTo>
                  <a:pt x="7493" y="10234"/>
                  <a:pt x="7520" y="10182"/>
                  <a:pt x="7522" y="10120"/>
                </a:cubicBezTo>
                <a:cubicBezTo>
                  <a:pt x="7524" y="10057"/>
                  <a:pt x="7500" y="10008"/>
                  <a:pt x="7469" y="10008"/>
                </a:cubicBezTo>
                <a:close/>
                <a:moveTo>
                  <a:pt x="7625" y="10008"/>
                </a:moveTo>
                <a:cubicBezTo>
                  <a:pt x="7594" y="10008"/>
                  <a:pt x="7567" y="10059"/>
                  <a:pt x="7566" y="10121"/>
                </a:cubicBezTo>
                <a:cubicBezTo>
                  <a:pt x="7564" y="10183"/>
                  <a:pt x="7588" y="10235"/>
                  <a:pt x="7619" y="10234"/>
                </a:cubicBezTo>
                <a:cubicBezTo>
                  <a:pt x="7650" y="10234"/>
                  <a:pt x="7677" y="10182"/>
                  <a:pt x="7679" y="10120"/>
                </a:cubicBezTo>
                <a:cubicBezTo>
                  <a:pt x="7680" y="10057"/>
                  <a:pt x="7657" y="10008"/>
                  <a:pt x="7625" y="10008"/>
                </a:cubicBezTo>
                <a:close/>
                <a:moveTo>
                  <a:pt x="7801" y="10008"/>
                </a:moveTo>
                <a:cubicBezTo>
                  <a:pt x="7770" y="10008"/>
                  <a:pt x="7743" y="10059"/>
                  <a:pt x="7742" y="10121"/>
                </a:cubicBezTo>
                <a:cubicBezTo>
                  <a:pt x="7740" y="10183"/>
                  <a:pt x="7764" y="10235"/>
                  <a:pt x="7795" y="10234"/>
                </a:cubicBezTo>
                <a:cubicBezTo>
                  <a:pt x="7826" y="10234"/>
                  <a:pt x="7852" y="10183"/>
                  <a:pt x="7854" y="10121"/>
                </a:cubicBezTo>
                <a:cubicBezTo>
                  <a:pt x="7856" y="10059"/>
                  <a:pt x="7832" y="10008"/>
                  <a:pt x="7801" y="10008"/>
                </a:cubicBezTo>
                <a:close/>
                <a:moveTo>
                  <a:pt x="7957" y="10008"/>
                </a:moveTo>
                <a:cubicBezTo>
                  <a:pt x="7926" y="10008"/>
                  <a:pt x="7900" y="10059"/>
                  <a:pt x="7898" y="10121"/>
                </a:cubicBezTo>
                <a:cubicBezTo>
                  <a:pt x="7896" y="10183"/>
                  <a:pt x="7921" y="10235"/>
                  <a:pt x="7952" y="10234"/>
                </a:cubicBezTo>
                <a:cubicBezTo>
                  <a:pt x="7983" y="10234"/>
                  <a:pt x="8010" y="10183"/>
                  <a:pt x="8011" y="10121"/>
                </a:cubicBezTo>
                <a:cubicBezTo>
                  <a:pt x="8012" y="10059"/>
                  <a:pt x="7988" y="10008"/>
                  <a:pt x="7957" y="10008"/>
                </a:cubicBezTo>
                <a:close/>
                <a:moveTo>
                  <a:pt x="8113" y="10008"/>
                </a:moveTo>
                <a:cubicBezTo>
                  <a:pt x="8082" y="10008"/>
                  <a:pt x="8056" y="10059"/>
                  <a:pt x="8054" y="10121"/>
                </a:cubicBezTo>
                <a:cubicBezTo>
                  <a:pt x="8053" y="10183"/>
                  <a:pt x="8077" y="10235"/>
                  <a:pt x="8108" y="10234"/>
                </a:cubicBezTo>
                <a:cubicBezTo>
                  <a:pt x="8139" y="10234"/>
                  <a:pt x="8166" y="10183"/>
                  <a:pt x="8167" y="10121"/>
                </a:cubicBezTo>
                <a:cubicBezTo>
                  <a:pt x="8169" y="10059"/>
                  <a:pt x="8144" y="10008"/>
                  <a:pt x="8113" y="10008"/>
                </a:cubicBezTo>
                <a:close/>
                <a:moveTo>
                  <a:pt x="8269" y="10008"/>
                </a:moveTo>
                <a:cubicBezTo>
                  <a:pt x="8238" y="10008"/>
                  <a:pt x="8212" y="10059"/>
                  <a:pt x="8211" y="10121"/>
                </a:cubicBezTo>
                <a:cubicBezTo>
                  <a:pt x="8209" y="10184"/>
                  <a:pt x="8234" y="10235"/>
                  <a:pt x="8265" y="10234"/>
                </a:cubicBezTo>
                <a:cubicBezTo>
                  <a:pt x="8296" y="10234"/>
                  <a:pt x="8322" y="10183"/>
                  <a:pt x="8323" y="10121"/>
                </a:cubicBezTo>
                <a:cubicBezTo>
                  <a:pt x="8324" y="10059"/>
                  <a:pt x="8300" y="10008"/>
                  <a:pt x="8269" y="10008"/>
                </a:cubicBezTo>
                <a:close/>
                <a:moveTo>
                  <a:pt x="8425" y="10008"/>
                </a:moveTo>
                <a:cubicBezTo>
                  <a:pt x="8394" y="10008"/>
                  <a:pt x="8368" y="10059"/>
                  <a:pt x="8367" y="10121"/>
                </a:cubicBezTo>
                <a:cubicBezTo>
                  <a:pt x="8366" y="10184"/>
                  <a:pt x="8390" y="10235"/>
                  <a:pt x="8422" y="10234"/>
                </a:cubicBezTo>
                <a:cubicBezTo>
                  <a:pt x="8453" y="10234"/>
                  <a:pt x="8479" y="10183"/>
                  <a:pt x="8480" y="10121"/>
                </a:cubicBezTo>
                <a:cubicBezTo>
                  <a:pt x="8481" y="10059"/>
                  <a:pt x="8456" y="10008"/>
                  <a:pt x="8425" y="10008"/>
                </a:cubicBezTo>
                <a:close/>
                <a:moveTo>
                  <a:pt x="8601" y="10008"/>
                </a:moveTo>
                <a:cubicBezTo>
                  <a:pt x="8570" y="10008"/>
                  <a:pt x="8544" y="10059"/>
                  <a:pt x="8543" y="10121"/>
                </a:cubicBezTo>
                <a:cubicBezTo>
                  <a:pt x="8542" y="10184"/>
                  <a:pt x="8567" y="10235"/>
                  <a:pt x="8598" y="10234"/>
                </a:cubicBezTo>
                <a:cubicBezTo>
                  <a:pt x="8629" y="10234"/>
                  <a:pt x="8655" y="10182"/>
                  <a:pt x="8656" y="10120"/>
                </a:cubicBezTo>
                <a:cubicBezTo>
                  <a:pt x="8656" y="10057"/>
                  <a:pt x="8632" y="10008"/>
                  <a:pt x="8601" y="10008"/>
                </a:cubicBezTo>
                <a:close/>
                <a:moveTo>
                  <a:pt x="8757" y="10008"/>
                </a:moveTo>
                <a:cubicBezTo>
                  <a:pt x="8726" y="10008"/>
                  <a:pt x="8700" y="10059"/>
                  <a:pt x="8700" y="10121"/>
                </a:cubicBezTo>
                <a:cubicBezTo>
                  <a:pt x="8699" y="10184"/>
                  <a:pt x="8723" y="10235"/>
                  <a:pt x="8754" y="10234"/>
                </a:cubicBezTo>
                <a:cubicBezTo>
                  <a:pt x="8786" y="10234"/>
                  <a:pt x="8811" y="10184"/>
                  <a:pt x="8812" y="10121"/>
                </a:cubicBezTo>
                <a:cubicBezTo>
                  <a:pt x="8813" y="10059"/>
                  <a:pt x="8788" y="10008"/>
                  <a:pt x="8757" y="10008"/>
                </a:cubicBezTo>
                <a:close/>
                <a:moveTo>
                  <a:pt x="8913" y="10008"/>
                </a:moveTo>
                <a:cubicBezTo>
                  <a:pt x="8882" y="10008"/>
                  <a:pt x="8857" y="10059"/>
                  <a:pt x="8856" y="10121"/>
                </a:cubicBezTo>
                <a:cubicBezTo>
                  <a:pt x="8855" y="10184"/>
                  <a:pt x="8880" y="10235"/>
                  <a:pt x="8912" y="10234"/>
                </a:cubicBezTo>
                <a:cubicBezTo>
                  <a:pt x="8943" y="10234"/>
                  <a:pt x="8968" y="10184"/>
                  <a:pt x="8968" y="10121"/>
                </a:cubicBezTo>
                <a:cubicBezTo>
                  <a:pt x="8969" y="10059"/>
                  <a:pt x="8944" y="10008"/>
                  <a:pt x="8913" y="10008"/>
                </a:cubicBezTo>
                <a:close/>
                <a:moveTo>
                  <a:pt x="9089" y="10008"/>
                </a:moveTo>
                <a:cubicBezTo>
                  <a:pt x="9058" y="10008"/>
                  <a:pt x="9032" y="10059"/>
                  <a:pt x="9032" y="10121"/>
                </a:cubicBezTo>
                <a:cubicBezTo>
                  <a:pt x="9031" y="10184"/>
                  <a:pt x="9056" y="10235"/>
                  <a:pt x="9087" y="10234"/>
                </a:cubicBezTo>
                <a:cubicBezTo>
                  <a:pt x="9119" y="10234"/>
                  <a:pt x="9144" y="10184"/>
                  <a:pt x="9144" y="10121"/>
                </a:cubicBezTo>
                <a:cubicBezTo>
                  <a:pt x="9145" y="10059"/>
                  <a:pt x="9120" y="10008"/>
                  <a:pt x="9089" y="10008"/>
                </a:cubicBezTo>
                <a:close/>
                <a:moveTo>
                  <a:pt x="9245" y="10008"/>
                </a:moveTo>
                <a:cubicBezTo>
                  <a:pt x="9214" y="10008"/>
                  <a:pt x="9189" y="10059"/>
                  <a:pt x="9188" y="10121"/>
                </a:cubicBezTo>
                <a:cubicBezTo>
                  <a:pt x="9188" y="10183"/>
                  <a:pt x="9213" y="10235"/>
                  <a:pt x="9244" y="10234"/>
                </a:cubicBezTo>
                <a:cubicBezTo>
                  <a:pt x="9275" y="10234"/>
                  <a:pt x="9300" y="10184"/>
                  <a:pt x="9301" y="10121"/>
                </a:cubicBezTo>
                <a:cubicBezTo>
                  <a:pt x="9301" y="10059"/>
                  <a:pt x="9276" y="10008"/>
                  <a:pt x="9245" y="10008"/>
                </a:cubicBezTo>
                <a:close/>
                <a:moveTo>
                  <a:pt x="9401" y="10008"/>
                </a:moveTo>
                <a:cubicBezTo>
                  <a:pt x="9370" y="10008"/>
                  <a:pt x="9345" y="10059"/>
                  <a:pt x="9345" y="10121"/>
                </a:cubicBezTo>
                <a:cubicBezTo>
                  <a:pt x="9344" y="10184"/>
                  <a:pt x="9370" y="10235"/>
                  <a:pt x="9401" y="10234"/>
                </a:cubicBezTo>
                <a:cubicBezTo>
                  <a:pt x="9432" y="10234"/>
                  <a:pt x="9457" y="10184"/>
                  <a:pt x="9457" y="10121"/>
                </a:cubicBezTo>
                <a:cubicBezTo>
                  <a:pt x="9457" y="10059"/>
                  <a:pt x="9432" y="10008"/>
                  <a:pt x="9401" y="10008"/>
                </a:cubicBezTo>
                <a:close/>
                <a:moveTo>
                  <a:pt x="9557" y="10008"/>
                </a:moveTo>
                <a:cubicBezTo>
                  <a:pt x="9526" y="10008"/>
                  <a:pt x="9501" y="10059"/>
                  <a:pt x="9501" y="10121"/>
                </a:cubicBezTo>
                <a:cubicBezTo>
                  <a:pt x="9501" y="10184"/>
                  <a:pt x="9526" y="10235"/>
                  <a:pt x="9557" y="10234"/>
                </a:cubicBezTo>
                <a:cubicBezTo>
                  <a:pt x="9588" y="10234"/>
                  <a:pt x="9614" y="10184"/>
                  <a:pt x="9613" y="10121"/>
                </a:cubicBezTo>
                <a:cubicBezTo>
                  <a:pt x="9613" y="10059"/>
                  <a:pt x="9588" y="10008"/>
                  <a:pt x="9557" y="10008"/>
                </a:cubicBezTo>
                <a:close/>
                <a:moveTo>
                  <a:pt x="9733" y="10008"/>
                </a:moveTo>
                <a:cubicBezTo>
                  <a:pt x="9702" y="10008"/>
                  <a:pt x="9677" y="10059"/>
                  <a:pt x="9677" y="10121"/>
                </a:cubicBezTo>
                <a:cubicBezTo>
                  <a:pt x="9677" y="10184"/>
                  <a:pt x="9703" y="10235"/>
                  <a:pt x="9734" y="10234"/>
                </a:cubicBezTo>
                <a:cubicBezTo>
                  <a:pt x="9765" y="10234"/>
                  <a:pt x="9790" y="10184"/>
                  <a:pt x="9789" y="10121"/>
                </a:cubicBezTo>
                <a:cubicBezTo>
                  <a:pt x="9789" y="10059"/>
                  <a:pt x="9764" y="10008"/>
                  <a:pt x="9733" y="10008"/>
                </a:cubicBezTo>
                <a:close/>
                <a:moveTo>
                  <a:pt x="9889" y="10008"/>
                </a:moveTo>
                <a:cubicBezTo>
                  <a:pt x="9858" y="10008"/>
                  <a:pt x="9833" y="10059"/>
                  <a:pt x="9833" y="10121"/>
                </a:cubicBezTo>
                <a:cubicBezTo>
                  <a:pt x="9834" y="10184"/>
                  <a:pt x="9859" y="10235"/>
                  <a:pt x="9890" y="10234"/>
                </a:cubicBezTo>
                <a:cubicBezTo>
                  <a:pt x="9921" y="10234"/>
                  <a:pt x="9946" y="10184"/>
                  <a:pt x="9946" y="10121"/>
                </a:cubicBezTo>
                <a:cubicBezTo>
                  <a:pt x="9945" y="10059"/>
                  <a:pt x="9920" y="10008"/>
                  <a:pt x="9889" y="10008"/>
                </a:cubicBezTo>
                <a:close/>
                <a:moveTo>
                  <a:pt x="10045" y="10008"/>
                </a:moveTo>
                <a:cubicBezTo>
                  <a:pt x="10014" y="10008"/>
                  <a:pt x="9989" y="10059"/>
                  <a:pt x="9990" y="10121"/>
                </a:cubicBezTo>
                <a:cubicBezTo>
                  <a:pt x="9990" y="10184"/>
                  <a:pt x="10016" y="10235"/>
                  <a:pt x="10047" y="10234"/>
                </a:cubicBezTo>
                <a:cubicBezTo>
                  <a:pt x="10078" y="10234"/>
                  <a:pt x="10103" y="10184"/>
                  <a:pt x="10102" y="10121"/>
                </a:cubicBezTo>
                <a:cubicBezTo>
                  <a:pt x="10102" y="10059"/>
                  <a:pt x="10076" y="10008"/>
                  <a:pt x="10045" y="10008"/>
                </a:cubicBezTo>
                <a:close/>
                <a:moveTo>
                  <a:pt x="10201" y="10008"/>
                </a:moveTo>
                <a:cubicBezTo>
                  <a:pt x="10170" y="10008"/>
                  <a:pt x="10146" y="10060"/>
                  <a:pt x="10146" y="10123"/>
                </a:cubicBezTo>
                <a:cubicBezTo>
                  <a:pt x="10147" y="10185"/>
                  <a:pt x="10172" y="10235"/>
                  <a:pt x="10204" y="10234"/>
                </a:cubicBezTo>
                <a:cubicBezTo>
                  <a:pt x="10235" y="10234"/>
                  <a:pt x="10259" y="10184"/>
                  <a:pt x="10259" y="10121"/>
                </a:cubicBezTo>
                <a:cubicBezTo>
                  <a:pt x="10258" y="10059"/>
                  <a:pt x="10232" y="10008"/>
                  <a:pt x="10201" y="10008"/>
                </a:cubicBezTo>
                <a:close/>
                <a:moveTo>
                  <a:pt x="10377" y="10008"/>
                </a:moveTo>
                <a:cubicBezTo>
                  <a:pt x="10346" y="10008"/>
                  <a:pt x="10321" y="10059"/>
                  <a:pt x="10322" y="10121"/>
                </a:cubicBezTo>
                <a:cubicBezTo>
                  <a:pt x="10323" y="10184"/>
                  <a:pt x="10349" y="10235"/>
                  <a:pt x="10380" y="10234"/>
                </a:cubicBezTo>
                <a:cubicBezTo>
                  <a:pt x="10411" y="10234"/>
                  <a:pt x="10436" y="10184"/>
                  <a:pt x="10435" y="10121"/>
                </a:cubicBezTo>
                <a:cubicBezTo>
                  <a:pt x="10434" y="10059"/>
                  <a:pt x="10408" y="10008"/>
                  <a:pt x="10377" y="10008"/>
                </a:cubicBezTo>
                <a:close/>
                <a:moveTo>
                  <a:pt x="10533" y="10008"/>
                </a:moveTo>
                <a:cubicBezTo>
                  <a:pt x="10502" y="10008"/>
                  <a:pt x="10478" y="10059"/>
                  <a:pt x="10479" y="10121"/>
                </a:cubicBezTo>
                <a:cubicBezTo>
                  <a:pt x="10480" y="10184"/>
                  <a:pt x="10505" y="10235"/>
                  <a:pt x="10537" y="10234"/>
                </a:cubicBezTo>
                <a:cubicBezTo>
                  <a:pt x="10568" y="10234"/>
                  <a:pt x="10592" y="10184"/>
                  <a:pt x="10591" y="10121"/>
                </a:cubicBezTo>
                <a:cubicBezTo>
                  <a:pt x="10590" y="10059"/>
                  <a:pt x="10564" y="10008"/>
                  <a:pt x="10533" y="10008"/>
                </a:cubicBezTo>
                <a:close/>
                <a:moveTo>
                  <a:pt x="10689" y="10008"/>
                </a:moveTo>
                <a:cubicBezTo>
                  <a:pt x="10658" y="10008"/>
                  <a:pt x="10634" y="10060"/>
                  <a:pt x="10635" y="10123"/>
                </a:cubicBezTo>
                <a:cubicBezTo>
                  <a:pt x="10636" y="10185"/>
                  <a:pt x="10663" y="10235"/>
                  <a:pt x="10694" y="10234"/>
                </a:cubicBezTo>
                <a:cubicBezTo>
                  <a:pt x="10725" y="10234"/>
                  <a:pt x="10749" y="10184"/>
                  <a:pt x="10747" y="10121"/>
                </a:cubicBezTo>
                <a:cubicBezTo>
                  <a:pt x="10746" y="10059"/>
                  <a:pt x="10720" y="10008"/>
                  <a:pt x="10689" y="10008"/>
                </a:cubicBezTo>
                <a:close/>
                <a:moveTo>
                  <a:pt x="10845" y="10008"/>
                </a:moveTo>
                <a:cubicBezTo>
                  <a:pt x="10814" y="10008"/>
                  <a:pt x="10790" y="10059"/>
                  <a:pt x="10791" y="10121"/>
                </a:cubicBezTo>
                <a:cubicBezTo>
                  <a:pt x="10793" y="10184"/>
                  <a:pt x="10819" y="10235"/>
                  <a:pt x="10850" y="10234"/>
                </a:cubicBezTo>
                <a:cubicBezTo>
                  <a:pt x="10881" y="10234"/>
                  <a:pt x="10905" y="10184"/>
                  <a:pt x="10904" y="10121"/>
                </a:cubicBezTo>
                <a:cubicBezTo>
                  <a:pt x="10902" y="10059"/>
                  <a:pt x="10876" y="10008"/>
                  <a:pt x="10845" y="10008"/>
                </a:cubicBezTo>
                <a:close/>
                <a:moveTo>
                  <a:pt x="11002" y="10008"/>
                </a:moveTo>
                <a:cubicBezTo>
                  <a:pt x="10970" y="10008"/>
                  <a:pt x="10946" y="10060"/>
                  <a:pt x="10948" y="10123"/>
                </a:cubicBezTo>
                <a:cubicBezTo>
                  <a:pt x="10949" y="10185"/>
                  <a:pt x="10976" y="10235"/>
                  <a:pt x="11007" y="10234"/>
                </a:cubicBezTo>
                <a:cubicBezTo>
                  <a:pt x="11038" y="10234"/>
                  <a:pt x="11062" y="10184"/>
                  <a:pt x="11060" y="10121"/>
                </a:cubicBezTo>
                <a:cubicBezTo>
                  <a:pt x="11059" y="10058"/>
                  <a:pt x="11033" y="10008"/>
                  <a:pt x="11002" y="10008"/>
                </a:cubicBezTo>
                <a:close/>
                <a:moveTo>
                  <a:pt x="11177" y="10008"/>
                </a:moveTo>
                <a:cubicBezTo>
                  <a:pt x="11146" y="10008"/>
                  <a:pt x="11122" y="10060"/>
                  <a:pt x="11124" y="10123"/>
                </a:cubicBezTo>
                <a:cubicBezTo>
                  <a:pt x="11125" y="10185"/>
                  <a:pt x="11152" y="10235"/>
                  <a:pt x="11183" y="10234"/>
                </a:cubicBezTo>
                <a:cubicBezTo>
                  <a:pt x="11214" y="10234"/>
                  <a:pt x="11238" y="10184"/>
                  <a:pt x="11236" y="10121"/>
                </a:cubicBezTo>
                <a:cubicBezTo>
                  <a:pt x="11234" y="10059"/>
                  <a:pt x="11208" y="10008"/>
                  <a:pt x="11177" y="10008"/>
                </a:cubicBezTo>
                <a:close/>
                <a:moveTo>
                  <a:pt x="11821" y="10008"/>
                </a:moveTo>
                <a:cubicBezTo>
                  <a:pt x="11790" y="10008"/>
                  <a:pt x="11767" y="10060"/>
                  <a:pt x="11769" y="10123"/>
                </a:cubicBezTo>
                <a:cubicBezTo>
                  <a:pt x="11771" y="10185"/>
                  <a:pt x="11798" y="10235"/>
                  <a:pt x="11829" y="10234"/>
                </a:cubicBezTo>
                <a:cubicBezTo>
                  <a:pt x="11861" y="10234"/>
                  <a:pt x="11884" y="10184"/>
                  <a:pt x="11882" y="10121"/>
                </a:cubicBezTo>
                <a:cubicBezTo>
                  <a:pt x="11880" y="10059"/>
                  <a:pt x="11852" y="10008"/>
                  <a:pt x="11821" y="10008"/>
                </a:cubicBezTo>
                <a:close/>
                <a:moveTo>
                  <a:pt x="11958" y="10008"/>
                </a:moveTo>
                <a:cubicBezTo>
                  <a:pt x="11927" y="10008"/>
                  <a:pt x="11903" y="10060"/>
                  <a:pt x="11906" y="10123"/>
                </a:cubicBezTo>
                <a:cubicBezTo>
                  <a:pt x="11908" y="10185"/>
                  <a:pt x="11935" y="10235"/>
                  <a:pt x="11966" y="10234"/>
                </a:cubicBezTo>
                <a:cubicBezTo>
                  <a:pt x="11997" y="10234"/>
                  <a:pt x="12021" y="10184"/>
                  <a:pt x="12019" y="10121"/>
                </a:cubicBezTo>
                <a:cubicBezTo>
                  <a:pt x="12016" y="10058"/>
                  <a:pt x="11989" y="10008"/>
                  <a:pt x="11958" y="10008"/>
                </a:cubicBezTo>
                <a:close/>
                <a:moveTo>
                  <a:pt x="12134" y="10008"/>
                </a:moveTo>
                <a:cubicBezTo>
                  <a:pt x="12103" y="10008"/>
                  <a:pt x="12079" y="10060"/>
                  <a:pt x="12082" y="10123"/>
                </a:cubicBezTo>
                <a:cubicBezTo>
                  <a:pt x="12084" y="10185"/>
                  <a:pt x="12112" y="10235"/>
                  <a:pt x="12143" y="10234"/>
                </a:cubicBezTo>
                <a:cubicBezTo>
                  <a:pt x="12174" y="10234"/>
                  <a:pt x="12197" y="10184"/>
                  <a:pt x="12195" y="10121"/>
                </a:cubicBezTo>
                <a:cubicBezTo>
                  <a:pt x="12192" y="10058"/>
                  <a:pt x="12165" y="10008"/>
                  <a:pt x="12134" y="10008"/>
                </a:cubicBezTo>
                <a:close/>
                <a:moveTo>
                  <a:pt x="12289" y="10008"/>
                </a:moveTo>
                <a:cubicBezTo>
                  <a:pt x="12258" y="10008"/>
                  <a:pt x="12235" y="10060"/>
                  <a:pt x="12238" y="10123"/>
                </a:cubicBezTo>
                <a:cubicBezTo>
                  <a:pt x="12241" y="10185"/>
                  <a:pt x="12268" y="10235"/>
                  <a:pt x="12299" y="10234"/>
                </a:cubicBezTo>
                <a:cubicBezTo>
                  <a:pt x="12330" y="10234"/>
                  <a:pt x="12354" y="10184"/>
                  <a:pt x="12351" y="10121"/>
                </a:cubicBezTo>
                <a:cubicBezTo>
                  <a:pt x="12348" y="10058"/>
                  <a:pt x="12320" y="10008"/>
                  <a:pt x="12289" y="10008"/>
                </a:cubicBezTo>
                <a:close/>
                <a:moveTo>
                  <a:pt x="1538" y="10109"/>
                </a:moveTo>
                <a:cubicBezTo>
                  <a:pt x="1507" y="10109"/>
                  <a:pt x="1476" y="10160"/>
                  <a:pt x="1468" y="10222"/>
                </a:cubicBezTo>
                <a:cubicBezTo>
                  <a:pt x="1460" y="10284"/>
                  <a:pt x="1479" y="10334"/>
                  <a:pt x="1510" y="10333"/>
                </a:cubicBezTo>
                <a:cubicBezTo>
                  <a:pt x="1541" y="10333"/>
                  <a:pt x="1572" y="10282"/>
                  <a:pt x="1580" y="10220"/>
                </a:cubicBezTo>
                <a:cubicBezTo>
                  <a:pt x="1588" y="10158"/>
                  <a:pt x="1569" y="10108"/>
                  <a:pt x="1538" y="10109"/>
                </a:cubicBezTo>
                <a:close/>
                <a:moveTo>
                  <a:pt x="1694" y="10109"/>
                </a:moveTo>
                <a:cubicBezTo>
                  <a:pt x="1663" y="10109"/>
                  <a:pt x="1632" y="10160"/>
                  <a:pt x="1624" y="10222"/>
                </a:cubicBezTo>
                <a:cubicBezTo>
                  <a:pt x="1616" y="10284"/>
                  <a:pt x="1635" y="10334"/>
                  <a:pt x="1666" y="10333"/>
                </a:cubicBezTo>
                <a:cubicBezTo>
                  <a:pt x="1697" y="10333"/>
                  <a:pt x="1729" y="10282"/>
                  <a:pt x="1737" y="10220"/>
                </a:cubicBezTo>
                <a:cubicBezTo>
                  <a:pt x="1744" y="10158"/>
                  <a:pt x="1725" y="10108"/>
                  <a:pt x="1694" y="10109"/>
                </a:cubicBezTo>
                <a:close/>
                <a:moveTo>
                  <a:pt x="1850" y="10109"/>
                </a:moveTo>
                <a:cubicBezTo>
                  <a:pt x="1819" y="10109"/>
                  <a:pt x="1788" y="10160"/>
                  <a:pt x="1781" y="10222"/>
                </a:cubicBezTo>
                <a:cubicBezTo>
                  <a:pt x="1773" y="10284"/>
                  <a:pt x="1792" y="10334"/>
                  <a:pt x="1823" y="10333"/>
                </a:cubicBezTo>
                <a:cubicBezTo>
                  <a:pt x="1854" y="10333"/>
                  <a:pt x="1886" y="10282"/>
                  <a:pt x="1893" y="10220"/>
                </a:cubicBezTo>
                <a:cubicBezTo>
                  <a:pt x="1900" y="10158"/>
                  <a:pt x="1881" y="10108"/>
                  <a:pt x="1850" y="10109"/>
                </a:cubicBezTo>
                <a:close/>
                <a:moveTo>
                  <a:pt x="2026" y="10109"/>
                </a:moveTo>
                <a:cubicBezTo>
                  <a:pt x="1994" y="10109"/>
                  <a:pt x="1964" y="10160"/>
                  <a:pt x="1957" y="10222"/>
                </a:cubicBezTo>
                <a:cubicBezTo>
                  <a:pt x="1949" y="10284"/>
                  <a:pt x="1968" y="10334"/>
                  <a:pt x="1999" y="10333"/>
                </a:cubicBezTo>
                <a:cubicBezTo>
                  <a:pt x="2030" y="10333"/>
                  <a:pt x="2062" y="10282"/>
                  <a:pt x="2069" y="10220"/>
                </a:cubicBezTo>
                <a:cubicBezTo>
                  <a:pt x="2076" y="10158"/>
                  <a:pt x="2057" y="10108"/>
                  <a:pt x="2026" y="10109"/>
                </a:cubicBezTo>
                <a:close/>
                <a:moveTo>
                  <a:pt x="2182" y="10109"/>
                </a:moveTo>
                <a:cubicBezTo>
                  <a:pt x="2151" y="10109"/>
                  <a:pt x="2120" y="10160"/>
                  <a:pt x="2112" y="10222"/>
                </a:cubicBezTo>
                <a:cubicBezTo>
                  <a:pt x="2105" y="10284"/>
                  <a:pt x="2125" y="10334"/>
                  <a:pt x="2156" y="10333"/>
                </a:cubicBezTo>
                <a:cubicBezTo>
                  <a:pt x="2187" y="10333"/>
                  <a:pt x="2218" y="10282"/>
                  <a:pt x="2225" y="10220"/>
                </a:cubicBezTo>
                <a:cubicBezTo>
                  <a:pt x="2232" y="10158"/>
                  <a:pt x="2213" y="10108"/>
                  <a:pt x="2182" y="10109"/>
                </a:cubicBezTo>
                <a:close/>
                <a:moveTo>
                  <a:pt x="15706" y="10259"/>
                </a:moveTo>
                <a:cubicBezTo>
                  <a:pt x="15675" y="10260"/>
                  <a:pt x="15655" y="10311"/>
                  <a:pt x="15661" y="10374"/>
                </a:cubicBezTo>
                <a:cubicBezTo>
                  <a:pt x="15667" y="10437"/>
                  <a:pt x="15697" y="10488"/>
                  <a:pt x="15728" y="10487"/>
                </a:cubicBezTo>
                <a:cubicBezTo>
                  <a:pt x="15759" y="10487"/>
                  <a:pt x="15780" y="10436"/>
                  <a:pt x="15774" y="10373"/>
                </a:cubicBezTo>
                <a:cubicBezTo>
                  <a:pt x="15768" y="10310"/>
                  <a:pt x="15738" y="10259"/>
                  <a:pt x="15706" y="10259"/>
                </a:cubicBezTo>
                <a:close/>
                <a:moveTo>
                  <a:pt x="15862" y="10259"/>
                </a:moveTo>
                <a:cubicBezTo>
                  <a:pt x="15831" y="10260"/>
                  <a:pt x="15811" y="10311"/>
                  <a:pt x="15817" y="10374"/>
                </a:cubicBezTo>
                <a:cubicBezTo>
                  <a:pt x="15823" y="10437"/>
                  <a:pt x="15854" y="10488"/>
                  <a:pt x="15885" y="10487"/>
                </a:cubicBezTo>
                <a:cubicBezTo>
                  <a:pt x="15916" y="10487"/>
                  <a:pt x="15936" y="10436"/>
                  <a:pt x="15930" y="10373"/>
                </a:cubicBezTo>
                <a:cubicBezTo>
                  <a:pt x="15924" y="10310"/>
                  <a:pt x="15893" y="10259"/>
                  <a:pt x="15862" y="10259"/>
                </a:cubicBezTo>
                <a:close/>
                <a:moveTo>
                  <a:pt x="16038" y="10259"/>
                </a:moveTo>
                <a:cubicBezTo>
                  <a:pt x="16007" y="10260"/>
                  <a:pt x="15987" y="10311"/>
                  <a:pt x="15993" y="10374"/>
                </a:cubicBezTo>
                <a:cubicBezTo>
                  <a:pt x="15999" y="10437"/>
                  <a:pt x="16029" y="10488"/>
                  <a:pt x="16061" y="10487"/>
                </a:cubicBezTo>
                <a:cubicBezTo>
                  <a:pt x="16092" y="10487"/>
                  <a:pt x="16112" y="10436"/>
                  <a:pt x="16106" y="10373"/>
                </a:cubicBezTo>
                <a:cubicBezTo>
                  <a:pt x="16100" y="10310"/>
                  <a:pt x="16069" y="10259"/>
                  <a:pt x="16038" y="10259"/>
                </a:cubicBezTo>
                <a:close/>
                <a:moveTo>
                  <a:pt x="16194" y="10259"/>
                </a:moveTo>
                <a:cubicBezTo>
                  <a:pt x="16163" y="10260"/>
                  <a:pt x="16143" y="10311"/>
                  <a:pt x="16149" y="10374"/>
                </a:cubicBezTo>
                <a:cubicBezTo>
                  <a:pt x="16156" y="10437"/>
                  <a:pt x="16186" y="10488"/>
                  <a:pt x="16218" y="10487"/>
                </a:cubicBezTo>
                <a:cubicBezTo>
                  <a:pt x="16249" y="10487"/>
                  <a:pt x="16269" y="10436"/>
                  <a:pt x="16262" y="10373"/>
                </a:cubicBezTo>
                <a:cubicBezTo>
                  <a:pt x="16256" y="10310"/>
                  <a:pt x="16225" y="10259"/>
                  <a:pt x="16194" y="10259"/>
                </a:cubicBezTo>
                <a:close/>
                <a:moveTo>
                  <a:pt x="16350" y="10259"/>
                </a:moveTo>
                <a:cubicBezTo>
                  <a:pt x="16319" y="10260"/>
                  <a:pt x="16299" y="10311"/>
                  <a:pt x="16306" y="10374"/>
                </a:cubicBezTo>
                <a:cubicBezTo>
                  <a:pt x="16312" y="10437"/>
                  <a:pt x="16343" y="10488"/>
                  <a:pt x="16374" y="10487"/>
                </a:cubicBezTo>
                <a:cubicBezTo>
                  <a:pt x="16406" y="10487"/>
                  <a:pt x="16426" y="10436"/>
                  <a:pt x="16419" y="10373"/>
                </a:cubicBezTo>
                <a:cubicBezTo>
                  <a:pt x="16413" y="10310"/>
                  <a:pt x="16382" y="10259"/>
                  <a:pt x="16350" y="10259"/>
                </a:cubicBezTo>
                <a:close/>
                <a:moveTo>
                  <a:pt x="17483" y="10259"/>
                </a:moveTo>
                <a:cubicBezTo>
                  <a:pt x="17452" y="10260"/>
                  <a:pt x="17433" y="10311"/>
                  <a:pt x="17440" y="10374"/>
                </a:cubicBezTo>
                <a:cubicBezTo>
                  <a:pt x="17448" y="10437"/>
                  <a:pt x="17480" y="10488"/>
                  <a:pt x="17511" y="10487"/>
                </a:cubicBezTo>
                <a:cubicBezTo>
                  <a:pt x="17542" y="10487"/>
                  <a:pt x="17561" y="10436"/>
                  <a:pt x="17553" y="10373"/>
                </a:cubicBezTo>
                <a:cubicBezTo>
                  <a:pt x="17545" y="10310"/>
                  <a:pt x="17514" y="10259"/>
                  <a:pt x="17483" y="10259"/>
                </a:cubicBezTo>
                <a:close/>
                <a:moveTo>
                  <a:pt x="9245" y="10310"/>
                </a:moveTo>
                <a:cubicBezTo>
                  <a:pt x="9214" y="10310"/>
                  <a:pt x="9189" y="10361"/>
                  <a:pt x="9188" y="10423"/>
                </a:cubicBezTo>
                <a:cubicBezTo>
                  <a:pt x="9188" y="10486"/>
                  <a:pt x="9213" y="10536"/>
                  <a:pt x="9244" y="10536"/>
                </a:cubicBezTo>
                <a:cubicBezTo>
                  <a:pt x="9276" y="10536"/>
                  <a:pt x="9301" y="10484"/>
                  <a:pt x="9301" y="10421"/>
                </a:cubicBezTo>
                <a:cubicBezTo>
                  <a:pt x="9302" y="10359"/>
                  <a:pt x="9276" y="10309"/>
                  <a:pt x="9245" y="10310"/>
                </a:cubicBezTo>
                <a:close/>
                <a:moveTo>
                  <a:pt x="9401" y="10310"/>
                </a:moveTo>
                <a:cubicBezTo>
                  <a:pt x="9370" y="10310"/>
                  <a:pt x="9345" y="10361"/>
                  <a:pt x="9345" y="10423"/>
                </a:cubicBezTo>
                <a:cubicBezTo>
                  <a:pt x="9344" y="10486"/>
                  <a:pt x="9370" y="10537"/>
                  <a:pt x="9401" y="10536"/>
                </a:cubicBezTo>
                <a:cubicBezTo>
                  <a:pt x="9432" y="10536"/>
                  <a:pt x="9458" y="10484"/>
                  <a:pt x="9458" y="10421"/>
                </a:cubicBezTo>
                <a:cubicBezTo>
                  <a:pt x="9458" y="10359"/>
                  <a:pt x="9433" y="10309"/>
                  <a:pt x="9401" y="10310"/>
                </a:cubicBezTo>
                <a:close/>
                <a:moveTo>
                  <a:pt x="9558" y="10310"/>
                </a:moveTo>
                <a:cubicBezTo>
                  <a:pt x="9527" y="10310"/>
                  <a:pt x="9501" y="10361"/>
                  <a:pt x="9501" y="10423"/>
                </a:cubicBezTo>
                <a:cubicBezTo>
                  <a:pt x="9501" y="10486"/>
                  <a:pt x="9527" y="10536"/>
                  <a:pt x="9558" y="10536"/>
                </a:cubicBezTo>
                <a:cubicBezTo>
                  <a:pt x="9589" y="10536"/>
                  <a:pt x="9614" y="10484"/>
                  <a:pt x="9614" y="10421"/>
                </a:cubicBezTo>
                <a:cubicBezTo>
                  <a:pt x="9614" y="10359"/>
                  <a:pt x="9589" y="10309"/>
                  <a:pt x="9558" y="10310"/>
                </a:cubicBezTo>
                <a:close/>
                <a:moveTo>
                  <a:pt x="9733" y="10310"/>
                </a:moveTo>
                <a:cubicBezTo>
                  <a:pt x="9702" y="10310"/>
                  <a:pt x="9677" y="10360"/>
                  <a:pt x="9677" y="10423"/>
                </a:cubicBezTo>
                <a:cubicBezTo>
                  <a:pt x="9677" y="10486"/>
                  <a:pt x="9702" y="10536"/>
                  <a:pt x="9734" y="10536"/>
                </a:cubicBezTo>
                <a:cubicBezTo>
                  <a:pt x="9765" y="10536"/>
                  <a:pt x="9790" y="10484"/>
                  <a:pt x="9790" y="10421"/>
                </a:cubicBezTo>
                <a:cubicBezTo>
                  <a:pt x="9790" y="10359"/>
                  <a:pt x="9764" y="10309"/>
                  <a:pt x="9733" y="10310"/>
                </a:cubicBezTo>
                <a:close/>
                <a:moveTo>
                  <a:pt x="9890" y="10310"/>
                </a:moveTo>
                <a:cubicBezTo>
                  <a:pt x="9858" y="10310"/>
                  <a:pt x="9833" y="10360"/>
                  <a:pt x="9833" y="10423"/>
                </a:cubicBezTo>
                <a:cubicBezTo>
                  <a:pt x="9834" y="10486"/>
                  <a:pt x="9860" y="10536"/>
                  <a:pt x="9891" y="10536"/>
                </a:cubicBezTo>
                <a:cubicBezTo>
                  <a:pt x="9922" y="10536"/>
                  <a:pt x="9947" y="10484"/>
                  <a:pt x="9946" y="10421"/>
                </a:cubicBezTo>
                <a:cubicBezTo>
                  <a:pt x="9946" y="10359"/>
                  <a:pt x="9921" y="10309"/>
                  <a:pt x="9890" y="10310"/>
                </a:cubicBezTo>
                <a:close/>
                <a:moveTo>
                  <a:pt x="10045" y="10310"/>
                </a:moveTo>
                <a:cubicBezTo>
                  <a:pt x="10014" y="10310"/>
                  <a:pt x="9989" y="10360"/>
                  <a:pt x="9990" y="10423"/>
                </a:cubicBezTo>
                <a:cubicBezTo>
                  <a:pt x="9990" y="10486"/>
                  <a:pt x="10016" y="10536"/>
                  <a:pt x="10047" y="10536"/>
                </a:cubicBezTo>
                <a:cubicBezTo>
                  <a:pt x="10079" y="10536"/>
                  <a:pt x="10103" y="10484"/>
                  <a:pt x="10103" y="10421"/>
                </a:cubicBezTo>
                <a:cubicBezTo>
                  <a:pt x="10102" y="10359"/>
                  <a:pt x="10077" y="10309"/>
                  <a:pt x="10045" y="10310"/>
                </a:cubicBezTo>
                <a:close/>
                <a:moveTo>
                  <a:pt x="10202" y="10310"/>
                </a:moveTo>
                <a:cubicBezTo>
                  <a:pt x="10171" y="10310"/>
                  <a:pt x="10146" y="10360"/>
                  <a:pt x="10146" y="10423"/>
                </a:cubicBezTo>
                <a:cubicBezTo>
                  <a:pt x="10147" y="10486"/>
                  <a:pt x="10173" y="10536"/>
                  <a:pt x="10204" y="10536"/>
                </a:cubicBezTo>
                <a:cubicBezTo>
                  <a:pt x="10236" y="10536"/>
                  <a:pt x="10260" y="10484"/>
                  <a:pt x="10259" y="10421"/>
                </a:cubicBezTo>
                <a:cubicBezTo>
                  <a:pt x="10259" y="10359"/>
                  <a:pt x="10233" y="10309"/>
                  <a:pt x="10202" y="10310"/>
                </a:cubicBezTo>
                <a:close/>
                <a:moveTo>
                  <a:pt x="10377" y="10310"/>
                </a:moveTo>
                <a:cubicBezTo>
                  <a:pt x="10346" y="10310"/>
                  <a:pt x="10321" y="10360"/>
                  <a:pt x="10322" y="10423"/>
                </a:cubicBezTo>
                <a:cubicBezTo>
                  <a:pt x="10323" y="10486"/>
                  <a:pt x="10349" y="10536"/>
                  <a:pt x="10380" y="10536"/>
                </a:cubicBezTo>
                <a:cubicBezTo>
                  <a:pt x="10411" y="10536"/>
                  <a:pt x="10436" y="10484"/>
                  <a:pt x="10435" y="10421"/>
                </a:cubicBezTo>
                <a:cubicBezTo>
                  <a:pt x="10434" y="10359"/>
                  <a:pt x="10408" y="10309"/>
                  <a:pt x="10377" y="10310"/>
                </a:cubicBezTo>
                <a:close/>
                <a:moveTo>
                  <a:pt x="10534" y="10310"/>
                </a:moveTo>
                <a:cubicBezTo>
                  <a:pt x="10502" y="10310"/>
                  <a:pt x="10478" y="10360"/>
                  <a:pt x="10479" y="10423"/>
                </a:cubicBezTo>
                <a:cubicBezTo>
                  <a:pt x="10480" y="10486"/>
                  <a:pt x="10506" y="10536"/>
                  <a:pt x="10537" y="10536"/>
                </a:cubicBezTo>
                <a:cubicBezTo>
                  <a:pt x="10569" y="10536"/>
                  <a:pt x="10593" y="10485"/>
                  <a:pt x="10592" y="10423"/>
                </a:cubicBezTo>
                <a:cubicBezTo>
                  <a:pt x="10591" y="10360"/>
                  <a:pt x="10565" y="10309"/>
                  <a:pt x="10534" y="10310"/>
                </a:cubicBezTo>
                <a:close/>
                <a:moveTo>
                  <a:pt x="10689" y="10310"/>
                </a:moveTo>
                <a:cubicBezTo>
                  <a:pt x="10658" y="10310"/>
                  <a:pt x="10634" y="10361"/>
                  <a:pt x="10635" y="10423"/>
                </a:cubicBezTo>
                <a:cubicBezTo>
                  <a:pt x="10636" y="10486"/>
                  <a:pt x="10662" y="10536"/>
                  <a:pt x="10694" y="10536"/>
                </a:cubicBezTo>
                <a:cubicBezTo>
                  <a:pt x="10725" y="10536"/>
                  <a:pt x="10749" y="10486"/>
                  <a:pt x="10748" y="10423"/>
                </a:cubicBezTo>
                <a:cubicBezTo>
                  <a:pt x="10747" y="10360"/>
                  <a:pt x="10721" y="10309"/>
                  <a:pt x="10689" y="10310"/>
                </a:cubicBezTo>
                <a:close/>
                <a:moveTo>
                  <a:pt x="10865" y="10310"/>
                </a:moveTo>
                <a:cubicBezTo>
                  <a:pt x="10834" y="10310"/>
                  <a:pt x="10810" y="10360"/>
                  <a:pt x="10811" y="10423"/>
                </a:cubicBezTo>
                <a:cubicBezTo>
                  <a:pt x="10812" y="10486"/>
                  <a:pt x="10839" y="10536"/>
                  <a:pt x="10870" y="10536"/>
                </a:cubicBezTo>
                <a:cubicBezTo>
                  <a:pt x="10901" y="10536"/>
                  <a:pt x="10925" y="10486"/>
                  <a:pt x="10924" y="10423"/>
                </a:cubicBezTo>
                <a:cubicBezTo>
                  <a:pt x="10923" y="10360"/>
                  <a:pt x="10896" y="10309"/>
                  <a:pt x="10865" y="10310"/>
                </a:cubicBezTo>
                <a:close/>
                <a:moveTo>
                  <a:pt x="11021" y="10310"/>
                </a:moveTo>
                <a:cubicBezTo>
                  <a:pt x="10990" y="10310"/>
                  <a:pt x="10966" y="10360"/>
                  <a:pt x="10967" y="10423"/>
                </a:cubicBezTo>
                <a:cubicBezTo>
                  <a:pt x="10969" y="10486"/>
                  <a:pt x="10995" y="10536"/>
                  <a:pt x="11027" y="10536"/>
                </a:cubicBezTo>
                <a:cubicBezTo>
                  <a:pt x="11058" y="10536"/>
                  <a:pt x="11082" y="10486"/>
                  <a:pt x="11080" y="10423"/>
                </a:cubicBezTo>
                <a:cubicBezTo>
                  <a:pt x="11079" y="10360"/>
                  <a:pt x="11052" y="10309"/>
                  <a:pt x="11021" y="10310"/>
                </a:cubicBezTo>
                <a:close/>
                <a:moveTo>
                  <a:pt x="11177" y="10310"/>
                </a:moveTo>
                <a:cubicBezTo>
                  <a:pt x="11146" y="10310"/>
                  <a:pt x="11122" y="10360"/>
                  <a:pt x="11124" y="10423"/>
                </a:cubicBezTo>
                <a:cubicBezTo>
                  <a:pt x="11125" y="10486"/>
                  <a:pt x="11152" y="10536"/>
                  <a:pt x="11183" y="10536"/>
                </a:cubicBezTo>
                <a:cubicBezTo>
                  <a:pt x="11214" y="10536"/>
                  <a:pt x="11238" y="10486"/>
                  <a:pt x="11237" y="10423"/>
                </a:cubicBezTo>
                <a:cubicBezTo>
                  <a:pt x="11235" y="10360"/>
                  <a:pt x="11209" y="10309"/>
                  <a:pt x="11177" y="10310"/>
                </a:cubicBezTo>
                <a:close/>
                <a:moveTo>
                  <a:pt x="11334" y="10310"/>
                </a:moveTo>
                <a:cubicBezTo>
                  <a:pt x="11303" y="10310"/>
                  <a:pt x="11278" y="10360"/>
                  <a:pt x="11280" y="10423"/>
                </a:cubicBezTo>
                <a:cubicBezTo>
                  <a:pt x="11282" y="10486"/>
                  <a:pt x="11309" y="10536"/>
                  <a:pt x="11340" y="10536"/>
                </a:cubicBezTo>
                <a:cubicBezTo>
                  <a:pt x="11371" y="10536"/>
                  <a:pt x="11396" y="10486"/>
                  <a:pt x="11394" y="10423"/>
                </a:cubicBezTo>
                <a:cubicBezTo>
                  <a:pt x="11392" y="10360"/>
                  <a:pt x="11365" y="10309"/>
                  <a:pt x="11334" y="10310"/>
                </a:cubicBezTo>
                <a:close/>
                <a:moveTo>
                  <a:pt x="11509" y="10310"/>
                </a:moveTo>
                <a:cubicBezTo>
                  <a:pt x="11478" y="10310"/>
                  <a:pt x="11454" y="10360"/>
                  <a:pt x="11456" y="10423"/>
                </a:cubicBezTo>
                <a:cubicBezTo>
                  <a:pt x="11458" y="10486"/>
                  <a:pt x="11485" y="10536"/>
                  <a:pt x="11517" y="10536"/>
                </a:cubicBezTo>
                <a:cubicBezTo>
                  <a:pt x="11548" y="10536"/>
                  <a:pt x="11572" y="10486"/>
                  <a:pt x="11570" y="10423"/>
                </a:cubicBezTo>
                <a:cubicBezTo>
                  <a:pt x="11568" y="10360"/>
                  <a:pt x="11540" y="10309"/>
                  <a:pt x="11509" y="10310"/>
                </a:cubicBezTo>
                <a:close/>
                <a:moveTo>
                  <a:pt x="11646" y="10310"/>
                </a:moveTo>
                <a:cubicBezTo>
                  <a:pt x="11615" y="10310"/>
                  <a:pt x="11591" y="10360"/>
                  <a:pt x="11593" y="10423"/>
                </a:cubicBezTo>
                <a:cubicBezTo>
                  <a:pt x="11595" y="10486"/>
                  <a:pt x="11622" y="10536"/>
                  <a:pt x="11653" y="10536"/>
                </a:cubicBezTo>
                <a:cubicBezTo>
                  <a:pt x="11685" y="10536"/>
                  <a:pt x="11708" y="10486"/>
                  <a:pt x="11706" y="10423"/>
                </a:cubicBezTo>
                <a:cubicBezTo>
                  <a:pt x="11704" y="10360"/>
                  <a:pt x="11677" y="10309"/>
                  <a:pt x="11646" y="10310"/>
                </a:cubicBezTo>
                <a:close/>
                <a:moveTo>
                  <a:pt x="11821" y="10310"/>
                </a:moveTo>
                <a:cubicBezTo>
                  <a:pt x="11790" y="10310"/>
                  <a:pt x="11767" y="10360"/>
                  <a:pt x="11769" y="10423"/>
                </a:cubicBezTo>
                <a:cubicBezTo>
                  <a:pt x="11771" y="10486"/>
                  <a:pt x="11799" y="10536"/>
                  <a:pt x="11830" y="10536"/>
                </a:cubicBezTo>
                <a:cubicBezTo>
                  <a:pt x="11861" y="10536"/>
                  <a:pt x="11885" y="10486"/>
                  <a:pt x="11883" y="10423"/>
                </a:cubicBezTo>
                <a:cubicBezTo>
                  <a:pt x="11880" y="10360"/>
                  <a:pt x="11853" y="10309"/>
                  <a:pt x="11821" y="10310"/>
                </a:cubicBezTo>
                <a:close/>
                <a:moveTo>
                  <a:pt x="13930" y="10310"/>
                </a:moveTo>
                <a:cubicBezTo>
                  <a:pt x="13899" y="10310"/>
                  <a:pt x="13877" y="10362"/>
                  <a:pt x="13881" y="10424"/>
                </a:cubicBezTo>
                <a:cubicBezTo>
                  <a:pt x="13885" y="10487"/>
                  <a:pt x="13914" y="10538"/>
                  <a:pt x="13945" y="10538"/>
                </a:cubicBezTo>
                <a:cubicBezTo>
                  <a:pt x="13977" y="10537"/>
                  <a:pt x="13998" y="10486"/>
                  <a:pt x="13994" y="10423"/>
                </a:cubicBezTo>
                <a:cubicBezTo>
                  <a:pt x="13990" y="10360"/>
                  <a:pt x="13961" y="10309"/>
                  <a:pt x="13930" y="10310"/>
                </a:cubicBezTo>
                <a:close/>
                <a:moveTo>
                  <a:pt x="14086" y="10310"/>
                </a:moveTo>
                <a:cubicBezTo>
                  <a:pt x="14055" y="10310"/>
                  <a:pt x="14033" y="10362"/>
                  <a:pt x="14037" y="10424"/>
                </a:cubicBezTo>
                <a:cubicBezTo>
                  <a:pt x="14042" y="10487"/>
                  <a:pt x="14071" y="10538"/>
                  <a:pt x="14102" y="10538"/>
                </a:cubicBezTo>
                <a:cubicBezTo>
                  <a:pt x="14133" y="10537"/>
                  <a:pt x="14155" y="10486"/>
                  <a:pt x="14150" y="10423"/>
                </a:cubicBezTo>
                <a:cubicBezTo>
                  <a:pt x="14146" y="10360"/>
                  <a:pt x="14117" y="10309"/>
                  <a:pt x="14086" y="10310"/>
                </a:cubicBezTo>
                <a:close/>
                <a:moveTo>
                  <a:pt x="14242" y="10310"/>
                </a:moveTo>
                <a:cubicBezTo>
                  <a:pt x="14211" y="10310"/>
                  <a:pt x="14189" y="10362"/>
                  <a:pt x="14194" y="10424"/>
                </a:cubicBezTo>
                <a:cubicBezTo>
                  <a:pt x="14198" y="10487"/>
                  <a:pt x="14227" y="10538"/>
                  <a:pt x="14258" y="10538"/>
                </a:cubicBezTo>
                <a:cubicBezTo>
                  <a:pt x="14290" y="10537"/>
                  <a:pt x="14311" y="10486"/>
                  <a:pt x="14307" y="10423"/>
                </a:cubicBezTo>
                <a:cubicBezTo>
                  <a:pt x="14302" y="10360"/>
                  <a:pt x="14273" y="10309"/>
                  <a:pt x="14242" y="10310"/>
                </a:cubicBezTo>
                <a:close/>
                <a:moveTo>
                  <a:pt x="7313" y="10360"/>
                </a:moveTo>
                <a:cubicBezTo>
                  <a:pt x="7282" y="10360"/>
                  <a:pt x="7255" y="10411"/>
                  <a:pt x="7253" y="10473"/>
                </a:cubicBezTo>
                <a:cubicBezTo>
                  <a:pt x="7251" y="10536"/>
                  <a:pt x="7275" y="10587"/>
                  <a:pt x="7306" y="10586"/>
                </a:cubicBezTo>
                <a:cubicBezTo>
                  <a:pt x="7337" y="10586"/>
                  <a:pt x="7364" y="10534"/>
                  <a:pt x="7366" y="10472"/>
                </a:cubicBezTo>
                <a:cubicBezTo>
                  <a:pt x="7369" y="10409"/>
                  <a:pt x="7344" y="10360"/>
                  <a:pt x="7313" y="10360"/>
                </a:cubicBezTo>
                <a:close/>
                <a:moveTo>
                  <a:pt x="7470" y="10360"/>
                </a:moveTo>
                <a:cubicBezTo>
                  <a:pt x="7438" y="10360"/>
                  <a:pt x="7411" y="10411"/>
                  <a:pt x="7409" y="10473"/>
                </a:cubicBezTo>
                <a:cubicBezTo>
                  <a:pt x="7407" y="10536"/>
                  <a:pt x="7431" y="10587"/>
                  <a:pt x="7462" y="10586"/>
                </a:cubicBezTo>
                <a:cubicBezTo>
                  <a:pt x="7494" y="10586"/>
                  <a:pt x="7520" y="10534"/>
                  <a:pt x="7522" y="10472"/>
                </a:cubicBezTo>
                <a:cubicBezTo>
                  <a:pt x="7524" y="10409"/>
                  <a:pt x="7501" y="10360"/>
                  <a:pt x="7470" y="10360"/>
                </a:cubicBezTo>
                <a:close/>
                <a:moveTo>
                  <a:pt x="7625" y="10360"/>
                </a:moveTo>
                <a:cubicBezTo>
                  <a:pt x="7594" y="10360"/>
                  <a:pt x="7567" y="10411"/>
                  <a:pt x="7566" y="10473"/>
                </a:cubicBezTo>
                <a:cubicBezTo>
                  <a:pt x="7564" y="10536"/>
                  <a:pt x="7587" y="10587"/>
                  <a:pt x="7619" y="10586"/>
                </a:cubicBezTo>
                <a:cubicBezTo>
                  <a:pt x="7650" y="10586"/>
                  <a:pt x="7677" y="10534"/>
                  <a:pt x="7679" y="10472"/>
                </a:cubicBezTo>
                <a:cubicBezTo>
                  <a:pt x="7680" y="10409"/>
                  <a:pt x="7657" y="10360"/>
                  <a:pt x="7625" y="10360"/>
                </a:cubicBezTo>
                <a:close/>
                <a:moveTo>
                  <a:pt x="7782" y="10360"/>
                </a:moveTo>
                <a:cubicBezTo>
                  <a:pt x="7751" y="10360"/>
                  <a:pt x="7724" y="10411"/>
                  <a:pt x="7722" y="10473"/>
                </a:cubicBezTo>
                <a:cubicBezTo>
                  <a:pt x="7720" y="10536"/>
                  <a:pt x="7744" y="10587"/>
                  <a:pt x="7776" y="10586"/>
                </a:cubicBezTo>
                <a:cubicBezTo>
                  <a:pt x="7807" y="10586"/>
                  <a:pt x="7833" y="10534"/>
                  <a:pt x="7835" y="10472"/>
                </a:cubicBezTo>
                <a:cubicBezTo>
                  <a:pt x="7837" y="10409"/>
                  <a:pt x="7813" y="10360"/>
                  <a:pt x="7782" y="10360"/>
                </a:cubicBezTo>
                <a:close/>
                <a:moveTo>
                  <a:pt x="7938" y="10360"/>
                </a:moveTo>
                <a:cubicBezTo>
                  <a:pt x="7906" y="10360"/>
                  <a:pt x="7880" y="10411"/>
                  <a:pt x="7878" y="10473"/>
                </a:cubicBezTo>
                <a:cubicBezTo>
                  <a:pt x="7877" y="10536"/>
                  <a:pt x="7901" y="10587"/>
                  <a:pt x="7932" y="10586"/>
                </a:cubicBezTo>
                <a:cubicBezTo>
                  <a:pt x="7963" y="10586"/>
                  <a:pt x="7990" y="10534"/>
                  <a:pt x="7991" y="10472"/>
                </a:cubicBezTo>
                <a:cubicBezTo>
                  <a:pt x="7993" y="10409"/>
                  <a:pt x="7969" y="10360"/>
                  <a:pt x="7938" y="10360"/>
                </a:cubicBezTo>
                <a:close/>
                <a:moveTo>
                  <a:pt x="8114" y="10360"/>
                </a:moveTo>
                <a:cubicBezTo>
                  <a:pt x="8082" y="10360"/>
                  <a:pt x="8056" y="10411"/>
                  <a:pt x="8054" y="10473"/>
                </a:cubicBezTo>
                <a:cubicBezTo>
                  <a:pt x="8053" y="10536"/>
                  <a:pt x="8077" y="10587"/>
                  <a:pt x="8109" y="10586"/>
                </a:cubicBezTo>
                <a:cubicBezTo>
                  <a:pt x="8140" y="10586"/>
                  <a:pt x="8167" y="10534"/>
                  <a:pt x="8168" y="10472"/>
                </a:cubicBezTo>
                <a:cubicBezTo>
                  <a:pt x="8169" y="10409"/>
                  <a:pt x="8145" y="10360"/>
                  <a:pt x="8114" y="10360"/>
                </a:cubicBezTo>
                <a:close/>
                <a:moveTo>
                  <a:pt x="8269" y="10360"/>
                </a:moveTo>
                <a:cubicBezTo>
                  <a:pt x="8238" y="10360"/>
                  <a:pt x="8212" y="10411"/>
                  <a:pt x="8211" y="10473"/>
                </a:cubicBezTo>
                <a:cubicBezTo>
                  <a:pt x="8209" y="10536"/>
                  <a:pt x="8234" y="10587"/>
                  <a:pt x="8265" y="10586"/>
                </a:cubicBezTo>
                <a:cubicBezTo>
                  <a:pt x="8296" y="10586"/>
                  <a:pt x="8323" y="10534"/>
                  <a:pt x="8324" y="10472"/>
                </a:cubicBezTo>
                <a:cubicBezTo>
                  <a:pt x="8325" y="10409"/>
                  <a:pt x="8301" y="10360"/>
                  <a:pt x="8269" y="10360"/>
                </a:cubicBezTo>
                <a:close/>
                <a:moveTo>
                  <a:pt x="8426" y="10360"/>
                </a:moveTo>
                <a:cubicBezTo>
                  <a:pt x="8395" y="10360"/>
                  <a:pt x="8368" y="10411"/>
                  <a:pt x="8367" y="10473"/>
                </a:cubicBezTo>
                <a:cubicBezTo>
                  <a:pt x="8366" y="10536"/>
                  <a:pt x="8391" y="10587"/>
                  <a:pt x="8422" y="10586"/>
                </a:cubicBezTo>
                <a:cubicBezTo>
                  <a:pt x="8453" y="10586"/>
                  <a:pt x="8479" y="10534"/>
                  <a:pt x="8480" y="10472"/>
                </a:cubicBezTo>
                <a:cubicBezTo>
                  <a:pt x="8481" y="10409"/>
                  <a:pt x="8457" y="10360"/>
                  <a:pt x="8426" y="10360"/>
                </a:cubicBezTo>
                <a:close/>
                <a:moveTo>
                  <a:pt x="8582" y="10360"/>
                </a:moveTo>
                <a:cubicBezTo>
                  <a:pt x="8550" y="10360"/>
                  <a:pt x="8524" y="10411"/>
                  <a:pt x="8524" y="10473"/>
                </a:cubicBezTo>
                <a:cubicBezTo>
                  <a:pt x="8523" y="10536"/>
                  <a:pt x="8547" y="10587"/>
                  <a:pt x="8579" y="10586"/>
                </a:cubicBezTo>
                <a:cubicBezTo>
                  <a:pt x="8610" y="10586"/>
                  <a:pt x="8636" y="10534"/>
                  <a:pt x="8637" y="10472"/>
                </a:cubicBezTo>
                <a:cubicBezTo>
                  <a:pt x="8637" y="10409"/>
                  <a:pt x="8613" y="10360"/>
                  <a:pt x="8582" y="10360"/>
                </a:cubicBezTo>
                <a:close/>
                <a:moveTo>
                  <a:pt x="8758" y="10360"/>
                </a:moveTo>
                <a:cubicBezTo>
                  <a:pt x="8726" y="10360"/>
                  <a:pt x="8700" y="10411"/>
                  <a:pt x="8700" y="10473"/>
                </a:cubicBezTo>
                <a:cubicBezTo>
                  <a:pt x="8699" y="10536"/>
                  <a:pt x="8723" y="10587"/>
                  <a:pt x="8754" y="10586"/>
                </a:cubicBezTo>
                <a:cubicBezTo>
                  <a:pt x="8786" y="10586"/>
                  <a:pt x="8812" y="10534"/>
                  <a:pt x="8813" y="10472"/>
                </a:cubicBezTo>
                <a:cubicBezTo>
                  <a:pt x="8813" y="10409"/>
                  <a:pt x="8789" y="10360"/>
                  <a:pt x="8758" y="10360"/>
                </a:cubicBezTo>
                <a:close/>
                <a:moveTo>
                  <a:pt x="8913" y="10360"/>
                </a:moveTo>
                <a:cubicBezTo>
                  <a:pt x="8882" y="10360"/>
                  <a:pt x="8857" y="10411"/>
                  <a:pt x="8856" y="10473"/>
                </a:cubicBezTo>
                <a:cubicBezTo>
                  <a:pt x="8855" y="10536"/>
                  <a:pt x="8880" y="10587"/>
                  <a:pt x="8912" y="10586"/>
                </a:cubicBezTo>
                <a:cubicBezTo>
                  <a:pt x="8943" y="10586"/>
                  <a:pt x="8968" y="10534"/>
                  <a:pt x="8969" y="10472"/>
                </a:cubicBezTo>
                <a:cubicBezTo>
                  <a:pt x="8969" y="10409"/>
                  <a:pt x="8945" y="10360"/>
                  <a:pt x="8913" y="10360"/>
                </a:cubicBezTo>
                <a:close/>
                <a:moveTo>
                  <a:pt x="9089" y="10360"/>
                </a:moveTo>
                <a:cubicBezTo>
                  <a:pt x="9058" y="10360"/>
                  <a:pt x="9032" y="10411"/>
                  <a:pt x="9032" y="10473"/>
                </a:cubicBezTo>
                <a:cubicBezTo>
                  <a:pt x="9031" y="10536"/>
                  <a:pt x="9057" y="10587"/>
                  <a:pt x="9088" y="10586"/>
                </a:cubicBezTo>
                <a:cubicBezTo>
                  <a:pt x="9119" y="10586"/>
                  <a:pt x="9145" y="10534"/>
                  <a:pt x="9145" y="10472"/>
                </a:cubicBezTo>
                <a:cubicBezTo>
                  <a:pt x="9145" y="10409"/>
                  <a:pt x="9120" y="10360"/>
                  <a:pt x="9089" y="10360"/>
                </a:cubicBezTo>
                <a:close/>
                <a:moveTo>
                  <a:pt x="1655" y="10410"/>
                </a:moveTo>
                <a:cubicBezTo>
                  <a:pt x="1624" y="10411"/>
                  <a:pt x="1593" y="10462"/>
                  <a:pt x="1585" y="10524"/>
                </a:cubicBezTo>
                <a:cubicBezTo>
                  <a:pt x="1577" y="10585"/>
                  <a:pt x="1596" y="10635"/>
                  <a:pt x="1628" y="10635"/>
                </a:cubicBezTo>
                <a:cubicBezTo>
                  <a:pt x="1659" y="10635"/>
                  <a:pt x="1691" y="10584"/>
                  <a:pt x="1698" y="10522"/>
                </a:cubicBezTo>
                <a:cubicBezTo>
                  <a:pt x="1706" y="10460"/>
                  <a:pt x="1687" y="10410"/>
                  <a:pt x="1655" y="10410"/>
                </a:cubicBezTo>
                <a:close/>
                <a:moveTo>
                  <a:pt x="1812" y="10410"/>
                </a:moveTo>
                <a:cubicBezTo>
                  <a:pt x="1780" y="10411"/>
                  <a:pt x="1749" y="10461"/>
                  <a:pt x="1741" y="10524"/>
                </a:cubicBezTo>
                <a:cubicBezTo>
                  <a:pt x="1734" y="10585"/>
                  <a:pt x="1753" y="10635"/>
                  <a:pt x="1784" y="10635"/>
                </a:cubicBezTo>
                <a:cubicBezTo>
                  <a:pt x="1816" y="10635"/>
                  <a:pt x="1847" y="10584"/>
                  <a:pt x="1854" y="10522"/>
                </a:cubicBezTo>
                <a:cubicBezTo>
                  <a:pt x="1862" y="10460"/>
                  <a:pt x="1843" y="10410"/>
                  <a:pt x="1812" y="10410"/>
                </a:cubicBezTo>
                <a:close/>
                <a:moveTo>
                  <a:pt x="1987" y="10410"/>
                </a:moveTo>
                <a:cubicBezTo>
                  <a:pt x="1956" y="10411"/>
                  <a:pt x="1925" y="10461"/>
                  <a:pt x="1917" y="10524"/>
                </a:cubicBezTo>
                <a:cubicBezTo>
                  <a:pt x="1910" y="10585"/>
                  <a:pt x="1929" y="10635"/>
                  <a:pt x="1961" y="10635"/>
                </a:cubicBezTo>
                <a:cubicBezTo>
                  <a:pt x="1992" y="10635"/>
                  <a:pt x="2023" y="10584"/>
                  <a:pt x="2030" y="10522"/>
                </a:cubicBezTo>
                <a:cubicBezTo>
                  <a:pt x="2038" y="10460"/>
                  <a:pt x="2018" y="10410"/>
                  <a:pt x="1987" y="10410"/>
                </a:cubicBezTo>
                <a:close/>
                <a:moveTo>
                  <a:pt x="2143" y="10410"/>
                </a:moveTo>
                <a:cubicBezTo>
                  <a:pt x="2112" y="10411"/>
                  <a:pt x="2080" y="10461"/>
                  <a:pt x="2073" y="10524"/>
                </a:cubicBezTo>
                <a:cubicBezTo>
                  <a:pt x="2066" y="10585"/>
                  <a:pt x="2086" y="10635"/>
                  <a:pt x="2117" y="10635"/>
                </a:cubicBezTo>
                <a:cubicBezTo>
                  <a:pt x="2149" y="10635"/>
                  <a:pt x="2180" y="10584"/>
                  <a:pt x="2187" y="10522"/>
                </a:cubicBezTo>
                <a:cubicBezTo>
                  <a:pt x="2194" y="10460"/>
                  <a:pt x="2174" y="10410"/>
                  <a:pt x="2143" y="10410"/>
                </a:cubicBezTo>
                <a:close/>
                <a:moveTo>
                  <a:pt x="16058" y="10561"/>
                </a:moveTo>
                <a:cubicBezTo>
                  <a:pt x="16026" y="10562"/>
                  <a:pt x="16006" y="10613"/>
                  <a:pt x="16012" y="10676"/>
                </a:cubicBezTo>
                <a:cubicBezTo>
                  <a:pt x="16019" y="10739"/>
                  <a:pt x="16049" y="10789"/>
                  <a:pt x="16081" y="10789"/>
                </a:cubicBezTo>
                <a:cubicBezTo>
                  <a:pt x="16112" y="10789"/>
                  <a:pt x="16133" y="10738"/>
                  <a:pt x="16126" y="10674"/>
                </a:cubicBezTo>
                <a:cubicBezTo>
                  <a:pt x="16120" y="10612"/>
                  <a:pt x="16089" y="10561"/>
                  <a:pt x="16058" y="10561"/>
                </a:cubicBezTo>
                <a:close/>
                <a:moveTo>
                  <a:pt x="16214" y="10561"/>
                </a:moveTo>
                <a:cubicBezTo>
                  <a:pt x="16183" y="10562"/>
                  <a:pt x="16163" y="10613"/>
                  <a:pt x="16169" y="10676"/>
                </a:cubicBezTo>
                <a:cubicBezTo>
                  <a:pt x="16175" y="10739"/>
                  <a:pt x="16206" y="10789"/>
                  <a:pt x="16237" y="10789"/>
                </a:cubicBezTo>
                <a:cubicBezTo>
                  <a:pt x="16269" y="10789"/>
                  <a:pt x="16289" y="10737"/>
                  <a:pt x="16283" y="10674"/>
                </a:cubicBezTo>
                <a:cubicBezTo>
                  <a:pt x="16276" y="10612"/>
                  <a:pt x="16245" y="10561"/>
                  <a:pt x="16214" y="10561"/>
                </a:cubicBezTo>
                <a:close/>
                <a:moveTo>
                  <a:pt x="16389" y="10561"/>
                </a:moveTo>
                <a:cubicBezTo>
                  <a:pt x="16358" y="10562"/>
                  <a:pt x="16338" y="10613"/>
                  <a:pt x="16345" y="10676"/>
                </a:cubicBezTo>
                <a:cubicBezTo>
                  <a:pt x="16351" y="10739"/>
                  <a:pt x="16382" y="10789"/>
                  <a:pt x="16414" y="10789"/>
                </a:cubicBezTo>
                <a:cubicBezTo>
                  <a:pt x="16445" y="10789"/>
                  <a:pt x="16465" y="10737"/>
                  <a:pt x="16458" y="10674"/>
                </a:cubicBezTo>
                <a:cubicBezTo>
                  <a:pt x="16452" y="10612"/>
                  <a:pt x="16421" y="10561"/>
                  <a:pt x="16389" y="10561"/>
                </a:cubicBezTo>
                <a:close/>
                <a:moveTo>
                  <a:pt x="16546" y="10561"/>
                </a:moveTo>
                <a:cubicBezTo>
                  <a:pt x="16514" y="10562"/>
                  <a:pt x="16495" y="10613"/>
                  <a:pt x="16501" y="10676"/>
                </a:cubicBezTo>
                <a:cubicBezTo>
                  <a:pt x="16508" y="10739"/>
                  <a:pt x="16539" y="10789"/>
                  <a:pt x="16570" y="10789"/>
                </a:cubicBezTo>
                <a:cubicBezTo>
                  <a:pt x="16602" y="10789"/>
                  <a:pt x="16622" y="10738"/>
                  <a:pt x="16615" y="10674"/>
                </a:cubicBezTo>
                <a:cubicBezTo>
                  <a:pt x="16608" y="10612"/>
                  <a:pt x="16577" y="10561"/>
                  <a:pt x="16546" y="10561"/>
                </a:cubicBezTo>
                <a:close/>
                <a:moveTo>
                  <a:pt x="17679" y="10561"/>
                </a:moveTo>
                <a:cubicBezTo>
                  <a:pt x="17647" y="10562"/>
                  <a:pt x="17628" y="10613"/>
                  <a:pt x="17636" y="10676"/>
                </a:cubicBezTo>
                <a:cubicBezTo>
                  <a:pt x="17644" y="10739"/>
                  <a:pt x="17675" y="10789"/>
                  <a:pt x="17707" y="10789"/>
                </a:cubicBezTo>
                <a:cubicBezTo>
                  <a:pt x="17738" y="10789"/>
                  <a:pt x="17757" y="10737"/>
                  <a:pt x="17749" y="10674"/>
                </a:cubicBezTo>
                <a:cubicBezTo>
                  <a:pt x="17741" y="10611"/>
                  <a:pt x="17710" y="10561"/>
                  <a:pt x="17679" y="10561"/>
                </a:cubicBezTo>
                <a:close/>
                <a:moveTo>
                  <a:pt x="11510" y="10612"/>
                </a:moveTo>
                <a:cubicBezTo>
                  <a:pt x="11478" y="10612"/>
                  <a:pt x="11454" y="10664"/>
                  <a:pt x="11456" y="10726"/>
                </a:cubicBezTo>
                <a:cubicBezTo>
                  <a:pt x="11458" y="10789"/>
                  <a:pt x="11485" y="10838"/>
                  <a:pt x="11517" y="10838"/>
                </a:cubicBezTo>
                <a:cubicBezTo>
                  <a:pt x="11548" y="10838"/>
                  <a:pt x="11572" y="10787"/>
                  <a:pt x="11570" y="10725"/>
                </a:cubicBezTo>
                <a:cubicBezTo>
                  <a:pt x="11568" y="10662"/>
                  <a:pt x="11541" y="10611"/>
                  <a:pt x="11510" y="10612"/>
                </a:cubicBezTo>
                <a:close/>
                <a:moveTo>
                  <a:pt x="14106" y="10612"/>
                </a:moveTo>
                <a:cubicBezTo>
                  <a:pt x="14074" y="10612"/>
                  <a:pt x="14053" y="10664"/>
                  <a:pt x="14057" y="10726"/>
                </a:cubicBezTo>
                <a:cubicBezTo>
                  <a:pt x="14061" y="10789"/>
                  <a:pt x="14090" y="10840"/>
                  <a:pt x="14122" y="10839"/>
                </a:cubicBezTo>
                <a:cubicBezTo>
                  <a:pt x="14153" y="10839"/>
                  <a:pt x="14175" y="10787"/>
                  <a:pt x="14170" y="10725"/>
                </a:cubicBezTo>
                <a:cubicBezTo>
                  <a:pt x="14166" y="10662"/>
                  <a:pt x="14137" y="10611"/>
                  <a:pt x="14106" y="10612"/>
                </a:cubicBezTo>
                <a:close/>
                <a:moveTo>
                  <a:pt x="14262" y="10612"/>
                </a:moveTo>
                <a:cubicBezTo>
                  <a:pt x="14231" y="10612"/>
                  <a:pt x="14209" y="10664"/>
                  <a:pt x="14213" y="10726"/>
                </a:cubicBezTo>
                <a:cubicBezTo>
                  <a:pt x="14218" y="10789"/>
                  <a:pt x="14247" y="10840"/>
                  <a:pt x="14279" y="10839"/>
                </a:cubicBezTo>
                <a:cubicBezTo>
                  <a:pt x="14310" y="10839"/>
                  <a:pt x="14332" y="10787"/>
                  <a:pt x="14327" y="10725"/>
                </a:cubicBezTo>
                <a:cubicBezTo>
                  <a:pt x="14322" y="10662"/>
                  <a:pt x="14293" y="10611"/>
                  <a:pt x="14262" y="10612"/>
                </a:cubicBezTo>
                <a:close/>
                <a:moveTo>
                  <a:pt x="15726" y="10612"/>
                </a:moveTo>
                <a:cubicBezTo>
                  <a:pt x="15695" y="10612"/>
                  <a:pt x="15674" y="10663"/>
                  <a:pt x="15680" y="10726"/>
                </a:cubicBezTo>
                <a:cubicBezTo>
                  <a:pt x="15686" y="10789"/>
                  <a:pt x="15717" y="10840"/>
                  <a:pt x="15748" y="10839"/>
                </a:cubicBezTo>
                <a:cubicBezTo>
                  <a:pt x="15779" y="10839"/>
                  <a:pt x="15800" y="10788"/>
                  <a:pt x="15794" y="10725"/>
                </a:cubicBezTo>
                <a:cubicBezTo>
                  <a:pt x="15788" y="10662"/>
                  <a:pt x="15757" y="10611"/>
                  <a:pt x="15726" y="10612"/>
                </a:cubicBezTo>
                <a:close/>
                <a:moveTo>
                  <a:pt x="7294" y="10662"/>
                </a:moveTo>
                <a:cubicBezTo>
                  <a:pt x="7263" y="10662"/>
                  <a:pt x="7235" y="10712"/>
                  <a:pt x="7233" y="10775"/>
                </a:cubicBezTo>
                <a:cubicBezTo>
                  <a:pt x="7231" y="10837"/>
                  <a:pt x="7255" y="10888"/>
                  <a:pt x="7286" y="10888"/>
                </a:cubicBezTo>
                <a:cubicBezTo>
                  <a:pt x="7318" y="10888"/>
                  <a:pt x="7345" y="10836"/>
                  <a:pt x="7347" y="10773"/>
                </a:cubicBezTo>
                <a:cubicBezTo>
                  <a:pt x="7349" y="10711"/>
                  <a:pt x="7326" y="10662"/>
                  <a:pt x="7294" y="10662"/>
                </a:cubicBezTo>
                <a:close/>
                <a:moveTo>
                  <a:pt x="7450" y="10662"/>
                </a:moveTo>
                <a:cubicBezTo>
                  <a:pt x="7419" y="10662"/>
                  <a:pt x="7392" y="10712"/>
                  <a:pt x="7390" y="10775"/>
                </a:cubicBezTo>
                <a:cubicBezTo>
                  <a:pt x="7388" y="10837"/>
                  <a:pt x="7411" y="10888"/>
                  <a:pt x="7443" y="10888"/>
                </a:cubicBezTo>
                <a:cubicBezTo>
                  <a:pt x="7474" y="10888"/>
                  <a:pt x="7501" y="10836"/>
                  <a:pt x="7503" y="10773"/>
                </a:cubicBezTo>
                <a:cubicBezTo>
                  <a:pt x="7505" y="10711"/>
                  <a:pt x="7481" y="10661"/>
                  <a:pt x="7450" y="10662"/>
                </a:cubicBezTo>
                <a:close/>
                <a:moveTo>
                  <a:pt x="7607" y="10662"/>
                </a:moveTo>
                <a:cubicBezTo>
                  <a:pt x="7575" y="10662"/>
                  <a:pt x="7548" y="10712"/>
                  <a:pt x="7546" y="10775"/>
                </a:cubicBezTo>
                <a:cubicBezTo>
                  <a:pt x="7544" y="10837"/>
                  <a:pt x="7568" y="10889"/>
                  <a:pt x="7600" y="10888"/>
                </a:cubicBezTo>
                <a:cubicBezTo>
                  <a:pt x="7631" y="10888"/>
                  <a:pt x="7658" y="10837"/>
                  <a:pt x="7660" y="10775"/>
                </a:cubicBezTo>
                <a:cubicBezTo>
                  <a:pt x="7661" y="10712"/>
                  <a:pt x="7638" y="10661"/>
                  <a:pt x="7607" y="10662"/>
                </a:cubicBezTo>
                <a:close/>
                <a:moveTo>
                  <a:pt x="7782" y="10662"/>
                </a:moveTo>
                <a:cubicBezTo>
                  <a:pt x="7751" y="10662"/>
                  <a:pt x="7724" y="10712"/>
                  <a:pt x="7722" y="10775"/>
                </a:cubicBezTo>
                <a:cubicBezTo>
                  <a:pt x="7720" y="10837"/>
                  <a:pt x="7744" y="10889"/>
                  <a:pt x="7776" y="10888"/>
                </a:cubicBezTo>
                <a:cubicBezTo>
                  <a:pt x="7807" y="10888"/>
                  <a:pt x="7834" y="10837"/>
                  <a:pt x="7836" y="10775"/>
                </a:cubicBezTo>
                <a:cubicBezTo>
                  <a:pt x="7837" y="10712"/>
                  <a:pt x="7813" y="10661"/>
                  <a:pt x="7782" y="10662"/>
                </a:cubicBezTo>
                <a:close/>
                <a:moveTo>
                  <a:pt x="7938" y="10662"/>
                </a:moveTo>
                <a:cubicBezTo>
                  <a:pt x="7907" y="10662"/>
                  <a:pt x="7880" y="10713"/>
                  <a:pt x="7878" y="10775"/>
                </a:cubicBezTo>
                <a:cubicBezTo>
                  <a:pt x="7877" y="10837"/>
                  <a:pt x="7901" y="10889"/>
                  <a:pt x="7933" y="10888"/>
                </a:cubicBezTo>
                <a:cubicBezTo>
                  <a:pt x="7964" y="10888"/>
                  <a:pt x="7991" y="10837"/>
                  <a:pt x="7992" y="10775"/>
                </a:cubicBezTo>
                <a:cubicBezTo>
                  <a:pt x="7993" y="10712"/>
                  <a:pt x="7970" y="10662"/>
                  <a:pt x="7938" y="10662"/>
                </a:cubicBezTo>
                <a:close/>
                <a:moveTo>
                  <a:pt x="8094" y="10662"/>
                </a:moveTo>
                <a:cubicBezTo>
                  <a:pt x="8063" y="10662"/>
                  <a:pt x="8036" y="10712"/>
                  <a:pt x="8035" y="10775"/>
                </a:cubicBezTo>
                <a:cubicBezTo>
                  <a:pt x="8033" y="10837"/>
                  <a:pt x="8058" y="10888"/>
                  <a:pt x="8089" y="10888"/>
                </a:cubicBezTo>
                <a:cubicBezTo>
                  <a:pt x="8121" y="10888"/>
                  <a:pt x="8147" y="10837"/>
                  <a:pt x="8148" y="10775"/>
                </a:cubicBezTo>
                <a:cubicBezTo>
                  <a:pt x="8150" y="10712"/>
                  <a:pt x="8125" y="10661"/>
                  <a:pt x="8094" y="10662"/>
                </a:cubicBezTo>
                <a:close/>
                <a:moveTo>
                  <a:pt x="8270" y="10662"/>
                </a:moveTo>
                <a:cubicBezTo>
                  <a:pt x="8239" y="10662"/>
                  <a:pt x="8212" y="10712"/>
                  <a:pt x="8211" y="10775"/>
                </a:cubicBezTo>
                <a:cubicBezTo>
                  <a:pt x="8209" y="10837"/>
                  <a:pt x="8234" y="10888"/>
                  <a:pt x="8266" y="10888"/>
                </a:cubicBezTo>
                <a:cubicBezTo>
                  <a:pt x="8297" y="10888"/>
                  <a:pt x="8323" y="10837"/>
                  <a:pt x="8324" y="10775"/>
                </a:cubicBezTo>
                <a:cubicBezTo>
                  <a:pt x="8326" y="10712"/>
                  <a:pt x="8301" y="10661"/>
                  <a:pt x="8270" y="10662"/>
                </a:cubicBezTo>
                <a:close/>
                <a:moveTo>
                  <a:pt x="8426" y="10662"/>
                </a:moveTo>
                <a:cubicBezTo>
                  <a:pt x="8394" y="10662"/>
                  <a:pt x="8368" y="10713"/>
                  <a:pt x="8367" y="10775"/>
                </a:cubicBezTo>
                <a:cubicBezTo>
                  <a:pt x="8366" y="10837"/>
                  <a:pt x="8391" y="10888"/>
                  <a:pt x="8422" y="10888"/>
                </a:cubicBezTo>
                <a:cubicBezTo>
                  <a:pt x="8454" y="10888"/>
                  <a:pt x="8480" y="10837"/>
                  <a:pt x="8481" y="10775"/>
                </a:cubicBezTo>
                <a:cubicBezTo>
                  <a:pt x="8482" y="10712"/>
                  <a:pt x="8457" y="10661"/>
                  <a:pt x="8426" y="10662"/>
                </a:cubicBezTo>
                <a:close/>
                <a:moveTo>
                  <a:pt x="8582" y="10662"/>
                </a:moveTo>
                <a:cubicBezTo>
                  <a:pt x="8551" y="10662"/>
                  <a:pt x="8525" y="10712"/>
                  <a:pt x="8524" y="10775"/>
                </a:cubicBezTo>
                <a:cubicBezTo>
                  <a:pt x="8523" y="10837"/>
                  <a:pt x="8548" y="10888"/>
                  <a:pt x="8579" y="10888"/>
                </a:cubicBezTo>
                <a:cubicBezTo>
                  <a:pt x="8611" y="10888"/>
                  <a:pt x="8636" y="10837"/>
                  <a:pt x="8637" y="10775"/>
                </a:cubicBezTo>
                <a:cubicBezTo>
                  <a:pt x="8638" y="10712"/>
                  <a:pt x="8614" y="10662"/>
                  <a:pt x="8582" y="10662"/>
                </a:cubicBezTo>
                <a:close/>
                <a:moveTo>
                  <a:pt x="8758" y="10662"/>
                </a:moveTo>
                <a:cubicBezTo>
                  <a:pt x="8726" y="10662"/>
                  <a:pt x="8700" y="10712"/>
                  <a:pt x="8700" y="10775"/>
                </a:cubicBezTo>
                <a:cubicBezTo>
                  <a:pt x="8699" y="10837"/>
                  <a:pt x="8724" y="10888"/>
                  <a:pt x="8755" y="10888"/>
                </a:cubicBezTo>
                <a:cubicBezTo>
                  <a:pt x="8787" y="10888"/>
                  <a:pt x="8812" y="10837"/>
                  <a:pt x="8813" y="10775"/>
                </a:cubicBezTo>
                <a:cubicBezTo>
                  <a:pt x="8814" y="10712"/>
                  <a:pt x="8789" y="10661"/>
                  <a:pt x="8758" y="10662"/>
                </a:cubicBezTo>
                <a:close/>
                <a:moveTo>
                  <a:pt x="8914" y="10662"/>
                </a:moveTo>
                <a:cubicBezTo>
                  <a:pt x="8883" y="10662"/>
                  <a:pt x="8857" y="10712"/>
                  <a:pt x="8856" y="10775"/>
                </a:cubicBezTo>
                <a:cubicBezTo>
                  <a:pt x="8855" y="10837"/>
                  <a:pt x="8881" y="10889"/>
                  <a:pt x="8912" y="10888"/>
                </a:cubicBezTo>
                <a:cubicBezTo>
                  <a:pt x="8944" y="10888"/>
                  <a:pt x="8969" y="10837"/>
                  <a:pt x="8970" y="10775"/>
                </a:cubicBezTo>
                <a:cubicBezTo>
                  <a:pt x="8970" y="10712"/>
                  <a:pt x="8945" y="10661"/>
                  <a:pt x="8914" y="10662"/>
                </a:cubicBezTo>
                <a:close/>
                <a:moveTo>
                  <a:pt x="9070" y="10662"/>
                </a:moveTo>
                <a:cubicBezTo>
                  <a:pt x="9038" y="10662"/>
                  <a:pt x="9013" y="10712"/>
                  <a:pt x="9012" y="10775"/>
                </a:cubicBezTo>
                <a:cubicBezTo>
                  <a:pt x="9012" y="10837"/>
                  <a:pt x="9037" y="10888"/>
                  <a:pt x="9069" y="10888"/>
                </a:cubicBezTo>
                <a:cubicBezTo>
                  <a:pt x="9100" y="10888"/>
                  <a:pt x="9126" y="10837"/>
                  <a:pt x="9126" y="10775"/>
                </a:cubicBezTo>
                <a:cubicBezTo>
                  <a:pt x="9126" y="10712"/>
                  <a:pt x="9101" y="10662"/>
                  <a:pt x="9070" y="10662"/>
                </a:cubicBezTo>
                <a:close/>
                <a:moveTo>
                  <a:pt x="9246" y="10662"/>
                </a:moveTo>
                <a:cubicBezTo>
                  <a:pt x="9214" y="10662"/>
                  <a:pt x="9189" y="10712"/>
                  <a:pt x="9188" y="10775"/>
                </a:cubicBezTo>
                <a:cubicBezTo>
                  <a:pt x="9188" y="10837"/>
                  <a:pt x="9213" y="10888"/>
                  <a:pt x="9244" y="10888"/>
                </a:cubicBezTo>
                <a:cubicBezTo>
                  <a:pt x="9276" y="10888"/>
                  <a:pt x="9302" y="10837"/>
                  <a:pt x="9302" y="10775"/>
                </a:cubicBezTo>
                <a:cubicBezTo>
                  <a:pt x="9302" y="10712"/>
                  <a:pt x="9277" y="10661"/>
                  <a:pt x="9246" y="10662"/>
                </a:cubicBezTo>
                <a:close/>
                <a:moveTo>
                  <a:pt x="9401" y="10662"/>
                </a:moveTo>
                <a:cubicBezTo>
                  <a:pt x="9370" y="10662"/>
                  <a:pt x="9345" y="10712"/>
                  <a:pt x="9345" y="10775"/>
                </a:cubicBezTo>
                <a:cubicBezTo>
                  <a:pt x="9344" y="10838"/>
                  <a:pt x="9370" y="10888"/>
                  <a:pt x="9401" y="10888"/>
                </a:cubicBezTo>
                <a:cubicBezTo>
                  <a:pt x="9433" y="10888"/>
                  <a:pt x="9458" y="10837"/>
                  <a:pt x="9458" y="10775"/>
                </a:cubicBezTo>
                <a:cubicBezTo>
                  <a:pt x="9458" y="10712"/>
                  <a:pt x="9433" y="10662"/>
                  <a:pt x="9401" y="10662"/>
                </a:cubicBezTo>
                <a:close/>
                <a:moveTo>
                  <a:pt x="9558" y="10662"/>
                </a:moveTo>
                <a:cubicBezTo>
                  <a:pt x="9527" y="10662"/>
                  <a:pt x="9501" y="10712"/>
                  <a:pt x="9501" y="10775"/>
                </a:cubicBezTo>
                <a:cubicBezTo>
                  <a:pt x="9501" y="10837"/>
                  <a:pt x="9526" y="10888"/>
                  <a:pt x="9558" y="10888"/>
                </a:cubicBezTo>
                <a:cubicBezTo>
                  <a:pt x="9589" y="10888"/>
                  <a:pt x="9615" y="10838"/>
                  <a:pt x="9615" y="10775"/>
                </a:cubicBezTo>
                <a:cubicBezTo>
                  <a:pt x="9615" y="10712"/>
                  <a:pt x="9589" y="10661"/>
                  <a:pt x="9558" y="10662"/>
                </a:cubicBezTo>
                <a:close/>
                <a:moveTo>
                  <a:pt x="9733" y="10662"/>
                </a:moveTo>
                <a:cubicBezTo>
                  <a:pt x="9702" y="10662"/>
                  <a:pt x="9677" y="10712"/>
                  <a:pt x="9677" y="10775"/>
                </a:cubicBezTo>
                <a:cubicBezTo>
                  <a:pt x="9677" y="10837"/>
                  <a:pt x="9703" y="10889"/>
                  <a:pt x="9734" y="10888"/>
                </a:cubicBezTo>
                <a:cubicBezTo>
                  <a:pt x="9766" y="10888"/>
                  <a:pt x="9791" y="10837"/>
                  <a:pt x="9791" y="10775"/>
                </a:cubicBezTo>
                <a:cubicBezTo>
                  <a:pt x="9790" y="10712"/>
                  <a:pt x="9765" y="10662"/>
                  <a:pt x="9733" y="10662"/>
                </a:cubicBezTo>
                <a:close/>
                <a:moveTo>
                  <a:pt x="9890" y="10662"/>
                </a:moveTo>
                <a:cubicBezTo>
                  <a:pt x="9858" y="10662"/>
                  <a:pt x="9833" y="10712"/>
                  <a:pt x="9833" y="10775"/>
                </a:cubicBezTo>
                <a:cubicBezTo>
                  <a:pt x="9834" y="10837"/>
                  <a:pt x="9859" y="10889"/>
                  <a:pt x="9891" y="10888"/>
                </a:cubicBezTo>
                <a:cubicBezTo>
                  <a:pt x="9922" y="10888"/>
                  <a:pt x="9947" y="10837"/>
                  <a:pt x="9947" y="10775"/>
                </a:cubicBezTo>
                <a:cubicBezTo>
                  <a:pt x="9947" y="10712"/>
                  <a:pt x="9921" y="10661"/>
                  <a:pt x="9890" y="10662"/>
                </a:cubicBezTo>
                <a:close/>
                <a:moveTo>
                  <a:pt x="10046" y="10662"/>
                </a:moveTo>
                <a:cubicBezTo>
                  <a:pt x="10015" y="10662"/>
                  <a:pt x="9989" y="10712"/>
                  <a:pt x="9990" y="10775"/>
                </a:cubicBezTo>
                <a:cubicBezTo>
                  <a:pt x="9990" y="10838"/>
                  <a:pt x="10016" y="10888"/>
                  <a:pt x="10048" y="10888"/>
                </a:cubicBezTo>
                <a:cubicBezTo>
                  <a:pt x="10079" y="10888"/>
                  <a:pt x="10104" y="10838"/>
                  <a:pt x="10103" y="10775"/>
                </a:cubicBezTo>
                <a:cubicBezTo>
                  <a:pt x="10103" y="10712"/>
                  <a:pt x="10077" y="10662"/>
                  <a:pt x="10046" y="10662"/>
                </a:cubicBezTo>
                <a:close/>
                <a:moveTo>
                  <a:pt x="10221" y="10662"/>
                </a:moveTo>
                <a:cubicBezTo>
                  <a:pt x="10190" y="10662"/>
                  <a:pt x="10165" y="10714"/>
                  <a:pt x="10166" y="10777"/>
                </a:cubicBezTo>
                <a:cubicBezTo>
                  <a:pt x="10166" y="10839"/>
                  <a:pt x="10192" y="10888"/>
                  <a:pt x="10224" y="10888"/>
                </a:cubicBezTo>
                <a:cubicBezTo>
                  <a:pt x="10255" y="10888"/>
                  <a:pt x="10280" y="10838"/>
                  <a:pt x="10279" y="10775"/>
                </a:cubicBezTo>
                <a:cubicBezTo>
                  <a:pt x="10279" y="10712"/>
                  <a:pt x="10253" y="10662"/>
                  <a:pt x="10221" y="10662"/>
                </a:cubicBezTo>
                <a:close/>
                <a:moveTo>
                  <a:pt x="10378" y="10662"/>
                </a:moveTo>
                <a:cubicBezTo>
                  <a:pt x="10346" y="10662"/>
                  <a:pt x="10321" y="10712"/>
                  <a:pt x="10322" y="10775"/>
                </a:cubicBezTo>
                <a:cubicBezTo>
                  <a:pt x="10323" y="10838"/>
                  <a:pt x="10349" y="10888"/>
                  <a:pt x="10381" y="10888"/>
                </a:cubicBezTo>
                <a:cubicBezTo>
                  <a:pt x="10412" y="10888"/>
                  <a:pt x="10437" y="10838"/>
                  <a:pt x="10436" y="10775"/>
                </a:cubicBezTo>
                <a:cubicBezTo>
                  <a:pt x="10435" y="10712"/>
                  <a:pt x="10409" y="10661"/>
                  <a:pt x="10378" y="10662"/>
                </a:cubicBezTo>
                <a:close/>
                <a:moveTo>
                  <a:pt x="10534" y="10662"/>
                </a:moveTo>
                <a:cubicBezTo>
                  <a:pt x="10502" y="10662"/>
                  <a:pt x="10478" y="10714"/>
                  <a:pt x="10479" y="10777"/>
                </a:cubicBezTo>
                <a:cubicBezTo>
                  <a:pt x="10480" y="10839"/>
                  <a:pt x="10506" y="10888"/>
                  <a:pt x="10537" y="10888"/>
                </a:cubicBezTo>
                <a:cubicBezTo>
                  <a:pt x="10569" y="10888"/>
                  <a:pt x="10593" y="10838"/>
                  <a:pt x="10592" y="10775"/>
                </a:cubicBezTo>
                <a:cubicBezTo>
                  <a:pt x="10591" y="10712"/>
                  <a:pt x="10565" y="10662"/>
                  <a:pt x="10534" y="10662"/>
                </a:cubicBezTo>
                <a:close/>
                <a:moveTo>
                  <a:pt x="10710" y="10662"/>
                </a:moveTo>
                <a:cubicBezTo>
                  <a:pt x="10678" y="10662"/>
                  <a:pt x="10653" y="10714"/>
                  <a:pt x="10655" y="10777"/>
                </a:cubicBezTo>
                <a:cubicBezTo>
                  <a:pt x="10656" y="10839"/>
                  <a:pt x="10682" y="10888"/>
                  <a:pt x="10714" y="10888"/>
                </a:cubicBezTo>
                <a:cubicBezTo>
                  <a:pt x="10745" y="10888"/>
                  <a:pt x="10769" y="10838"/>
                  <a:pt x="10768" y="10775"/>
                </a:cubicBezTo>
                <a:cubicBezTo>
                  <a:pt x="10767" y="10712"/>
                  <a:pt x="10741" y="10661"/>
                  <a:pt x="10710" y="10662"/>
                </a:cubicBezTo>
                <a:close/>
                <a:moveTo>
                  <a:pt x="10865" y="10662"/>
                </a:moveTo>
                <a:cubicBezTo>
                  <a:pt x="10834" y="10662"/>
                  <a:pt x="10810" y="10712"/>
                  <a:pt x="10811" y="10775"/>
                </a:cubicBezTo>
                <a:cubicBezTo>
                  <a:pt x="10812" y="10838"/>
                  <a:pt x="10839" y="10888"/>
                  <a:pt x="10870" y="10888"/>
                </a:cubicBezTo>
                <a:cubicBezTo>
                  <a:pt x="10902" y="10888"/>
                  <a:pt x="10926" y="10838"/>
                  <a:pt x="10925" y="10775"/>
                </a:cubicBezTo>
                <a:cubicBezTo>
                  <a:pt x="10923" y="10712"/>
                  <a:pt x="10897" y="10661"/>
                  <a:pt x="10865" y="10662"/>
                </a:cubicBezTo>
                <a:close/>
                <a:moveTo>
                  <a:pt x="11022" y="10662"/>
                </a:moveTo>
                <a:cubicBezTo>
                  <a:pt x="10990" y="10662"/>
                  <a:pt x="10966" y="10714"/>
                  <a:pt x="10967" y="10777"/>
                </a:cubicBezTo>
                <a:cubicBezTo>
                  <a:pt x="10969" y="10839"/>
                  <a:pt x="10996" y="10888"/>
                  <a:pt x="11027" y="10888"/>
                </a:cubicBezTo>
                <a:cubicBezTo>
                  <a:pt x="11059" y="10888"/>
                  <a:pt x="11082" y="10838"/>
                  <a:pt x="11081" y="10775"/>
                </a:cubicBezTo>
                <a:cubicBezTo>
                  <a:pt x="11079" y="10712"/>
                  <a:pt x="11053" y="10662"/>
                  <a:pt x="11022" y="10662"/>
                </a:cubicBezTo>
                <a:close/>
                <a:moveTo>
                  <a:pt x="11197" y="10662"/>
                </a:moveTo>
                <a:cubicBezTo>
                  <a:pt x="11166" y="10662"/>
                  <a:pt x="11142" y="10714"/>
                  <a:pt x="11143" y="10777"/>
                </a:cubicBezTo>
                <a:cubicBezTo>
                  <a:pt x="11145" y="10839"/>
                  <a:pt x="11172" y="10888"/>
                  <a:pt x="11203" y="10888"/>
                </a:cubicBezTo>
                <a:cubicBezTo>
                  <a:pt x="11235" y="10888"/>
                  <a:pt x="11259" y="10838"/>
                  <a:pt x="11257" y="10775"/>
                </a:cubicBezTo>
                <a:cubicBezTo>
                  <a:pt x="11255" y="10712"/>
                  <a:pt x="11228" y="10662"/>
                  <a:pt x="11197" y="10662"/>
                </a:cubicBezTo>
                <a:close/>
                <a:moveTo>
                  <a:pt x="11353" y="10662"/>
                </a:moveTo>
                <a:cubicBezTo>
                  <a:pt x="11322" y="10662"/>
                  <a:pt x="11298" y="10714"/>
                  <a:pt x="11300" y="10777"/>
                </a:cubicBezTo>
                <a:cubicBezTo>
                  <a:pt x="11301" y="10839"/>
                  <a:pt x="11329" y="10888"/>
                  <a:pt x="11360" y="10888"/>
                </a:cubicBezTo>
                <a:cubicBezTo>
                  <a:pt x="11392" y="10888"/>
                  <a:pt x="11415" y="10838"/>
                  <a:pt x="11413" y="10775"/>
                </a:cubicBezTo>
                <a:cubicBezTo>
                  <a:pt x="11411" y="10712"/>
                  <a:pt x="11385" y="10661"/>
                  <a:pt x="11353" y="10662"/>
                </a:cubicBezTo>
                <a:close/>
                <a:moveTo>
                  <a:pt x="1948" y="10712"/>
                </a:moveTo>
                <a:cubicBezTo>
                  <a:pt x="1917" y="10712"/>
                  <a:pt x="1886" y="10763"/>
                  <a:pt x="1878" y="10825"/>
                </a:cubicBezTo>
                <a:cubicBezTo>
                  <a:pt x="1871" y="10887"/>
                  <a:pt x="1890" y="10937"/>
                  <a:pt x="1922" y="10937"/>
                </a:cubicBezTo>
                <a:cubicBezTo>
                  <a:pt x="1953" y="10936"/>
                  <a:pt x="1985" y="10886"/>
                  <a:pt x="1992" y="10824"/>
                </a:cubicBezTo>
                <a:cubicBezTo>
                  <a:pt x="1999" y="10762"/>
                  <a:pt x="1979" y="10712"/>
                  <a:pt x="1948" y="10712"/>
                </a:cubicBezTo>
                <a:close/>
                <a:moveTo>
                  <a:pt x="2104" y="10712"/>
                </a:moveTo>
                <a:cubicBezTo>
                  <a:pt x="2073" y="10712"/>
                  <a:pt x="2041" y="10763"/>
                  <a:pt x="2034" y="10825"/>
                </a:cubicBezTo>
                <a:cubicBezTo>
                  <a:pt x="2027" y="10887"/>
                  <a:pt x="2047" y="10937"/>
                  <a:pt x="2078" y="10937"/>
                </a:cubicBezTo>
                <a:cubicBezTo>
                  <a:pt x="2110" y="10937"/>
                  <a:pt x="2141" y="10886"/>
                  <a:pt x="2148" y="10824"/>
                </a:cubicBezTo>
                <a:cubicBezTo>
                  <a:pt x="2155" y="10762"/>
                  <a:pt x="2136" y="10712"/>
                  <a:pt x="2104" y="10712"/>
                </a:cubicBezTo>
                <a:close/>
                <a:moveTo>
                  <a:pt x="2904" y="10712"/>
                </a:moveTo>
                <a:cubicBezTo>
                  <a:pt x="2873" y="10712"/>
                  <a:pt x="2842" y="10763"/>
                  <a:pt x="2836" y="10825"/>
                </a:cubicBezTo>
                <a:cubicBezTo>
                  <a:pt x="2829" y="10887"/>
                  <a:pt x="2849" y="10937"/>
                  <a:pt x="2881" y="10937"/>
                </a:cubicBezTo>
                <a:cubicBezTo>
                  <a:pt x="2912" y="10937"/>
                  <a:pt x="2943" y="10886"/>
                  <a:pt x="2949" y="10824"/>
                </a:cubicBezTo>
                <a:cubicBezTo>
                  <a:pt x="2956" y="10762"/>
                  <a:pt x="2935" y="10712"/>
                  <a:pt x="2904" y="10712"/>
                </a:cubicBezTo>
                <a:close/>
                <a:moveTo>
                  <a:pt x="3236" y="10712"/>
                </a:moveTo>
                <a:cubicBezTo>
                  <a:pt x="3204" y="10712"/>
                  <a:pt x="3174" y="10763"/>
                  <a:pt x="3168" y="10825"/>
                </a:cubicBezTo>
                <a:cubicBezTo>
                  <a:pt x="3162" y="10887"/>
                  <a:pt x="3182" y="10937"/>
                  <a:pt x="3214" y="10937"/>
                </a:cubicBezTo>
                <a:cubicBezTo>
                  <a:pt x="3245" y="10937"/>
                  <a:pt x="3276" y="10886"/>
                  <a:pt x="3282" y="10824"/>
                </a:cubicBezTo>
                <a:cubicBezTo>
                  <a:pt x="3288" y="10762"/>
                  <a:pt x="3267" y="10712"/>
                  <a:pt x="3236" y="10712"/>
                </a:cubicBezTo>
                <a:close/>
                <a:moveTo>
                  <a:pt x="17229" y="10863"/>
                </a:moveTo>
                <a:cubicBezTo>
                  <a:pt x="17198" y="10863"/>
                  <a:pt x="17179" y="10915"/>
                  <a:pt x="17186" y="10978"/>
                </a:cubicBezTo>
                <a:cubicBezTo>
                  <a:pt x="17193" y="11041"/>
                  <a:pt x="17225" y="11091"/>
                  <a:pt x="17256" y="11091"/>
                </a:cubicBezTo>
                <a:cubicBezTo>
                  <a:pt x="17288" y="11091"/>
                  <a:pt x="17308" y="11039"/>
                  <a:pt x="17300" y="10976"/>
                </a:cubicBezTo>
                <a:cubicBezTo>
                  <a:pt x="17293" y="10913"/>
                  <a:pt x="17261" y="10863"/>
                  <a:pt x="17229" y="10863"/>
                </a:cubicBezTo>
                <a:close/>
                <a:moveTo>
                  <a:pt x="17581" y="10863"/>
                </a:moveTo>
                <a:cubicBezTo>
                  <a:pt x="17549" y="10863"/>
                  <a:pt x="17530" y="10915"/>
                  <a:pt x="17538" y="10978"/>
                </a:cubicBezTo>
                <a:cubicBezTo>
                  <a:pt x="17546" y="11041"/>
                  <a:pt x="17577" y="11091"/>
                  <a:pt x="17609" y="11091"/>
                </a:cubicBezTo>
                <a:cubicBezTo>
                  <a:pt x="17640" y="11091"/>
                  <a:pt x="17660" y="11039"/>
                  <a:pt x="17652" y="10976"/>
                </a:cubicBezTo>
                <a:cubicBezTo>
                  <a:pt x="17644" y="10913"/>
                  <a:pt x="17612" y="10863"/>
                  <a:pt x="17581" y="10863"/>
                </a:cubicBezTo>
                <a:close/>
                <a:moveTo>
                  <a:pt x="15765" y="10913"/>
                </a:moveTo>
                <a:cubicBezTo>
                  <a:pt x="15734" y="10914"/>
                  <a:pt x="15713" y="10966"/>
                  <a:pt x="15719" y="11028"/>
                </a:cubicBezTo>
                <a:cubicBezTo>
                  <a:pt x="15725" y="11091"/>
                  <a:pt x="15755" y="11142"/>
                  <a:pt x="15787" y="11141"/>
                </a:cubicBezTo>
                <a:cubicBezTo>
                  <a:pt x="15819" y="11141"/>
                  <a:pt x="15840" y="11090"/>
                  <a:pt x="15833" y="11026"/>
                </a:cubicBezTo>
                <a:cubicBezTo>
                  <a:pt x="15827" y="10964"/>
                  <a:pt x="15797" y="10913"/>
                  <a:pt x="15765" y="10913"/>
                </a:cubicBezTo>
                <a:close/>
                <a:moveTo>
                  <a:pt x="16253" y="10913"/>
                </a:moveTo>
                <a:cubicBezTo>
                  <a:pt x="16222" y="10914"/>
                  <a:pt x="16202" y="10965"/>
                  <a:pt x="16208" y="11028"/>
                </a:cubicBezTo>
                <a:cubicBezTo>
                  <a:pt x="16214" y="11091"/>
                  <a:pt x="16245" y="11141"/>
                  <a:pt x="16277" y="11141"/>
                </a:cubicBezTo>
                <a:cubicBezTo>
                  <a:pt x="16309" y="11141"/>
                  <a:pt x="16329" y="11089"/>
                  <a:pt x="16322" y="11026"/>
                </a:cubicBezTo>
                <a:cubicBezTo>
                  <a:pt x="16316" y="10964"/>
                  <a:pt x="16285" y="10913"/>
                  <a:pt x="16253" y="10913"/>
                </a:cubicBezTo>
                <a:close/>
                <a:moveTo>
                  <a:pt x="7431" y="10964"/>
                </a:moveTo>
                <a:cubicBezTo>
                  <a:pt x="7400" y="10964"/>
                  <a:pt x="7372" y="11015"/>
                  <a:pt x="7370" y="11077"/>
                </a:cubicBezTo>
                <a:cubicBezTo>
                  <a:pt x="7368" y="11139"/>
                  <a:pt x="7392" y="11190"/>
                  <a:pt x="7424" y="11190"/>
                </a:cubicBezTo>
                <a:cubicBezTo>
                  <a:pt x="7455" y="11189"/>
                  <a:pt x="7482" y="11137"/>
                  <a:pt x="7484" y="11075"/>
                </a:cubicBezTo>
                <a:cubicBezTo>
                  <a:pt x="7486" y="11013"/>
                  <a:pt x="7463" y="10963"/>
                  <a:pt x="7431" y="10964"/>
                </a:cubicBezTo>
                <a:close/>
                <a:moveTo>
                  <a:pt x="7607" y="10964"/>
                </a:moveTo>
                <a:cubicBezTo>
                  <a:pt x="7575" y="10964"/>
                  <a:pt x="7548" y="11015"/>
                  <a:pt x="7546" y="11077"/>
                </a:cubicBezTo>
                <a:cubicBezTo>
                  <a:pt x="7544" y="11139"/>
                  <a:pt x="7568" y="11190"/>
                  <a:pt x="7600" y="11190"/>
                </a:cubicBezTo>
                <a:cubicBezTo>
                  <a:pt x="7631" y="11189"/>
                  <a:pt x="7659" y="11137"/>
                  <a:pt x="7660" y="11075"/>
                </a:cubicBezTo>
                <a:cubicBezTo>
                  <a:pt x="7662" y="11013"/>
                  <a:pt x="7638" y="10963"/>
                  <a:pt x="7607" y="10964"/>
                </a:cubicBezTo>
                <a:close/>
                <a:moveTo>
                  <a:pt x="7763" y="10964"/>
                </a:moveTo>
                <a:cubicBezTo>
                  <a:pt x="7731" y="10964"/>
                  <a:pt x="7704" y="11014"/>
                  <a:pt x="7702" y="11077"/>
                </a:cubicBezTo>
                <a:cubicBezTo>
                  <a:pt x="7701" y="11139"/>
                  <a:pt x="7725" y="11190"/>
                  <a:pt x="7757" y="11190"/>
                </a:cubicBezTo>
                <a:cubicBezTo>
                  <a:pt x="7788" y="11190"/>
                  <a:pt x="7815" y="11137"/>
                  <a:pt x="7817" y="11075"/>
                </a:cubicBezTo>
                <a:cubicBezTo>
                  <a:pt x="7818" y="11013"/>
                  <a:pt x="7794" y="10963"/>
                  <a:pt x="7763" y="10964"/>
                </a:cubicBezTo>
                <a:close/>
                <a:moveTo>
                  <a:pt x="7938" y="10964"/>
                </a:moveTo>
                <a:cubicBezTo>
                  <a:pt x="7907" y="10964"/>
                  <a:pt x="7880" y="11014"/>
                  <a:pt x="7878" y="11077"/>
                </a:cubicBezTo>
                <a:cubicBezTo>
                  <a:pt x="7877" y="11139"/>
                  <a:pt x="7901" y="11190"/>
                  <a:pt x="7933" y="11190"/>
                </a:cubicBezTo>
                <a:cubicBezTo>
                  <a:pt x="7964" y="11190"/>
                  <a:pt x="7991" y="11137"/>
                  <a:pt x="7993" y="11075"/>
                </a:cubicBezTo>
                <a:cubicBezTo>
                  <a:pt x="7994" y="11013"/>
                  <a:pt x="7970" y="10963"/>
                  <a:pt x="7938" y="10964"/>
                </a:cubicBezTo>
                <a:close/>
                <a:moveTo>
                  <a:pt x="8095" y="10964"/>
                </a:moveTo>
                <a:cubicBezTo>
                  <a:pt x="8063" y="10964"/>
                  <a:pt x="8036" y="11014"/>
                  <a:pt x="8035" y="11077"/>
                </a:cubicBezTo>
                <a:cubicBezTo>
                  <a:pt x="8033" y="11139"/>
                  <a:pt x="8058" y="11190"/>
                  <a:pt x="8090" y="11190"/>
                </a:cubicBezTo>
                <a:cubicBezTo>
                  <a:pt x="8121" y="11190"/>
                  <a:pt x="8148" y="11139"/>
                  <a:pt x="8149" y="11077"/>
                </a:cubicBezTo>
                <a:cubicBezTo>
                  <a:pt x="8150" y="11014"/>
                  <a:pt x="8126" y="10963"/>
                  <a:pt x="8095" y="10964"/>
                </a:cubicBezTo>
                <a:close/>
                <a:moveTo>
                  <a:pt x="8250" y="10964"/>
                </a:moveTo>
                <a:cubicBezTo>
                  <a:pt x="8219" y="10964"/>
                  <a:pt x="8192" y="11014"/>
                  <a:pt x="8191" y="11077"/>
                </a:cubicBezTo>
                <a:cubicBezTo>
                  <a:pt x="8190" y="11139"/>
                  <a:pt x="8215" y="11190"/>
                  <a:pt x="8246" y="11190"/>
                </a:cubicBezTo>
                <a:cubicBezTo>
                  <a:pt x="8278" y="11189"/>
                  <a:pt x="8304" y="11137"/>
                  <a:pt x="8305" y="11075"/>
                </a:cubicBezTo>
                <a:cubicBezTo>
                  <a:pt x="8307" y="11013"/>
                  <a:pt x="8282" y="10963"/>
                  <a:pt x="8250" y="10964"/>
                </a:cubicBezTo>
                <a:close/>
                <a:moveTo>
                  <a:pt x="8426" y="10964"/>
                </a:moveTo>
                <a:cubicBezTo>
                  <a:pt x="8395" y="10964"/>
                  <a:pt x="8368" y="11014"/>
                  <a:pt x="8367" y="11077"/>
                </a:cubicBezTo>
                <a:cubicBezTo>
                  <a:pt x="8366" y="11139"/>
                  <a:pt x="8391" y="11190"/>
                  <a:pt x="8423" y="11190"/>
                </a:cubicBezTo>
                <a:cubicBezTo>
                  <a:pt x="8454" y="11190"/>
                  <a:pt x="8480" y="11137"/>
                  <a:pt x="8481" y="11075"/>
                </a:cubicBezTo>
                <a:cubicBezTo>
                  <a:pt x="8482" y="11013"/>
                  <a:pt x="8458" y="10963"/>
                  <a:pt x="8426" y="10964"/>
                </a:cubicBezTo>
                <a:close/>
                <a:moveTo>
                  <a:pt x="8582" y="10964"/>
                </a:moveTo>
                <a:cubicBezTo>
                  <a:pt x="8551" y="10964"/>
                  <a:pt x="8525" y="11014"/>
                  <a:pt x="8524" y="11077"/>
                </a:cubicBezTo>
                <a:cubicBezTo>
                  <a:pt x="8523" y="11139"/>
                  <a:pt x="8547" y="11190"/>
                  <a:pt x="8579" y="11190"/>
                </a:cubicBezTo>
                <a:cubicBezTo>
                  <a:pt x="8611" y="11190"/>
                  <a:pt x="8637" y="11138"/>
                  <a:pt x="8638" y="11075"/>
                </a:cubicBezTo>
                <a:cubicBezTo>
                  <a:pt x="8639" y="11013"/>
                  <a:pt x="8614" y="10963"/>
                  <a:pt x="8582" y="10964"/>
                </a:cubicBezTo>
                <a:close/>
                <a:moveTo>
                  <a:pt x="8758" y="10964"/>
                </a:moveTo>
                <a:cubicBezTo>
                  <a:pt x="8727" y="10964"/>
                  <a:pt x="8700" y="11014"/>
                  <a:pt x="8700" y="11077"/>
                </a:cubicBezTo>
                <a:cubicBezTo>
                  <a:pt x="8699" y="11139"/>
                  <a:pt x="8723" y="11190"/>
                  <a:pt x="8755" y="11190"/>
                </a:cubicBezTo>
                <a:cubicBezTo>
                  <a:pt x="8787" y="11190"/>
                  <a:pt x="8813" y="11138"/>
                  <a:pt x="8814" y="11075"/>
                </a:cubicBezTo>
                <a:cubicBezTo>
                  <a:pt x="8814" y="11013"/>
                  <a:pt x="8790" y="10963"/>
                  <a:pt x="8758" y="10964"/>
                </a:cubicBezTo>
                <a:close/>
                <a:moveTo>
                  <a:pt x="8914" y="10964"/>
                </a:moveTo>
                <a:cubicBezTo>
                  <a:pt x="8882" y="10964"/>
                  <a:pt x="8857" y="11014"/>
                  <a:pt x="8856" y="11077"/>
                </a:cubicBezTo>
                <a:cubicBezTo>
                  <a:pt x="8855" y="11139"/>
                  <a:pt x="8880" y="11190"/>
                  <a:pt x="8912" y="11190"/>
                </a:cubicBezTo>
                <a:cubicBezTo>
                  <a:pt x="8944" y="11190"/>
                  <a:pt x="8970" y="11139"/>
                  <a:pt x="8970" y="11077"/>
                </a:cubicBezTo>
                <a:cubicBezTo>
                  <a:pt x="8971" y="11014"/>
                  <a:pt x="8945" y="10963"/>
                  <a:pt x="8914" y="10964"/>
                </a:cubicBezTo>
                <a:close/>
                <a:moveTo>
                  <a:pt x="9070" y="10964"/>
                </a:moveTo>
                <a:cubicBezTo>
                  <a:pt x="9039" y="10964"/>
                  <a:pt x="9013" y="11014"/>
                  <a:pt x="9012" y="11077"/>
                </a:cubicBezTo>
                <a:cubicBezTo>
                  <a:pt x="9012" y="11139"/>
                  <a:pt x="9037" y="11190"/>
                  <a:pt x="9069" y="11190"/>
                </a:cubicBezTo>
                <a:cubicBezTo>
                  <a:pt x="9100" y="11190"/>
                  <a:pt x="9126" y="11139"/>
                  <a:pt x="9127" y="11077"/>
                </a:cubicBezTo>
                <a:cubicBezTo>
                  <a:pt x="9127" y="11014"/>
                  <a:pt x="9102" y="10963"/>
                  <a:pt x="9070" y="10964"/>
                </a:cubicBezTo>
                <a:close/>
                <a:moveTo>
                  <a:pt x="9246" y="10964"/>
                </a:moveTo>
                <a:cubicBezTo>
                  <a:pt x="9214" y="10964"/>
                  <a:pt x="9189" y="11014"/>
                  <a:pt x="9188" y="11077"/>
                </a:cubicBezTo>
                <a:cubicBezTo>
                  <a:pt x="9188" y="11139"/>
                  <a:pt x="9213" y="11190"/>
                  <a:pt x="9245" y="11190"/>
                </a:cubicBezTo>
                <a:cubicBezTo>
                  <a:pt x="9277" y="11190"/>
                  <a:pt x="9302" y="11139"/>
                  <a:pt x="9303" y="11077"/>
                </a:cubicBezTo>
                <a:cubicBezTo>
                  <a:pt x="9303" y="11014"/>
                  <a:pt x="9277" y="10963"/>
                  <a:pt x="9246" y="10964"/>
                </a:cubicBezTo>
                <a:close/>
                <a:moveTo>
                  <a:pt x="9402" y="10964"/>
                </a:moveTo>
                <a:cubicBezTo>
                  <a:pt x="9371" y="10964"/>
                  <a:pt x="9345" y="11014"/>
                  <a:pt x="9345" y="11077"/>
                </a:cubicBezTo>
                <a:cubicBezTo>
                  <a:pt x="9344" y="11139"/>
                  <a:pt x="9370" y="11190"/>
                  <a:pt x="9401" y="11190"/>
                </a:cubicBezTo>
                <a:cubicBezTo>
                  <a:pt x="9433" y="11190"/>
                  <a:pt x="9459" y="11139"/>
                  <a:pt x="9459" y="11077"/>
                </a:cubicBezTo>
                <a:cubicBezTo>
                  <a:pt x="9459" y="11014"/>
                  <a:pt x="9434" y="10963"/>
                  <a:pt x="9402" y="10964"/>
                </a:cubicBezTo>
                <a:close/>
                <a:moveTo>
                  <a:pt x="9558" y="10964"/>
                </a:moveTo>
                <a:cubicBezTo>
                  <a:pt x="9526" y="10964"/>
                  <a:pt x="9501" y="11014"/>
                  <a:pt x="9501" y="11077"/>
                </a:cubicBezTo>
                <a:cubicBezTo>
                  <a:pt x="9501" y="11139"/>
                  <a:pt x="9527" y="11190"/>
                  <a:pt x="9558" y="11190"/>
                </a:cubicBezTo>
                <a:cubicBezTo>
                  <a:pt x="9590" y="11190"/>
                  <a:pt x="9615" y="11139"/>
                  <a:pt x="9615" y="11077"/>
                </a:cubicBezTo>
                <a:cubicBezTo>
                  <a:pt x="9615" y="11014"/>
                  <a:pt x="9589" y="10963"/>
                  <a:pt x="9558" y="10964"/>
                </a:cubicBezTo>
                <a:close/>
                <a:moveTo>
                  <a:pt x="9734" y="10964"/>
                </a:moveTo>
                <a:cubicBezTo>
                  <a:pt x="9702" y="10964"/>
                  <a:pt x="9677" y="11014"/>
                  <a:pt x="9677" y="11077"/>
                </a:cubicBezTo>
                <a:cubicBezTo>
                  <a:pt x="9677" y="11139"/>
                  <a:pt x="9703" y="11190"/>
                  <a:pt x="9734" y="11190"/>
                </a:cubicBezTo>
                <a:cubicBezTo>
                  <a:pt x="9766" y="11190"/>
                  <a:pt x="9792" y="11139"/>
                  <a:pt x="9791" y="11077"/>
                </a:cubicBezTo>
                <a:cubicBezTo>
                  <a:pt x="9791" y="11014"/>
                  <a:pt x="9765" y="10963"/>
                  <a:pt x="9734" y="10964"/>
                </a:cubicBezTo>
                <a:close/>
                <a:moveTo>
                  <a:pt x="9890" y="10964"/>
                </a:moveTo>
                <a:cubicBezTo>
                  <a:pt x="9859" y="10964"/>
                  <a:pt x="9833" y="11014"/>
                  <a:pt x="9833" y="11077"/>
                </a:cubicBezTo>
                <a:cubicBezTo>
                  <a:pt x="9834" y="11139"/>
                  <a:pt x="9860" y="11190"/>
                  <a:pt x="9891" y="11190"/>
                </a:cubicBezTo>
                <a:cubicBezTo>
                  <a:pt x="9923" y="11189"/>
                  <a:pt x="9948" y="11139"/>
                  <a:pt x="9948" y="11077"/>
                </a:cubicBezTo>
                <a:cubicBezTo>
                  <a:pt x="9947" y="11014"/>
                  <a:pt x="9922" y="10963"/>
                  <a:pt x="9890" y="10964"/>
                </a:cubicBezTo>
                <a:close/>
                <a:moveTo>
                  <a:pt x="10046" y="10964"/>
                </a:moveTo>
                <a:cubicBezTo>
                  <a:pt x="10015" y="10964"/>
                  <a:pt x="9989" y="11014"/>
                  <a:pt x="9990" y="11077"/>
                </a:cubicBezTo>
                <a:cubicBezTo>
                  <a:pt x="9990" y="11139"/>
                  <a:pt x="10016" y="11190"/>
                  <a:pt x="10048" y="11190"/>
                </a:cubicBezTo>
                <a:cubicBezTo>
                  <a:pt x="10080" y="11190"/>
                  <a:pt x="10105" y="11139"/>
                  <a:pt x="10104" y="11077"/>
                </a:cubicBezTo>
                <a:cubicBezTo>
                  <a:pt x="10103" y="11014"/>
                  <a:pt x="10078" y="10963"/>
                  <a:pt x="10046" y="10964"/>
                </a:cubicBezTo>
                <a:close/>
                <a:moveTo>
                  <a:pt x="10221" y="10964"/>
                </a:moveTo>
                <a:cubicBezTo>
                  <a:pt x="10190" y="10964"/>
                  <a:pt x="10165" y="11014"/>
                  <a:pt x="10166" y="11077"/>
                </a:cubicBezTo>
                <a:cubicBezTo>
                  <a:pt x="10166" y="11139"/>
                  <a:pt x="10193" y="11190"/>
                  <a:pt x="10224" y="11190"/>
                </a:cubicBezTo>
                <a:cubicBezTo>
                  <a:pt x="10256" y="11190"/>
                  <a:pt x="10281" y="11139"/>
                  <a:pt x="10280" y="11077"/>
                </a:cubicBezTo>
                <a:cubicBezTo>
                  <a:pt x="10279" y="11014"/>
                  <a:pt x="10253" y="10963"/>
                  <a:pt x="10221" y="10964"/>
                </a:cubicBezTo>
                <a:close/>
                <a:moveTo>
                  <a:pt x="10378" y="10964"/>
                </a:moveTo>
                <a:cubicBezTo>
                  <a:pt x="10346" y="10964"/>
                  <a:pt x="10321" y="11014"/>
                  <a:pt x="10322" y="11077"/>
                </a:cubicBezTo>
                <a:cubicBezTo>
                  <a:pt x="10323" y="11139"/>
                  <a:pt x="10349" y="11190"/>
                  <a:pt x="10381" y="11190"/>
                </a:cubicBezTo>
                <a:cubicBezTo>
                  <a:pt x="10412" y="11190"/>
                  <a:pt x="10437" y="11139"/>
                  <a:pt x="10436" y="11077"/>
                </a:cubicBezTo>
                <a:cubicBezTo>
                  <a:pt x="10435" y="11014"/>
                  <a:pt x="10409" y="10963"/>
                  <a:pt x="10378" y="10964"/>
                </a:cubicBezTo>
                <a:close/>
                <a:moveTo>
                  <a:pt x="10534" y="10964"/>
                </a:moveTo>
                <a:cubicBezTo>
                  <a:pt x="10503" y="10964"/>
                  <a:pt x="10478" y="11014"/>
                  <a:pt x="10479" y="11077"/>
                </a:cubicBezTo>
                <a:cubicBezTo>
                  <a:pt x="10479" y="11139"/>
                  <a:pt x="10506" y="11190"/>
                  <a:pt x="10537" y="11190"/>
                </a:cubicBezTo>
                <a:cubicBezTo>
                  <a:pt x="10569" y="11189"/>
                  <a:pt x="10594" y="11139"/>
                  <a:pt x="10593" y="11077"/>
                </a:cubicBezTo>
                <a:cubicBezTo>
                  <a:pt x="10592" y="11014"/>
                  <a:pt x="10566" y="10963"/>
                  <a:pt x="10534" y="10964"/>
                </a:cubicBezTo>
                <a:close/>
                <a:moveTo>
                  <a:pt x="10710" y="10964"/>
                </a:moveTo>
                <a:cubicBezTo>
                  <a:pt x="10678" y="10964"/>
                  <a:pt x="10653" y="11014"/>
                  <a:pt x="10655" y="11077"/>
                </a:cubicBezTo>
                <a:cubicBezTo>
                  <a:pt x="10656" y="11139"/>
                  <a:pt x="10682" y="11190"/>
                  <a:pt x="10714" y="11190"/>
                </a:cubicBezTo>
                <a:cubicBezTo>
                  <a:pt x="10745" y="11190"/>
                  <a:pt x="10770" y="11139"/>
                  <a:pt x="10769" y="11077"/>
                </a:cubicBezTo>
                <a:cubicBezTo>
                  <a:pt x="10768" y="11014"/>
                  <a:pt x="10741" y="10963"/>
                  <a:pt x="10710" y="10964"/>
                </a:cubicBezTo>
                <a:close/>
                <a:moveTo>
                  <a:pt x="10866" y="10964"/>
                </a:moveTo>
                <a:cubicBezTo>
                  <a:pt x="10834" y="10964"/>
                  <a:pt x="10810" y="11014"/>
                  <a:pt x="10811" y="11077"/>
                </a:cubicBezTo>
                <a:cubicBezTo>
                  <a:pt x="10812" y="11139"/>
                  <a:pt x="10839" y="11190"/>
                  <a:pt x="10871" y="11190"/>
                </a:cubicBezTo>
                <a:cubicBezTo>
                  <a:pt x="10902" y="11189"/>
                  <a:pt x="10927" y="11139"/>
                  <a:pt x="10925" y="11077"/>
                </a:cubicBezTo>
                <a:cubicBezTo>
                  <a:pt x="10924" y="11014"/>
                  <a:pt x="10897" y="10963"/>
                  <a:pt x="10866" y="10964"/>
                </a:cubicBezTo>
                <a:close/>
                <a:moveTo>
                  <a:pt x="11041" y="10964"/>
                </a:moveTo>
                <a:cubicBezTo>
                  <a:pt x="11010" y="10964"/>
                  <a:pt x="10985" y="11014"/>
                  <a:pt x="10987" y="11077"/>
                </a:cubicBezTo>
                <a:cubicBezTo>
                  <a:pt x="10988" y="11139"/>
                  <a:pt x="11015" y="11190"/>
                  <a:pt x="11047" y="11190"/>
                </a:cubicBezTo>
                <a:cubicBezTo>
                  <a:pt x="11078" y="11190"/>
                  <a:pt x="11103" y="11139"/>
                  <a:pt x="11101" y="11077"/>
                </a:cubicBezTo>
                <a:cubicBezTo>
                  <a:pt x="11100" y="11014"/>
                  <a:pt x="11073" y="10963"/>
                  <a:pt x="11041" y="10964"/>
                </a:cubicBezTo>
                <a:close/>
                <a:moveTo>
                  <a:pt x="11198" y="10964"/>
                </a:moveTo>
                <a:cubicBezTo>
                  <a:pt x="11166" y="10964"/>
                  <a:pt x="11142" y="11014"/>
                  <a:pt x="11143" y="11077"/>
                </a:cubicBezTo>
                <a:cubicBezTo>
                  <a:pt x="11145" y="11139"/>
                  <a:pt x="11171" y="11190"/>
                  <a:pt x="11203" y="11190"/>
                </a:cubicBezTo>
                <a:cubicBezTo>
                  <a:pt x="11235" y="11190"/>
                  <a:pt x="11259" y="11139"/>
                  <a:pt x="11258" y="11077"/>
                </a:cubicBezTo>
                <a:cubicBezTo>
                  <a:pt x="11256" y="11014"/>
                  <a:pt x="11229" y="10963"/>
                  <a:pt x="11198" y="10964"/>
                </a:cubicBezTo>
                <a:close/>
                <a:moveTo>
                  <a:pt x="11354" y="10964"/>
                </a:moveTo>
                <a:cubicBezTo>
                  <a:pt x="11323" y="10964"/>
                  <a:pt x="11298" y="11016"/>
                  <a:pt x="11300" y="11078"/>
                </a:cubicBezTo>
                <a:cubicBezTo>
                  <a:pt x="11301" y="11141"/>
                  <a:pt x="11329" y="11190"/>
                  <a:pt x="11360" y="11190"/>
                </a:cubicBezTo>
                <a:cubicBezTo>
                  <a:pt x="11392" y="11190"/>
                  <a:pt x="11416" y="11139"/>
                  <a:pt x="11414" y="11077"/>
                </a:cubicBezTo>
                <a:cubicBezTo>
                  <a:pt x="11412" y="11014"/>
                  <a:pt x="11386" y="10963"/>
                  <a:pt x="11354" y="10964"/>
                </a:cubicBezTo>
                <a:close/>
                <a:moveTo>
                  <a:pt x="11529" y="10964"/>
                </a:moveTo>
                <a:cubicBezTo>
                  <a:pt x="11498" y="10964"/>
                  <a:pt x="11474" y="11014"/>
                  <a:pt x="11476" y="11077"/>
                </a:cubicBezTo>
                <a:cubicBezTo>
                  <a:pt x="11477" y="11139"/>
                  <a:pt x="11505" y="11190"/>
                  <a:pt x="11537" y="11190"/>
                </a:cubicBezTo>
                <a:cubicBezTo>
                  <a:pt x="11568" y="11189"/>
                  <a:pt x="11592" y="11139"/>
                  <a:pt x="11590" y="11077"/>
                </a:cubicBezTo>
                <a:cubicBezTo>
                  <a:pt x="11588" y="11014"/>
                  <a:pt x="11561" y="10963"/>
                  <a:pt x="11529" y="10964"/>
                </a:cubicBezTo>
                <a:close/>
                <a:moveTo>
                  <a:pt x="11686" y="10964"/>
                </a:moveTo>
                <a:cubicBezTo>
                  <a:pt x="11654" y="10964"/>
                  <a:pt x="11630" y="11014"/>
                  <a:pt x="11632" y="11077"/>
                </a:cubicBezTo>
                <a:cubicBezTo>
                  <a:pt x="11634" y="11139"/>
                  <a:pt x="11661" y="11190"/>
                  <a:pt x="11693" y="11190"/>
                </a:cubicBezTo>
                <a:cubicBezTo>
                  <a:pt x="11725" y="11190"/>
                  <a:pt x="11748" y="11139"/>
                  <a:pt x="11746" y="11077"/>
                </a:cubicBezTo>
                <a:cubicBezTo>
                  <a:pt x="11744" y="11014"/>
                  <a:pt x="11717" y="10963"/>
                  <a:pt x="11686" y="10964"/>
                </a:cubicBezTo>
                <a:close/>
                <a:moveTo>
                  <a:pt x="11842" y="10964"/>
                </a:moveTo>
                <a:cubicBezTo>
                  <a:pt x="11810" y="10964"/>
                  <a:pt x="11786" y="11014"/>
                  <a:pt x="11788" y="11077"/>
                </a:cubicBezTo>
                <a:cubicBezTo>
                  <a:pt x="11791" y="11139"/>
                  <a:pt x="11818" y="11190"/>
                  <a:pt x="11850" y="11190"/>
                </a:cubicBezTo>
                <a:cubicBezTo>
                  <a:pt x="11882" y="11190"/>
                  <a:pt x="11905" y="11139"/>
                  <a:pt x="11903" y="11077"/>
                </a:cubicBezTo>
                <a:cubicBezTo>
                  <a:pt x="11900" y="11014"/>
                  <a:pt x="11873" y="10963"/>
                  <a:pt x="11842" y="10964"/>
                </a:cubicBezTo>
                <a:close/>
                <a:moveTo>
                  <a:pt x="12018" y="10964"/>
                </a:moveTo>
                <a:cubicBezTo>
                  <a:pt x="11986" y="10964"/>
                  <a:pt x="11962" y="11016"/>
                  <a:pt x="11964" y="11078"/>
                </a:cubicBezTo>
                <a:cubicBezTo>
                  <a:pt x="11967" y="11141"/>
                  <a:pt x="11994" y="11190"/>
                  <a:pt x="12026" y="11190"/>
                </a:cubicBezTo>
                <a:cubicBezTo>
                  <a:pt x="12058" y="11189"/>
                  <a:pt x="12081" y="11139"/>
                  <a:pt x="12079" y="11077"/>
                </a:cubicBezTo>
                <a:cubicBezTo>
                  <a:pt x="12076" y="11014"/>
                  <a:pt x="12049" y="10963"/>
                  <a:pt x="12018" y="10964"/>
                </a:cubicBezTo>
                <a:close/>
                <a:moveTo>
                  <a:pt x="12173" y="10964"/>
                </a:moveTo>
                <a:cubicBezTo>
                  <a:pt x="12142" y="10964"/>
                  <a:pt x="12118" y="11014"/>
                  <a:pt x="12121" y="11077"/>
                </a:cubicBezTo>
                <a:cubicBezTo>
                  <a:pt x="12123" y="11139"/>
                  <a:pt x="12151" y="11190"/>
                  <a:pt x="12183" y="11190"/>
                </a:cubicBezTo>
                <a:cubicBezTo>
                  <a:pt x="12215" y="11190"/>
                  <a:pt x="12238" y="11139"/>
                  <a:pt x="12236" y="11077"/>
                </a:cubicBezTo>
                <a:cubicBezTo>
                  <a:pt x="12233" y="11014"/>
                  <a:pt x="12205" y="10963"/>
                  <a:pt x="12173" y="10964"/>
                </a:cubicBezTo>
                <a:close/>
                <a:moveTo>
                  <a:pt x="14125" y="10964"/>
                </a:moveTo>
                <a:cubicBezTo>
                  <a:pt x="14094" y="10964"/>
                  <a:pt x="14072" y="11015"/>
                  <a:pt x="14076" y="11078"/>
                </a:cubicBezTo>
                <a:cubicBezTo>
                  <a:pt x="14081" y="11141"/>
                  <a:pt x="14110" y="11192"/>
                  <a:pt x="14142" y="11191"/>
                </a:cubicBezTo>
                <a:cubicBezTo>
                  <a:pt x="14173" y="11191"/>
                  <a:pt x="14195" y="11139"/>
                  <a:pt x="14191" y="11077"/>
                </a:cubicBezTo>
                <a:cubicBezTo>
                  <a:pt x="14186" y="11014"/>
                  <a:pt x="14157" y="10963"/>
                  <a:pt x="14125" y="10964"/>
                </a:cubicBezTo>
                <a:close/>
                <a:moveTo>
                  <a:pt x="14282" y="10964"/>
                </a:moveTo>
                <a:cubicBezTo>
                  <a:pt x="14250" y="10964"/>
                  <a:pt x="14228" y="11015"/>
                  <a:pt x="14233" y="11078"/>
                </a:cubicBezTo>
                <a:cubicBezTo>
                  <a:pt x="14237" y="11141"/>
                  <a:pt x="14267" y="11192"/>
                  <a:pt x="14298" y="11191"/>
                </a:cubicBezTo>
                <a:cubicBezTo>
                  <a:pt x="14330" y="11191"/>
                  <a:pt x="14352" y="11139"/>
                  <a:pt x="14347" y="11077"/>
                </a:cubicBezTo>
                <a:cubicBezTo>
                  <a:pt x="14342" y="11014"/>
                  <a:pt x="14313" y="10963"/>
                  <a:pt x="14282" y="10964"/>
                </a:cubicBezTo>
                <a:close/>
                <a:moveTo>
                  <a:pt x="2709" y="11014"/>
                </a:moveTo>
                <a:cubicBezTo>
                  <a:pt x="2678" y="11014"/>
                  <a:pt x="2647" y="11065"/>
                  <a:pt x="2640" y="11127"/>
                </a:cubicBezTo>
                <a:cubicBezTo>
                  <a:pt x="2634" y="11189"/>
                  <a:pt x="2654" y="11239"/>
                  <a:pt x="2685" y="11239"/>
                </a:cubicBezTo>
                <a:cubicBezTo>
                  <a:pt x="2717" y="11238"/>
                  <a:pt x="2748" y="11187"/>
                  <a:pt x="2754" y="11125"/>
                </a:cubicBezTo>
                <a:cubicBezTo>
                  <a:pt x="2761" y="11063"/>
                  <a:pt x="2741" y="11014"/>
                  <a:pt x="2709" y="11014"/>
                </a:cubicBezTo>
                <a:close/>
                <a:moveTo>
                  <a:pt x="2885" y="11014"/>
                </a:moveTo>
                <a:cubicBezTo>
                  <a:pt x="2853" y="11014"/>
                  <a:pt x="2823" y="11065"/>
                  <a:pt x="2816" y="11127"/>
                </a:cubicBezTo>
                <a:cubicBezTo>
                  <a:pt x="2810" y="11189"/>
                  <a:pt x="2830" y="11239"/>
                  <a:pt x="2862" y="11239"/>
                </a:cubicBezTo>
                <a:cubicBezTo>
                  <a:pt x="2894" y="11238"/>
                  <a:pt x="2924" y="11187"/>
                  <a:pt x="2930" y="11125"/>
                </a:cubicBezTo>
                <a:cubicBezTo>
                  <a:pt x="2937" y="11063"/>
                  <a:pt x="2916" y="11014"/>
                  <a:pt x="2885" y="11014"/>
                </a:cubicBezTo>
                <a:close/>
                <a:moveTo>
                  <a:pt x="3041" y="11014"/>
                </a:moveTo>
                <a:cubicBezTo>
                  <a:pt x="3009" y="11014"/>
                  <a:pt x="2979" y="11065"/>
                  <a:pt x="2973" y="11127"/>
                </a:cubicBezTo>
                <a:cubicBezTo>
                  <a:pt x="2966" y="11189"/>
                  <a:pt x="2987" y="11239"/>
                  <a:pt x="3018" y="11239"/>
                </a:cubicBezTo>
                <a:cubicBezTo>
                  <a:pt x="3050" y="11238"/>
                  <a:pt x="3081" y="11187"/>
                  <a:pt x="3087" y="11125"/>
                </a:cubicBezTo>
                <a:cubicBezTo>
                  <a:pt x="3093" y="11063"/>
                  <a:pt x="3072" y="11014"/>
                  <a:pt x="3041" y="11014"/>
                </a:cubicBezTo>
                <a:close/>
                <a:moveTo>
                  <a:pt x="3216" y="11014"/>
                </a:moveTo>
                <a:cubicBezTo>
                  <a:pt x="3185" y="11014"/>
                  <a:pt x="3155" y="11065"/>
                  <a:pt x="3148" y="11127"/>
                </a:cubicBezTo>
                <a:cubicBezTo>
                  <a:pt x="3142" y="11189"/>
                  <a:pt x="3163" y="11239"/>
                  <a:pt x="3194" y="11239"/>
                </a:cubicBezTo>
                <a:cubicBezTo>
                  <a:pt x="3226" y="11238"/>
                  <a:pt x="3257" y="11187"/>
                  <a:pt x="3263" y="11125"/>
                </a:cubicBezTo>
                <a:cubicBezTo>
                  <a:pt x="3269" y="11063"/>
                  <a:pt x="3248" y="11014"/>
                  <a:pt x="3216" y="11014"/>
                </a:cubicBezTo>
                <a:close/>
                <a:moveTo>
                  <a:pt x="3373" y="11014"/>
                </a:moveTo>
                <a:cubicBezTo>
                  <a:pt x="3341" y="11014"/>
                  <a:pt x="3311" y="11065"/>
                  <a:pt x="3305" y="11127"/>
                </a:cubicBezTo>
                <a:cubicBezTo>
                  <a:pt x="3299" y="11189"/>
                  <a:pt x="3320" y="11239"/>
                  <a:pt x="3351" y="11239"/>
                </a:cubicBezTo>
                <a:cubicBezTo>
                  <a:pt x="3383" y="11238"/>
                  <a:pt x="3413" y="11187"/>
                  <a:pt x="3419" y="11125"/>
                </a:cubicBezTo>
                <a:cubicBezTo>
                  <a:pt x="3425" y="11063"/>
                  <a:pt x="3404" y="11013"/>
                  <a:pt x="3373" y="11014"/>
                </a:cubicBezTo>
                <a:close/>
                <a:moveTo>
                  <a:pt x="3528" y="11014"/>
                </a:moveTo>
                <a:cubicBezTo>
                  <a:pt x="3497" y="11014"/>
                  <a:pt x="3467" y="11065"/>
                  <a:pt x="3461" y="11127"/>
                </a:cubicBezTo>
                <a:cubicBezTo>
                  <a:pt x="3455" y="11189"/>
                  <a:pt x="3476" y="11239"/>
                  <a:pt x="3508" y="11239"/>
                </a:cubicBezTo>
                <a:cubicBezTo>
                  <a:pt x="3539" y="11238"/>
                  <a:pt x="3570" y="11188"/>
                  <a:pt x="3576" y="11125"/>
                </a:cubicBezTo>
                <a:cubicBezTo>
                  <a:pt x="3581" y="11063"/>
                  <a:pt x="3560" y="11013"/>
                  <a:pt x="3528" y="11014"/>
                </a:cubicBezTo>
                <a:close/>
                <a:moveTo>
                  <a:pt x="3685" y="11014"/>
                </a:moveTo>
                <a:cubicBezTo>
                  <a:pt x="3653" y="11014"/>
                  <a:pt x="3623" y="11065"/>
                  <a:pt x="3617" y="11127"/>
                </a:cubicBezTo>
                <a:cubicBezTo>
                  <a:pt x="3611" y="11189"/>
                  <a:pt x="3632" y="11239"/>
                  <a:pt x="3664" y="11239"/>
                </a:cubicBezTo>
                <a:cubicBezTo>
                  <a:pt x="3696" y="11238"/>
                  <a:pt x="3726" y="11187"/>
                  <a:pt x="3732" y="11125"/>
                </a:cubicBezTo>
                <a:cubicBezTo>
                  <a:pt x="3737" y="11063"/>
                  <a:pt x="3716" y="11014"/>
                  <a:pt x="3685" y="11014"/>
                </a:cubicBezTo>
                <a:close/>
                <a:moveTo>
                  <a:pt x="2065" y="11064"/>
                </a:moveTo>
                <a:cubicBezTo>
                  <a:pt x="2034" y="11064"/>
                  <a:pt x="2002" y="11115"/>
                  <a:pt x="1995" y="11177"/>
                </a:cubicBezTo>
                <a:cubicBezTo>
                  <a:pt x="1988" y="11239"/>
                  <a:pt x="2008" y="11289"/>
                  <a:pt x="2040" y="11289"/>
                </a:cubicBezTo>
                <a:cubicBezTo>
                  <a:pt x="2071" y="11289"/>
                  <a:pt x="2103" y="11238"/>
                  <a:pt x="2110" y="11176"/>
                </a:cubicBezTo>
                <a:cubicBezTo>
                  <a:pt x="2117" y="11114"/>
                  <a:pt x="2097" y="11064"/>
                  <a:pt x="2065" y="11064"/>
                </a:cubicBezTo>
                <a:close/>
                <a:moveTo>
                  <a:pt x="17757" y="11215"/>
                </a:moveTo>
                <a:cubicBezTo>
                  <a:pt x="17725" y="11215"/>
                  <a:pt x="17706" y="11267"/>
                  <a:pt x="17714" y="11330"/>
                </a:cubicBezTo>
                <a:cubicBezTo>
                  <a:pt x="17722" y="11393"/>
                  <a:pt x="17754" y="11443"/>
                  <a:pt x="17785" y="11443"/>
                </a:cubicBezTo>
                <a:cubicBezTo>
                  <a:pt x="17817" y="11443"/>
                  <a:pt x="17837" y="11391"/>
                  <a:pt x="17829" y="11328"/>
                </a:cubicBezTo>
                <a:cubicBezTo>
                  <a:pt x="17821" y="11265"/>
                  <a:pt x="17788" y="11215"/>
                  <a:pt x="17757" y="11215"/>
                </a:cubicBezTo>
                <a:close/>
                <a:moveTo>
                  <a:pt x="17894" y="11215"/>
                </a:moveTo>
                <a:cubicBezTo>
                  <a:pt x="17862" y="11215"/>
                  <a:pt x="17843" y="11267"/>
                  <a:pt x="17851" y="11330"/>
                </a:cubicBezTo>
                <a:cubicBezTo>
                  <a:pt x="17859" y="11393"/>
                  <a:pt x="17891" y="11443"/>
                  <a:pt x="17923" y="11443"/>
                </a:cubicBezTo>
                <a:cubicBezTo>
                  <a:pt x="17955" y="11443"/>
                  <a:pt x="17974" y="11391"/>
                  <a:pt x="17966" y="11328"/>
                </a:cubicBezTo>
                <a:cubicBezTo>
                  <a:pt x="17958" y="11265"/>
                  <a:pt x="17925" y="11215"/>
                  <a:pt x="17894" y="11215"/>
                </a:cubicBezTo>
                <a:close/>
                <a:moveTo>
                  <a:pt x="9890" y="11265"/>
                </a:moveTo>
                <a:cubicBezTo>
                  <a:pt x="9859" y="11266"/>
                  <a:pt x="9833" y="11317"/>
                  <a:pt x="9833" y="11380"/>
                </a:cubicBezTo>
                <a:cubicBezTo>
                  <a:pt x="9834" y="11442"/>
                  <a:pt x="9860" y="11492"/>
                  <a:pt x="9891" y="11492"/>
                </a:cubicBezTo>
                <a:cubicBezTo>
                  <a:pt x="9923" y="11491"/>
                  <a:pt x="9949" y="11441"/>
                  <a:pt x="9948" y="11378"/>
                </a:cubicBezTo>
                <a:cubicBezTo>
                  <a:pt x="9948" y="11316"/>
                  <a:pt x="9922" y="11265"/>
                  <a:pt x="9890" y="11265"/>
                </a:cubicBezTo>
                <a:close/>
                <a:moveTo>
                  <a:pt x="10066" y="11265"/>
                </a:moveTo>
                <a:cubicBezTo>
                  <a:pt x="10035" y="11266"/>
                  <a:pt x="10009" y="11318"/>
                  <a:pt x="10009" y="11380"/>
                </a:cubicBezTo>
                <a:cubicBezTo>
                  <a:pt x="10010" y="11443"/>
                  <a:pt x="10036" y="11492"/>
                  <a:pt x="10068" y="11492"/>
                </a:cubicBezTo>
                <a:cubicBezTo>
                  <a:pt x="10100" y="11491"/>
                  <a:pt x="10125" y="11441"/>
                  <a:pt x="10124" y="11378"/>
                </a:cubicBezTo>
                <a:cubicBezTo>
                  <a:pt x="10124" y="11316"/>
                  <a:pt x="10098" y="11265"/>
                  <a:pt x="10066" y="11265"/>
                </a:cubicBezTo>
                <a:close/>
                <a:moveTo>
                  <a:pt x="10222" y="11265"/>
                </a:moveTo>
                <a:cubicBezTo>
                  <a:pt x="10190" y="11266"/>
                  <a:pt x="10165" y="11317"/>
                  <a:pt x="10166" y="11380"/>
                </a:cubicBezTo>
                <a:cubicBezTo>
                  <a:pt x="10166" y="11442"/>
                  <a:pt x="10193" y="11492"/>
                  <a:pt x="10224" y="11492"/>
                </a:cubicBezTo>
                <a:cubicBezTo>
                  <a:pt x="10256" y="11491"/>
                  <a:pt x="10281" y="11441"/>
                  <a:pt x="10281" y="11378"/>
                </a:cubicBezTo>
                <a:cubicBezTo>
                  <a:pt x="10280" y="11316"/>
                  <a:pt x="10254" y="11265"/>
                  <a:pt x="10222" y="11265"/>
                </a:cubicBezTo>
                <a:close/>
                <a:moveTo>
                  <a:pt x="10378" y="11265"/>
                </a:moveTo>
                <a:cubicBezTo>
                  <a:pt x="10347" y="11266"/>
                  <a:pt x="10321" y="11317"/>
                  <a:pt x="10322" y="11380"/>
                </a:cubicBezTo>
                <a:cubicBezTo>
                  <a:pt x="10323" y="11443"/>
                  <a:pt x="10350" y="11492"/>
                  <a:pt x="10381" y="11492"/>
                </a:cubicBezTo>
                <a:cubicBezTo>
                  <a:pt x="10413" y="11491"/>
                  <a:pt x="10438" y="11441"/>
                  <a:pt x="10437" y="11378"/>
                </a:cubicBezTo>
                <a:cubicBezTo>
                  <a:pt x="10436" y="11316"/>
                  <a:pt x="10410" y="11265"/>
                  <a:pt x="10378" y="11265"/>
                </a:cubicBezTo>
                <a:close/>
                <a:moveTo>
                  <a:pt x="10554" y="11265"/>
                </a:moveTo>
                <a:cubicBezTo>
                  <a:pt x="10522" y="11266"/>
                  <a:pt x="10497" y="11317"/>
                  <a:pt x="10498" y="11380"/>
                </a:cubicBezTo>
                <a:cubicBezTo>
                  <a:pt x="10499" y="11442"/>
                  <a:pt x="10526" y="11492"/>
                  <a:pt x="10557" y="11492"/>
                </a:cubicBezTo>
                <a:cubicBezTo>
                  <a:pt x="10589" y="11491"/>
                  <a:pt x="10614" y="11441"/>
                  <a:pt x="10613" y="11378"/>
                </a:cubicBezTo>
                <a:cubicBezTo>
                  <a:pt x="10612" y="11316"/>
                  <a:pt x="10585" y="11265"/>
                  <a:pt x="10554" y="11265"/>
                </a:cubicBezTo>
                <a:close/>
                <a:moveTo>
                  <a:pt x="10710" y="11265"/>
                </a:moveTo>
                <a:cubicBezTo>
                  <a:pt x="10679" y="11266"/>
                  <a:pt x="10653" y="11317"/>
                  <a:pt x="10655" y="11380"/>
                </a:cubicBezTo>
                <a:cubicBezTo>
                  <a:pt x="10656" y="11442"/>
                  <a:pt x="10682" y="11492"/>
                  <a:pt x="10714" y="11492"/>
                </a:cubicBezTo>
                <a:cubicBezTo>
                  <a:pt x="10746" y="11491"/>
                  <a:pt x="10771" y="11441"/>
                  <a:pt x="10769" y="11378"/>
                </a:cubicBezTo>
                <a:cubicBezTo>
                  <a:pt x="10768" y="11316"/>
                  <a:pt x="10742" y="11265"/>
                  <a:pt x="10710" y="11265"/>
                </a:cubicBezTo>
                <a:close/>
                <a:moveTo>
                  <a:pt x="10885" y="11265"/>
                </a:moveTo>
                <a:cubicBezTo>
                  <a:pt x="10854" y="11266"/>
                  <a:pt x="10829" y="11317"/>
                  <a:pt x="10830" y="11380"/>
                </a:cubicBezTo>
                <a:cubicBezTo>
                  <a:pt x="10832" y="11443"/>
                  <a:pt x="10859" y="11492"/>
                  <a:pt x="10890" y="11492"/>
                </a:cubicBezTo>
                <a:cubicBezTo>
                  <a:pt x="10922" y="11491"/>
                  <a:pt x="10947" y="11441"/>
                  <a:pt x="10945" y="11378"/>
                </a:cubicBezTo>
                <a:cubicBezTo>
                  <a:pt x="10944" y="11316"/>
                  <a:pt x="10917" y="11265"/>
                  <a:pt x="10885" y="11265"/>
                </a:cubicBezTo>
                <a:close/>
                <a:moveTo>
                  <a:pt x="11042" y="11265"/>
                </a:moveTo>
                <a:cubicBezTo>
                  <a:pt x="11010" y="11266"/>
                  <a:pt x="10985" y="11317"/>
                  <a:pt x="10987" y="11380"/>
                </a:cubicBezTo>
                <a:cubicBezTo>
                  <a:pt x="10988" y="11443"/>
                  <a:pt x="11015" y="11492"/>
                  <a:pt x="11047" y="11492"/>
                </a:cubicBezTo>
                <a:cubicBezTo>
                  <a:pt x="11079" y="11491"/>
                  <a:pt x="11103" y="11441"/>
                  <a:pt x="11102" y="11378"/>
                </a:cubicBezTo>
                <a:cubicBezTo>
                  <a:pt x="11100" y="11316"/>
                  <a:pt x="11074" y="11265"/>
                  <a:pt x="11042" y="11265"/>
                </a:cubicBezTo>
                <a:close/>
                <a:moveTo>
                  <a:pt x="11198" y="11265"/>
                </a:moveTo>
                <a:cubicBezTo>
                  <a:pt x="11166" y="11266"/>
                  <a:pt x="11142" y="11317"/>
                  <a:pt x="11143" y="11380"/>
                </a:cubicBezTo>
                <a:cubicBezTo>
                  <a:pt x="11145" y="11443"/>
                  <a:pt x="11172" y="11492"/>
                  <a:pt x="11204" y="11492"/>
                </a:cubicBezTo>
                <a:cubicBezTo>
                  <a:pt x="11236" y="11491"/>
                  <a:pt x="11260" y="11441"/>
                  <a:pt x="11258" y="11378"/>
                </a:cubicBezTo>
                <a:cubicBezTo>
                  <a:pt x="11256" y="11316"/>
                  <a:pt x="11229" y="11265"/>
                  <a:pt x="11198" y="11265"/>
                </a:cubicBezTo>
                <a:close/>
                <a:moveTo>
                  <a:pt x="11374" y="11265"/>
                </a:moveTo>
                <a:cubicBezTo>
                  <a:pt x="11342" y="11266"/>
                  <a:pt x="11318" y="11317"/>
                  <a:pt x="11319" y="11380"/>
                </a:cubicBezTo>
                <a:cubicBezTo>
                  <a:pt x="11321" y="11443"/>
                  <a:pt x="11349" y="11492"/>
                  <a:pt x="11380" y="11492"/>
                </a:cubicBezTo>
                <a:cubicBezTo>
                  <a:pt x="11412" y="11491"/>
                  <a:pt x="11436" y="11441"/>
                  <a:pt x="11434" y="11378"/>
                </a:cubicBezTo>
                <a:cubicBezTo>
                  <a:pt x="11432" y="11316"/>
                  <a:pt x="11405" y="11265"/>
                  <a:pt x="11374" y="11265"/>
                </a:cubicBezTo>
                <a:close/>
                <a:moveTo>
                  <a:pt x="11529" y="11265"/>
                </a:moveTo>
                <a:cubicBezTo>
                  <a:pt x="11498" y="11266"/>
                  <a:pt x="11474" y="11317"/>
                  <a:pt x="11476" y="11380"/>
                </a:cubicBezTo>
                <a:cubicBezTo>
                  <a:pt x="11477" y="11443"/>
                  <a:pt x="11505" y="11492"/>
                  <a:pt x="11537" y="11492"/>
                </a:cubicBezTo>
                <a:cubicBezTo>
                  <a:pt x="11568" y="11491"/>
                  <a:pt x="11592" y="11441"/>
                  <a:pt x="11590" y="11378"/>
                </a:cubicBezTo>
                <a:cubicBezTo>
                  <a:pt x="11589" y="11316"/>
                  <a:pt x="11561" y="11265"/>
                  <a:pt x="11529" y="11265"/>
                </a:cubicBezTo>
                <a:close/>
                <a:moveTo>
                  <a:pt x="11686" y="11265"/>
                </a:moveTo>
                <a:cubicBezTo>
                  <a:pt x="11654" y="11266"/>
                  <a:pt x="11630" y="11317"/>
                  <a:pt x="11632" y="11380"/>
                </a:cubicBezTo>
                <a:cubicBezTo>
                  <a:pt x="11634" y="11443"/>
                  <a:pt x="11661" y="11492"/>
                  <a:pt x="11693" y="11492"/>
                </a:cubicBezTo>
                <a:cubicBezTo>
                  <a:pt x="11725" y="11491"/>
                  <a:pt x="11749" y="11441"/>
                  <a:pt x="11747" y="11378"/>
                </a:cubicBezTo>
                <a:cubicBezTo>
                  <a:pt x="11745" y="11316"/>
                  <a:pt x="11717" y="11265"/>
                  <a:pt x="11686" y="11265"/>
                </a:cubicBezTo>
                <a:close/>
                <a:moveTo>
                  <a:pt x="11862" y="11265"/>
                </a:moveTo>
                <a:cubicBezTo>
                  <a:pt x="11830" y="11266"/>
                  <a:pt x="11806" y="11317"/>
                  <a:pt x="11808" y="11380"/>
                </a:cubicBezTo>
                <a:cubicBezTo>
                  <a:pt x="11810" y="11443"/>
                  <a:pt x="11838" y="11494"/>
                  <a:pt x="11870" y="11493"/>
                </a:cubicBezTo>
                <a:cubicBezTo>
                  <a:pt x="11901" y="11493"/>
                  <a:pt x="11925" y="11441"/>
                  <a:pt x="11923" y="11378"/>
                </a:cubicBezTo>
                <a:cubicBezTo>
                  <a:pt x="11921" y="11316"/>
                  <a:pt x="11893" y="11265"/>
                  <a:pt x="11862" y="11265"/>
                </a:cubicBezTo>
                <a:close/>
                <a:moveTo>
                  <a:pt x="12018" y="11265"/>
                </a:moveTo>
                <a:cubicBezTo>
                  <a:pt x="11986" y="11266"/>
                  <a:pt x="11962" y="11317"/>
                  <a:pt x="11964" y="11380"/>
                </a:cubicBezTo>
                <a:cubicBezTo>
                  <a:pt x="11967" y="11443"/>
                  <a:pt x="11994" y="11492"/>
                  <a:pt x="12026" y="11492"/>
                </a:cubicBezTo>
                <a:cubicBezTo>
                  <a:pt x="12058" y="11491"/>
                  <a:pt x="12082" y="11441"/>
                  <a:pt x="12079" y="11378"/>
                </a:cubicBezTo>
                <a:cubicBezTo>
                  <a:pt x="12077" y="11316"/>
                  <a:pt x="12049" y="11265"/>
                  <a:pt x="12018" y="11265"/>
                </a:cubicBezTo>
                <a:close/>
                <a:moveTo>
                  <a:pt x="14477" y="11265"/>
                </a:moveTo>
                <a:cubicBezTo>
                  <a:pt x="14446" y="11266"/>
                  <a:pt x="14424" y="11317"/>
                  <a:pt x="14428" y="11380"/>
                </a:cubicBezTo>
                <a:cubicBezTo>
                  <a:pt x="14433" y="11443"/>
                  <a:pt x="14463" y="11494"/>
                  <a:pt x="14494" y="11493"/>
                </a:cubicBezTo>
                <a:cubicBezTo>
                  <a:pt x="14526" y="11493"/>
                  <a:pt x="14548" y="11442"/>
                  <a:pt x="14543" y="11378"/>
                </a:cubicBezTo>
                <a:cubicBezTo>
                  <a:pt x="14538" y="11316"/>
                  <a:pt x="14509" y="11265"/>
                  <a:pt x="14477" y="11265"/>
                </a:cubicBezTo>
                <a:close/>
                <a:moveTo>
                  <a:pt x="15961" y="11265"/>
                </a:moveTo>
                <a:cubicBezTo>
                  <a:pt x="15929" y="11266"/>
                  <a:pt x="15909" y="11317"/>
                  <a:pt x="15915" y="11380"/>
                </a:cubicBezTo>
                <a:cubicBezTo>
                  <a:pt x="15921" y="11443"/>
                  <a:pt x="15951" y="11494"/>
                  <a:pt x="15983" y="11493"/>
                </a:cubicBezTo>
                <a:cubicBezTo>
                  <a:pt x="16015" y="11493"/>
                  <a:pt x="16036" y="11441"/>
                  <a:pt x="16030" y="11378"/>
                </a:cubicBezTo>
                <a:cubicBezTo>
                  <a:pt x="16023" y="11316"/>
                  <a:pt x="15992" y="11265"/>
                  <a:pt x="15961" y="11265"/>
                </a:cubicBezTo>
                <a:close/>
                <a:moveTo>
                  <a:pt x="7431" y="11316"/>
                </a:moveTo>
                <a:cubicBezTo>
                  <a:pt x="7400" y="11316"/>
                  <a:pt x="7372" y="11366"/>
                  <a:pt x="7370" y="11429"/>
                </a:cubicBezTo>
                <a:cubicBezTo>
                  <a:pt x="7368" y="11491"/>
                  <a:pt x="7392" y="11542"/>
                  <a:pt x="7424" y="11542"/>
                </a:cubicBezTo>
                <a:cubicBezTo>
                  <a:pt x="7456" y="11542"/>
                  <a:pt x="7483" y="11491"/>
                  <a:pt x="7485" y="11429"/>
                </a:cubicBezTo>
                <a:cubicBezTo>
                  <a:pt x="7487" y="11366"/>
                  <a:pt x="7463" y="11315"/>
                  <a:pt x="7431" y="11316"/>
                </a:cubicBezTo>
                <a:close/>
                <a:moveTo>
                  <a:pt x="7588" y="11316"/>
                </a:moveTo>
                <a:cubicBezTo>
                  <a:pt x="7556" y="11316"/>
                  <a:pt x="7528" y="11366"/>
                  <a:pt x="7526" y="11429"/>
                </a:cubicBezTo>
                <a:cubicBezTo>
                  <a:pt x="7525" y="11491"/>
                  <a:pt x="7549" y="11542"/>
                  <a:pt x="7581" y="11542"/>
                </a:cubicBezTo>
                <a:cubicBezTo>
                  <a:pt x="7613" y="11542"/>
                  <a:pt x="7640" y="11491"/>
                  <a:pt x="7641" y="11429"/>
                </a:cubicBezTo>
                <a:cubicBezTo>
                  <a:pt x="7643" y="11366"/>
                  <a:pt x="7619" y="11315"/>
                  <a:pt x="7588" y="11316"/>
                </a:cubicBezTo>
                <a:close/>
                <a:moveTo>
                  <a:pt x="7763" y="11316"/>
                </a:moveTo>
                <a:cubicBezTo>
                  <a:pt x="7731" y="11316"/>
                  <a:pt x="7704" y="11366"/>
                  <a:pt x="7702" y="11429"/>
                </a:cubicBezTo>
                <a:cubicBezTo>
                  <a:pt x="7701" y="11491"/>
                  <a:pt x="7725" y="11542"/>
                  <a:pt x="7757" y="11542"/>
                </a:cubicBezTo>
                <a:cubicBezTo>
                  <a:pt x="7789" y="11542"/>
                  <a:pt x="7816" y="11491"/>
                  <a:pt x="7817" y="11429"/>
                </a:cubicBezTo>
                <a:cubicBezTo>
                  <a:pt x="7819" y="11366"/>
                  <a:pt x="7795" y="11315"/>
                  <a:pt x="7763" y="11316"/>
                </a:cubicBezTo>
                <a:close/>
                <a:moveTo>
                  <a:pt x="7919" y="11316"/>
                </a:moveTo>
                <a:cubicBezTo>
                  <a:pt x="7888" y="11316"/>
                  <a:pt x="7860" y="11366"/>
                  <a:pt x="7859" y="11429"/>
                </a:cubicBezTo>
                <a:cubicBezTo>
                  <a:pt x="7857" y="11491"/>
                  <a:pt x="7882" y="11542"/>
                  <a:pt x="7914" y="11542"/>
                </a:cubicBezTo>
                <a:cubicBezTo>
                  <a:pt x="7946" y="11542"/>
                  <a:pt x="7972" y="11491"/>
                  <a:pt x="7974" y="11429"/>
                </a:cubicBezTo>
                <a:cubicBezTo>
                  <a:pt x="7975" y="11366"/>
                  <a:pt x="7951" y="11315"/>
                  <a:pt x="7919" y="11316"/>
                </a:cubicBezTo>
                <a:close/>
                <a:moveTo>
                  <a:pt x="8095" y="11316"/>
                </a:moveTo>
                <a:cubicBezTo>
                  <a:pt x="8063" y="11316"/>
                  <a:pt x="8036" y="11368"/>
                  <a:pt x="8035" y="11430"/>
                </a:cubicBezTo>
                <a:cubicBezTo>
                  <a:pt x="8033" y="11493"/>
                  <a:pt x="8058" y="11542"/>
                  <a:pt x="8090" y="11542"/>
                </a:cubicBezTo>
                <a:cubicBezTo>
                  <a:pt x="8122" y="11542"/>
                  <a:pt x="8148" y="11491"/>
                  <a:pt x="8150" y="11429"/>
                </a:cubicBezTo>
                <a:cubicBezTo>
                  <a:pt x="8151" y="11366"/>
                  <a:pt x="8126" y="11315"/>
                  <a:pt x="8095" y="11316"/>
                </a:cubicBezTo>
                <a:close/>
                <a:moveTo>
                  <a:pt x="8251" y="11316"/>
                </a:moveTo>
                <a:cubicBezTo>
                  <a:pt x="8219" y="11316"/>
                  <a:pt x="8192" y="11366"/>
                  <a:pt x="8191" y="11429"/>
                </a:cubicBezTo>
                <a:cubicBezTo>
                  <a:pt x="8190" y="11491"/>
                  <a:pt x="8215" y="11542"/>
                  <a:pt x="8247" y="11542"/>
                </a:cubicBezTo>
                <a:cubicBezTo>
                  <a:pt x="8279" y="11542"/>
                  <a:pt x="8305" y="11491"/>
                  <a:pt x="8306" y="11429"/>
                </a:cubicBezTo>
                <a:cubicBezTo>
                  <a:pt x="8307" y="11366"/>
                  <a:pt x="8283" y="11315"/>
                  <a:pt x="8251" y="11316"/>
                </a:cubicBezTo>
                <a:close/>
                <a:moveTo>
                  <a:pt x="8407" y="11316"/>
                </a:moveTo>
                <a:cubicBezTo>
                  <a:pt x="8375" y="11316"/>
                  <a:pt x="8349" y="11366"/>
                  <a:pt x="8348" y="11429"/>
                </a:cubicBezTo>
                <a:cubicBezTo>
                  <a:pt x="8346" y="11491"/>
                  <a:pt x="8371" y="11542"/>
                  <a:pt x="8403" y="11542"/>
                </a:cubicBezTo>
                <a:cubicBezTo>
                  <a:pt x="8435" y="11542"/>
                  <a:pt x="8461" y="11491"/>
                  <a:pt x="8462" y="11429"/>
                </a:cubicBezTo>
                <a:cubicBezTo>
                  <a:pt x="8463" y="11366"/>
                  <a:pt x="8438" y="11315"/>
                  <a:pt x="8407" y="11316"/>
                </a:cubicBezTo>
                <a:close/>
                <a:moveTo>
                  <a:pt x="8583" y="11316"/>
                </a:moveTo>
                <a:cubicBezTo>
                  <a:pt x="8551" y="11316"/>
                  <a:pt x="8524" y="11368"/>
                  <a:pt x="8524" y="11430"/>
                </a:cubicBezTo>
                <a:cubicBezTo>
                  <a:pt x="8523" y="11493"/>
                  <a:pt x="8547" y="11542"/>
                  <a:pt x="8579" y="11542"/>
                </a:cubicBezTo>
                <a:cubicBezTo>
                  <a:pt x="8611" y="11542"/>
                  <a:pt x="8638" y="11491"/>
                  <a:pt x="8638" y="11429"/>
                </a:cubicBezTo>
                <a:cubicBezTo>
                  <a:pt x="8639" y="11366"/>
                  <a:pt x="8615" y="11315"/>
                  <a:pt x="8583" y="11316"/>
                </a:cubicBezTo>
                <a:close/>
                <a:moveTo>
                  <a:pt x="8739" y="11316"/>
                </a:moveTo>
                <a:cubicBezTo>
                  <a:pt x="8707" y="11316"/>
                  <a:pt x="8681" y="11368"/>
                  <a:pt x="8680" y="11430"/>
                </a:cubicBezTo>
                <a:cubicBezTo>
                  <a:pt x="8679" y="11493"/>
                  <a:pt x="8704" y="11542"/>
                  <a:pt x="8736" y="11542"/>
                </a:cubicBezTo>
                <a:cubicBezTo>
                  <a:pt x="8768" y="11542"/>
                  <a:pt x="8794" y="11491"/>
                  <a:pt x="8795" y="11429"/>
                </a:cubicBezTo>
                <a:cubicBezTo>
                  <a:pt x="8796" y="11366"/>
                  <a:pt x="8770" y="11315"/>
                  <a:pt x="8739" y="11316"/>
                </a:cubicBezTo>
                <a:close/>
                <a:moveTo>
                  <a:pt x="8915" y="11316"/>
                </a:moveTo>
                <a:cubicBezTo>
                  <a:pt x="8883" y="11316"/>
                  <a:pt x="8857" y="11368"/>
                  <a:pt x="8856" y="11430"/>
                </a:cubicBezTo>
                <a:cubicBezTo>
                  <a:pt x="8855" y="11493"/>
                  <a:pt x="8880" y="11542"/>
                  <a:pt x="8912" y="11542"/>
                </a:cubicBezTo>
                <a:cubicBezTo>
                  <a:pt x="8944" y="11542"/>
                  <a:pt x="8970" y="11491"/>
                  <a:pt x="8971" y="11429"/>
                </a:cubicBezTo>
                <a:cubicBezTo>
                  <a:pt x="8971" y="11366"/>
                  <a:pt x="8946" y="11315"/>
                  <a:pt x="8915" y="11316"/>
                </a:cubicBezTo>
                <a:close/>
                <a:moveTo>
                  <a:pt x="9070" y="11316"/>
                </a:moveTo>
                <a:cubicBezTo>
                  <a:pt x="9039" y="11316"/>
                  <a:pt x="9013" y="11368"/>
                  <a:pt x="9012" y="11430"/>
                </a:cubicBezTo>
                <a:cubicBezTo>
                  <a:pt x="9012" y="11493"/>
                  <a:pt x="9037" y="11542"/>
                  <a:pt x="9069" y="11542"/>
                </a:cubicBezTo>
                <a:cubicBezTo>
                  <a:pt x="9101" y="11542"/>
                  <a:pt x="9127" y="11491"/>
                  <a:pt x="9127" y="11429"/>
                </a:cubicBezTo>
                <a:cubicBezTo>
                  <a:pt x="9128" y="11366"/>
                  <a:pt x="9102" y="11315"/>
                  <a:pt x="9070" y="11316"/>
                </a:cubicBezTo>
                <a:close/>
                <a:moveTo>
                  <a:pt x="9246" y="11316"/>
                </a:moveTo>
                <a:cubicBezTo>
                  <a:pt x="9215" y="11316"/>
                  <a:pt x="9189" y="11368"/>
                  <a:pt x="9188" y="11430"/>
                </a:cubicBezTo>
                <a:cubicBezTo>
                  <a:pt x="9188" y="11493"/>
                  <a:pt x="9213" y="11542"/>
                  <a:pt x="9245" y="11542"/>
                </a:cubicBezTo>
                <a:cubicBezTo>
                  <a:pt x="9277" y="11542"/>
                  <a:pt x="9303" y="11491"/>
                  <a:pt x="9303" y="11429"/>
                </a:cubicBezTo>
                <a:cubicBezTo>
                  <a:pt x="9303" y="11366"/>
                  <a:pt x="9278" y="11315"/>
                  <a:pt x="9246" y="11316"/>
                </a:cubicBezTo>
                <a:close/>
                <a:moveTo>
                  <a:pt x="9402" y="11316"/>
                </a:moveTo>
                <a:cubicBezTo>
                  <a:pt x="9370" y="11316"/>
                  <a:pt x="9345" y="11368"/>
                  <a:pt x="9345" y="11430"/>
                </a:cubicBezTo>
                <a:cubicBezTo>
                  <a:pt x="9344" y="11493"/>
                  <a:pt x="9370" y="11542"/>
                  <a:pt x="9402" y="11542"/>
                </a:cubicBezTo>
                <a:cubicBezTo>
                  <a:pt x="9434" y="11542"/>
                  <a:pt x="9459" y="11491"/>
                  <a:pt x="9460" y="11429"/>
                </a:cubicBezTo>
                <a:cubicBezTo>
                  <a:pt x="9460" y="11366"/>
                  <a:pt x="9434" y="11315"/>
                  <a:pt x="9402" y="11316"/>
                </a:cubicBezTo>
                <a:close/>
                <a:moveTo>
                  <a:pt x="9558" y="11316"/>
                </a:moveTo>
                <a:cubicBezTo>
                  <a:pt x="9527" y="11316"/>
                  <a:pt x="9501" y="11368"/>
                  <a:pt x="9501" y="11430"/>
                </a:cubicBezTo>
                <a:cubicBezTo>
                  <a:pt x="9501" y="11493"/>
                  <a:pt x="9527" y="11542"/>
                  <a:pt x="9558" y="11542"/>
                </a:cubicBezTo>
                <a:cubicBezTo>
                  <a:pt x="9590" y="11542"/>
                  <a:pt x="9616" y="11491"/>
                  <a:pt x="9616" y="11429"/>
                </a:cubicBezTo>
                <a:cubicBezTo>
                  <a:pt x="9616" y="11366"/>
                  <a:pt x="9590" y="11315"/>
                  <a:pt x="9558" y="11316"/>
                </a:cubicBezTo>
                <a:close/>
                <a:moveTo>
                  <a:pt x="9734" y="11316"/>
                </a:moveTo>
                <a:cubicBezTo>
                  <a:pt x="9702" y="11316"/>
                  <a:pt x="9677" y="11368"/>
                  <a:pt x="9677" y="11430"/>
                </a:cubicBezTo>
                <a:cubicBezTo>
                  <a:pt x="9677" y="11493"/>
                  <a:pt x="9703" y="11542"/>
                  <a:pt x="9735" y="11542"/>
                </a:cubicBezTo>
                <a:cubicBezTo>
                  <a:pt x="9767" y="11542"/>
                  <a:pt x="9792" y="11491"/>
                  <a:pt x="9792" y="11429"/>
                </a:cubicBezTo>
                <a:cubicBezTo>
                  <a:pt x="9792" y="11366"/>
                  <a:pt x="9765" y="11315"/>
                  <a:pt x="9734" y="11316"/>
                </a:cubicBezTo>
                <a:close/>
                <a:moveTo>
                  <a:pt x="2202" y="11366"/>
                </a:moveTo>
                <a:cubicBezTo>
                  <a:pt x="2170" y="11366"/>
                  <a:pt x="2139" y="11417"/>
                  <a:pt x="2132" y="11479"/>
                </a:cubicBezTo>
                <a:cubicBezTo>
                  <a:pt x="2125" y="11541"/>
                  <a:pt x="2145" y="11591"/>
                  <a:pt x="2177" y="11591"/>
                </a:cubicBezTo>
                <a:cubicBezTo>
                  <a:pt x="2209" y="11590"/>
                  <a:pt x="2240" y="11539"/>
                  <a:pt x="2247" y="11478"/>
                </a:cubicBezTo>
                <a:cubicBezTo>
                  <a:pt x="2254" y="11415"/>
                  <a:pt x="2234" y="11366"/>
                  <a:pt x="2202" y="11366"/>
                </a:cubicBezTo>
                <a:close/>
                <a:moveTo>
                  <a:pt x="2377" y="11366"/>
                </a:moveTo>
                <a:cubicBezTo>
                  <a:pt x="2346" y="11366"/>
                  <a:pt x="2315" y="11417"/>
                  <a:pt x="2308" y="11479"/>
                </a:cubicBezTo>
                <a:cubicBezTo>
                  <a:pt x="2301" y="11541"/>
                  <a:pt x="2321" y="11591"/>
                  <a:pt x="2353" y="11591"/>
                </a:cubicBezTo>
                <a:cubicBezTo>
                  <a:pt x="2385" y="11590"/>
                  <a:pt x="2416" y="11539"/>
                  <a:pt x="2423" y="11478"/>
                </a:cubicBezTo>
                <a:cubicBezTo>
                  <a:pt x="2429" y="11415"/>
                  <a:pt x="2409" y="11366"/>
                  <a:pt x="2377" y="11366"/>
                </a:cubicBezTo>
                <a:close/>
                <a:moveTo>
                  <a:pt x="2514" y="11366"/>
                </a:moveTo>
                <a:cubicBezTo>
                  <a:pt x="2483" y="11366"/>
                  <a:pt x="2451" y="11417"/>
                  <a:pt x="2445" y="11479"/>
                </a:cubicBezTo>
                <a:cubicBezTo>
                  <a:pt x="2438" y="11541"/>
                  <a:pt x="2458" y="11591"/>
                  <a:pt x="2490" y="11591"/>
                </a:cubicBezTo>
                <a:cubicBezTo>
                  <a:pt x="2522" y="11590"/>
                  <a:pt x="2553" y="11539"/>
                  <a:pt x="2560" y="11478"/>
                </a:cubicBezTo>
                <a:cubicBezTo>
                  <a:pt x="2566" y="11415"/>
                  <a:pt x="2546" y="11366"/>
                  <a:pt x="2514" y="11366"/>
                </a:cubicBezTo>
                <a:close/>
                <a:moveTo>
                  <a:pt x="2690" y="11366"/>
                </a:moveTo>
                <a:cubicBezTo>
                  <a:pt x="2658" y="11366"/>
                  <a:pt x="2627" y="11417"/>
                  <a:pt x="2621" y="11479"/>
                </a:cubicBezTo>
                <a:cubicBezTo>
                  <a:pt x="2614" y="11541"/>
                  <a:pt x="2635" y="11591"/>
                  <a:pt x="2666" y="11591"/>
                </a:cubicBezTo>
                <a:cubicBezTo>
                  <a:pt x="2698" y="11590"/>
                  <a:pt x="2729" y="11539"/>
                  <a:pt x="2735" y="11478"/>
                </a:cubicBezTo>
                <a:cubicBezTo>
                  <a:pt x="2742" y="11415"/>
                  <a:pt x="2721" y="11366"/>
                  <a:pt x="2690" y="11366"/>
                </a:cubicBezTo>
                <a:close/>
                <a:moveTo>
                  <a:pt x="2846" y="11366"/>
                </a:moveTo>
                <a:cubicBezTo>
                  <a:pt x="2814" y="11366"/>
                  <a:pt x="2784" y="11417"/>
                  <a:pt x="2777" y="11479"/>
                </a:cubicBezTo>
                <a:cubicBezTo>
                  <a:pt x="2771" y="11541"/>
                  <a:pt x="2791" y="11591"/>
                  <a:pt x="2823" y="11591"/>
                </a:cubicBezTo>
                <a:cubicBezTo>
                  <a:pt x="2855" y="11590"/>
                  <a:pt x="2886" y="11539"/>
                  <a:pt x="2892" y="11478"/>
                </a:cubicBezTo>
                <a:cubicBezTo>
                  <a:pt x="2898" y="11415"/>
                  <a:pt x="2878" y="11366"/>
                  <a:pt x="2846" y="11366"/>
                </a:cubicBezTo>
                <a:close/>
                <a:moveTo>
                  <a:pt x="3002" y="11366"/>
                </a:moveTo>
                <a:cubicBezTo>
                  <a:pt x="2970" y="11366"/>
                  <a:pt x="2940" y="11417"/>
                  <a:pt x="2933" y="11479"/>
                </a:cubicBezTo>
                <a:cubicBezTo>
                  <a:pt x="2927" y="11541"/>
                  <a:pt x="2948" y="11591"/>
                  <a:pt x="2980" y="11591"/>
                </a:cubicBezTo>
                <a:cubicBezTo>
                  <a:pt x="3012" y="11590"/>
                  <a:pt x="3042" y="11539"/>
                  <a:pt x="3048" y="11478"/>
                </a:cubicBezTo>
                <a:cubicBezTo>
                  <a:pt x="3054" y="11415"/>
                  <a:pt x="3033" y="11366"/>
                  <a:pt x="3002" y="11366"/>
                </a:cubicBezTo>
                <a:close/>
                <a:moveTo>
                  <a:pt x="3178" y="11366"/>
                </a:moveTo>
                <a:cubicBezTo>
                  <a:pt x="3146" y="11366"/>
                  <a:pt x="3116" y="11417"/>
                  <a:pt x="3109" y="11479"/>
                </a:cubicBezTo>
                <a:cubicBezTo>
                  <a:pt x="3103" y="11541"/>
                  <a:pt x="3124" y="11591"/>
                  <a:pt x="3156" y="11591"/>
                </a:cubicBezTo>
                <a:cubicBezTo>
                  <a:pt x="3188" y="11590"/>
                  <a:pt x="3218" y="11539"/>
                  <a:pt x="3224" y="11478"/>
                </a:cubicBezTo>
                <a:cubicBezTo>
                  <a:pt x="3230" y="11415"/>
                  <a:pt x="3210" y="11366"/>
                  <a:pt x="3178" y="11366"/>
                </a:cubicBezTo>
                <a:close/>
                <a:moveTo>
                  <a:pt x="3334" y="11366"/>
                </a:moveTo>
                <a:cubicBezTo>
                  <a:pt x="3302" y="11366"/>
                  <a:pt x="3272" y="11417"/>
                  <a:pt x="3266" y="11479"/>
                </a:cubicBezTo>
                <a:cubicBezTo>
                  <a:pt x="3260" y="11541"/>
                  <a:pt x="3280" y="11591"/>
                  <a:pt x="3312" y="11591"/>
                </a:cubicBezTo>
                <a:cubicBezTo>
                  <a:pt x="3344" y="11590"/>
                  <a:pt x="3375" y="11539"/>
                  <a:pt x="3381" y="11478"/>
                </a:cubicBezTo>
                <a:cubicBezTo>
                  <a:pt x="3387" y="11415"/>
                  <a:pt x="3365" y="11366"/>
                  <a:pt x="3334" y="11366"/>
                </a:cubicBezTo>
                <a:close/>
                <a:moveTo>
                  <a:pt x="3510" y="11366"/>
                </a:moveTo>
                <a:cubicBezTo>
                  <a:pt x="3478" y="11366"/>
                  <a:pt x="3448" y="11417"/>
                  <a:pt x="3442" y="11479"/>
                </a:cubicBezTo>
                <a:cubicBezTo>
                  <a:pt x="3436" y="11541"/>
                  <a:pt x="3456" y="11591"/>
                  <a:pt x="3488" y="11591"/>
                </a:cubicBezTo>
                <a:cubicBezTo>
                  <a:pt x="3520" y="11590"/>
                  <a:pt x="3551" y="11540"/>
                  <a:pt x="3557" y="11478"/>
                </a:cubicBezTo>
                <a:cubicBezTo>
                  <a:pt x="3562" y="11415"/>
                  <a:pt x="3541" y="11366"/>
                  <a:pt x="3510" y="11366"/>
                </a:cubicBezTo>
                <a:close/>
                <a:moveTo>
                  <a:pt x="3665" y="11366"/>
                </a:moveTo>
                <a:cubicBezTo>
                  <a:pt x="3634" y="11366"/>
                  <a:pt x="3603" y="11417"/>
                  <a:pt x="3598" y="11479"/>
                </a:cubicBezTo>
                <a:cubicBezTo>
                  <a:pt x="3592" y="11541"/>
                  <a:pt x="3613" y="11591"/>
                  <a:pt x="3645" y="11591"/>
                </a:cubicBezTo>
                <a:cubicBezTo>
                  <a:pt x="3677" y="11590"/>
                  <a:pt x="3707" y="11539"/>
                  <a:pt x="3713" y="11478"/>
                </a:cubicBezTo>
                <a:cubicBezTo>
                  <a:pt x="3719" y="11415"/>
                  <a:pt x="3697" y="11366"/>
                  <a:pt x="3665" y="11366"/>
                </a:cubicBezTo>
                <a:close/>
                <a:moveTo>
                  <a:pt x="3841" y="11366"/>
                </a:moveTo>
                <a:cubicBezTo>
                  <a:pt x="3809" y="11366"/>
                  <a:pt x="3779" y="11417"/>
                  <a:pt x="3773" y="11479"/>
                </a:cubicBezTo>
                <a:cubicBezTo>
                  <a:pt x="3768" y="11541"/>
                  <a:pt x="3789" y="11591"/>
                  <a:pt x="3821" y="11591"/>
                </a:cubicBezTo>
                <a:cubicBezTo>
                  <a:pt x="3853" y="11590"/>
                  <a:pt x="3883" y="11540"/>
                  <a:pt x="3888" y="11478"/>
                </a:cubicBezTo>
                <a:cubicBezTo>
                  <a:pt x="3894" y="11415"/>
                  <a:pt x="3872" y="11366"/>
                  <a:pt x="3841" y="11366"/>
                </a:cubicBezTo>
                <a:close/>
                <a:moveTo>
                  <a:pt x="15981" y="11567"/>
                </a:moveTo>
                <a:cubicBezTo>
                  <a:pt x="15949" y="11567"/>
                  <a:pt x="15928" y="11619"/>
                  <a:pt x="15934" y="11682"/>
                </a:cubicBezTo>
                <a:cubicBezTo>
                  <a:pt x="15940" y="11745"/>
                  <a:pt x="15971" y="11795"/>
                  <a:pt x="16003" y="11795"/>
                </a:cubicBezTo>
                <a:cubicBezTo>
                  <a:pt x="16035" y="11795"/>
                  <a:pt x="16056" y="11743"/>
                  <a:pt x="16050" y="11680"/>
                </a:cubicBezTo>
                <a:cubicBezTo>
                  <a:pt x="16044" y="11617"/>
                  <a:pt x="16013" y="11567"/>
                  <a:pt x="15981" y="11567"/>
                </a:cubicBezTo>
                <a:close/>
                <a:moveTo>
                  <a:pt x="16157" y="11567"/>
                </a:moveTo>
                <a:cubicBezTo>
                  <a:pt x="16125" y="11567"/>
                  <a:pt x="16104" y="11619"/>
                  <a:pt x="16110" y="11682"/>
                </a:cubicBezTo>
                <a:cubicBezTo>
                  <a:pt x="16117" y="11745"/>
                  <a:pt x="16147" y="11795"/>
                  <a:pt x="16179" y="11795"/>
                </a:cubicBezTo>
                <a:cubicBezTo>
                  <a:pt x="16211" y="11795"/>
                  <a:pt x="16232" y="11743"/>
                  <a:pt x="16226" y="11680"/>
                </a:cubicBezTo>
                <a:cubicBezTo>
                  <a:pt x="16219" y="11617"/>
                  <a:pt x="16189" y="11567"/>
                  <a:pt x="16157" y="11567"/>
                </a:cubicBezTo>
                <a:close/>
                <a:moveTo>
                  <a:pt x="17308" y="11567"/>
                </a:moveTo>
                <a:cubicBezTo>
                  <a:pt x="17276" y="11567"/>
                  <a:pt x="17256" y="11619"/>
                  <a:pt x="17264" y="11682"/>
                </a:cubicBezTo>
                <a:cubicBezTo>
                  <a:pt x="17271" y="11745"/>
                  <a:pt x="17303" y="11795"/>
                  <a:pt x="17335" y="11795"/>
                </a:cubicBezTo>
                <a:cubicBezTo>
                  <a:pt x="17367" y="11795"/>
                  <a:pt x="17387" y="11743"/>
                  <a:pt x="17380" y="11680"/>
                </a:cubicBezTo>
                <a:cubicBezTo>
                  <a:pt x="17372" y="11617"/>
                  <a:pt x="17340" y="11567"/>
                  <a:pt x="17308" y="11567"/>
                </a:cubicBezTo>
                <a:close/>
                <a:moveTo>
                  <a:pt x="7588" y="11617"/>
                </a:moveTo>
                <a:cubicBezTo>
                  <a:pt x="7556" y="11618"/>
                  <a:pt x="7528" y="11668"/>
                  <a:pt x="7526" y="11731"/>
                </a:cubicBezTo>
                <a:cubicBezTo>
                  <a:pt x="7525" y="11793"/>
                  <a:pt x="7549" y="11844"/>
                  <a:pt x="7581" y="11844"/>
                </a:cubicBezTo>
                <a:cubicBezTo>
                  <a:pt x="7613" y="11843"/>
                  <a:pt x="7640" y="11791"/>
                  <a:pt x="7642" y="11729"/>
                </a:cubicBezTo>
                <a:cubicBezTo>
                  <a:pt x="7644" y="11667"/>
                  <a:pt x="7619" y="11617"/>
                  <a:pt x="7588" y="11617"/>
                </a:cubicBezTo>
                <a:close/>
                <a:moveTo>
                  <a:pt x="7744" y="11617"/>
                </a:moveTo>
                <a:cubicBezTo>
                  <a:pt x="7712" y="11618"/>
                  <a:pt x="7685" y="11668"/>
                  <a:pt x="7683" y="11731"/>
                </a:cubicBezTo>
                <a:cubicBezTo>
                  <a:pt x="7681" y="11793"/>
                  <a:pt x="7706" y="11844"/>
                  <a:pt x="7738" y="11844"/>
                </a:cubicBezTo>
                <a:cubicBezTo>
                  <a:pt x="7770" y="11843"/>
                  <a:pt x="7797" y="11791"/>
                  <a:pt x="7798" y="11729"/>
                </a:cubicBezTo>
                <a:cubicBezTo>
                  <a:pt x="7800" y="11667"/>
                  <a:pt x="7776" y="11617"/>
                  <a:pt x="7744" y="11617"/>
                </a:cubicBezTo>
                <a:close/>
                <a:moveTo>
                  <a:pt x="7919" y="11617"/>
                </a:moveTo>
                <a:cubicBezTo>
                  <a:pt x="7888" y="11618"/>
                  <a:pt x="7860" y="11668"/>
                  <a:pt x="7859" y="11731"/>
                </a:cubicBezTo>
                <a:cubicBezTo>
                  <a:pt x="7857" y="11793"/>
                  <a:pt x="7882" y="11844"/>
                  <a:pt x="7914" y="11844"/>
                </a:cubicBezTo>
                <a:cubicBezTo>
                  <a:pt x="7946" y="11843"/>
                  <a:pt x="7973" y="11791"/>
                  <a:pt x="7974" y="11729"/>
                </a:cubicBezTo>
                <a:cubicBezTo>
                  <a:pt x="7976" y="11666"/>
                  <a:pt x="7951" y="11617"/>
                  <a:pt x="7919" y="11617"/>
                </a:cubicBezTo>
                <a:close/>
                <a:moveTo>
                  <a:pt x="8076" y="11617"/>
                </a:moveTo>
                <a:cubicBezTo>
                  <a:pt x="8044" y="11618"/>
                  <a:pt x="8017" y="11668"/>
                  <a:pt x="8015" y="11731"/>
                </a:cubicBezTo>
                <a:cubicBezTo>
                  <a:pt x="8014" y="11793"/>
                  <a:pt x="8039" y="11844"/>
                  <a:pt x="8071" y="11844"/>
                </a:cubicBezTo>
                <a:cubicBezTo>
                  <a:pt x="8103" y="11843"/>
                  <a:pt x="8129" y="11791"/>
                  <a:pt x="8131" y="11729"/>
                </a:cubicBezTo>
                <a:cubicBezTo>
                  <a:pt x="8132" y="11666"/>
                  <a:pt x="8108" y="11617"/>
                  <a:pt x="8076" y="11617"/>
                </a:cubicBezTo>
                <a:close/>
                <a:moveTo>
                  <a:pt x="8251" y="11617"/>
                </a:moveTo>
                <a:cubicBezTo>
                  <a:pt x="8219" y="11618"/>
                  <a:pt x="8192" y="11668"/>
                  <a:pt x="8191" y="11731"/>
                </a:cubicBezTo>
                <a:cubicBezTo>
                  <a:pt x="8190" y="11793"/>
                  <a:pt x="8215" y="11844"/>
                  <a:pt x="8247" y="11844"/>
                </a:cubicBezTo>
                <a:cubicBezTo>
                  <a:pt x="8279" y="11843"/>
                  <a:pt x="8306" y="11792"/>
                  <a:pt x="8307" y="11729"/>
                </a:cubicBezTo>
                <a:cubicBezTo>
                  <a:pt x="8308" y="11667"/>
                  <a:pt x="8283" y="11617"/>
                  <a:pt x="8251" y="11617"/>
                </a:cubicBezTo>
                <a:close/>
                <a:moveTo>
                  <a:pt x="8739" y="11617"/>
                </a:moveTo>
                <a:cubicBezTo>
                  <a:pt x="8707" y="11618"/>
                  <a:pt x="8681" y="11668"/>
                  <a:pt x="8680" y="11731"/>
                </a:cubicBezTo>
                <a:cubicBezTo>
                  <a:pt x="8679" y="11793"/>
                  <a:pt x="8704" y="11844"/>
                  <a:pt x="8736" y="11844"/>
                </a:cubicBezTo>
                <a:cubicBezTo>
                  <a:pt x="8768" y="11843"/>
                  <a:pt x="8795" y="11793"/>
                  <a:pt x="8795" y="11731"/>
                </a:cubicBezTo>
                <a:cubicBezTo>
                  <a:pt x="8796" y="11668"/>
                  <a:pt x="8771" y="11617"/>
                  <a:pt x="8739" y="11617"/>
                </a:cubicBezTo>
                <a:close/>
                <a:moveTo>
                  <a:pt x="8915" y="11617"/>
                </a:moveTo>
                <a:cubicBezTo>
                  <a:pt x="8883" y="11618"/>
                  <a:pt x="8857" y="11668"/>
                  <a:pt x="8856" y="11731"/>
                </a:cubicBezTo>
                <a:cubicBezTo>
                  <a:pt x="8855" y="11793"/>
                  <a:pt x="8881" y="11844"/>
                  <a:pt x="8913" y="11844"/>
                </a:cubicBezTo>
                <a:cubicBezTo>
                  <a:pt x="8945" y="11843"/>
                  <a:pt x="8971" y="11792"/>
                  <a:pt x="8971" y="11729"/>
                </a:cubicBezTo>
                <a:cubicBezTo>
                  <a:pt x="8972" y="11667"/>
                  <a:pt x="8946" y="11617"/>
                  <a:pt x="8915" y="11617"/>
                </a:cubicBezTo>
                <a:close/>
                <a:moveTo>
                  <a:pt x="9071" y="11617"/>
                </a:moveTo>
                <a:cubicBezTo>
                  <a:pt x="9039" y="11618"/>
                  <a:pt x="9013" y="11668"/>
                  <a:pt x="9012" y="11731"/>
                </a:cubicBezTo>
                <a:cubicBezTo>
                  <a:pt x="9012" y="11793"/>
                  <a:pt x="9037" y="11844"/>
                  <a:pt x="9069" y="11844"/>
                </a:cubicBezTo>
                <a:cubicBezTo>
                  <a:pt x="9101" y="11843"/>
                  <a:pt x="9127" y="11793"/>
                  <a:pt x="9128" y="11731"/>
                </a:cubicBezTo>
                <a:cubicBezTo>
                  <a:pt x="9128" y="11668"/>
                  <a:pt x="9103" y="11617"/>
                  <a:pt x="9071" y="11617"/>
                </a:cubicBezTo>
                <a:close/>
                <a:moveTo>
                  <a:pt x="9246" y="11617"/>
                </a:moveTo>
                <a:cubicBezTo>
                  <a:pt x="9214" y="11618"/>
                  <a:pt x="9189" y="11668"/>
                  <a:pt x="9188" y="11731"/>
                </a:cubicBezTo>
                <a:cubicBezTo>
                  <a:pt x="9188" y="11793"/>
                  <a:pt x="9214" y="11844"/>
                  <a:pt x="9246" y="11844"/>
                </a:cubicBezTo>
                <a:cubicBezTo>
                  <a:pt x="9278" y="11844"/>
                  <a:pt x="9304" y="11793"/>
                  <a:pt x="9304" y="11731"/>
                </a:cubicBezTo>
                <a:cubicBezTo>
                  <a:pt x="9304" y="11668"/>
                  <a:pt x="9278" y="11617"/>
                  <a:pt x="9246" y="11617"/>
                </a:cubicBezTo>
                <a:close/>
                <a:moveTo>
                  <a:pt x="9403" y="11617"/>
                </a:moveTo>
                <a:cubicBezTo>
                  <a:pt x="9371" y="11618"/>
                  <a:pt x="9345" y="11668"/>
                  <a:pt x="9345" y="11731"/>
                </a:cubicBezTo>
                <a:cubicBezTo>
                  <a:pt x="9345" y="11793"/>
                  <a:pt x="9370" y="11844"/>
                  <a:pt x="9402" y="11844"/>
                </a:cubicBezTo>
                <a:cubicBezTo>
                  <a:pt x="9434" y="11843"/>
                  <a:pt x="9460" y="11793"/>
                  <a:pt x="9460" y="11731"/>
                </a:cubicBezTo>
                <a:cubicBezTo>
                  <a:pt x="9460" y="11668"/>
                  <a:pt x="9435" y="11617"/>
                  <a:pt x="9403" y="11617"/>
                </a:cubicBezTo>
                <a:close/>
                <a:moveTo>
                  <a:pt x="9558" y="11617"/>
                </a:moveTo>
                <a:cubicBezTo>
                  <a:pt x="9527" y="11618"/>
                  <a:pt x="9501" y="11668"/>
                  <a:pt x="9501" y="11731"/>
                </a:cubicBezTo>
                <a:cubicBezTo>
                  <a:pt x="9501" y="11793"/>
                  <a:pt x="9527" y="11844"/>
                  <a:pt x="9559" y="11844"/>
                </a:cubicBezTo>
                <a:cubicBezTo>
                  <a:pt x="9591" y="11843"/>
                  <a:pt x="9617" y="11793"/>
                  <a:pt x="9617" y="11731"/>
                </a:cubicBezTo>
                <a:cubicBezTo>
                  <a:pt x="9616" y="11668"/>
                  <a:pt x="9590" y="11617"/>
                  <a:pt x="9558" y="11617"/>
                </a:cubicBezTo>
                <a:close/>
                <a:moveTo>
                  <a:pt x="9734" y="11617"/>
                </a:moveTo>
                <a:cubicBezTo>
                  <a:pt x="9703" y="11618"/>
                  <a:pt x="9677" y="11668"/>
                  <a:pt x="9677" y="11731"/>
                </a:cubicBezTo>
                <a:cubicBezTo>
                  <a:pt x="9677" y="11793"/>
                  <a:pt x="9703" y="11844"/>
                  <a:pt x="9735" y="11844"/>
                </a:cubicBezTo>
                <a:cubicBezTo>
                  <a:pt x="9767" y="11843"/>
                  <a:pt x="9793" y="11793"/>
                  <a:pt x="9792" y="11731"/>
                </a:cubicBezTo>
                <a:cubicBezTo>
                  <a:pt x="9792" y="11668"/>
                  <a:pt x="9766" y="11617"/>
                  <a:pt x="9734" y="11617"/>
                </a:cubicBezTo>
                <a:close/>
                <a:moveTo>
                  <a:pt x="9891" y="11617"/>
                </a:moveTo>
                <a:cubicBezTo>
                  <a:pt x="9859" y="11618"/>
                  <a:pt x="9833" y="11668"/>
                  <a:pt x="9833" y="11731"/>
                </a:cubicBezTo>
                <a:cubicBezTo>
                  <a:pt x="9834" y="11793"/>
                  <a:pt x="9860" y="11844"/>
                  <a:pt x="9892" y="11844"/>
                </a:cubicBezTo>
                <a:cubicBezTo>
                  <a:pt x="9924" y="11843"/>
                  <a:pt x="9949" y="11793"/>
                  <a:pt x="9949" y="11731"/>
                </a:cubicBezTo>
                <a:cubicBezTo>
                  <a:pt x="9948" y="11668"/>
                  <a:pt x="9923" y="11617"/>
                  <a:pt x="9891" y="11617"/>
                </a:cubicBezTo>
                <a:close/>
                <a:moveTo>
                  <a:pt x="10066" y="11617"/>
                </a:moveTo>
                <a:cubicBezTo>
                  <a:pt x="10034" y="11618"/>
                  <a:pt x="10009" y="11668"/>
                  <a:pt x="10009" y="11731"/>
                </a:cubicBezTo>
                <a:cubicBezTo>
                  <a:pt x="10010" y="11793"/>
                  <a:pt x="10036" y="11844"/>
                  <a:pt x="10068" y="11844"/>
                </a:cubicBezTo>
                <a:cubicBezTo>
                  <a:pt x="10100" y="11843"/>
                  <a:pt x="10125" y="11793"/>
                  <a:pt x="10125" y="11731"/>
                </a:cubicBezTo>
                <a:cubicBezTo>
                  <a:pt x="10124" y="11668"/>
                  <a:pt x="10098" y="11617"/>
                  <a:pt x="10066" y="11617"/>
                </a:cubicBezTo>
                <a:close/>
                <a:moveTo>
                  <a:pt x="10222" y="11617"/>
                </a:moveTo>
                <a:cubicBezTo>
                  <a:pt x="10190" y="11618"/>
                  <a:pt x="10165" y="11668"/>
                  <a:pt x="10166" y="11731"/>
                </a:cubicBezTo>
                <a:cubicBezTo>
                  <a:pt x="10166" y="11793"/>
                  <a:pt x="10192" y="11844"/>
                  <a:pt x="10224" y="11844"/>
                </a:cubicBezTo>
                <a:cubicBezTo>
                  <a:pt x="10256" y="11843"/>
                  <a:pt x="10282" y="11793"/>
                  <a:pt x="10281" y="11731"/>
                </a:cubicBezTo>
                <a:cubicBezTo>
                  <a:pt x="10280" y="11668"/>
                  <a:pt x="10254" y="11617"/>
                  <a:pt x="10222" y="11617"/>
                </a:cubicBezTo>
                <a:close/>
                <a:moveTo>
                  <a:pt x="10398" y="11617"/>
                </a:moveTo>
                <a:cubicBezTo>
                  <a:pt x="10366" y="11618"/>
                  <a:pt x="10341" y="11668"/>
                  <a:pt x="10342" y="11731"/>
                </a:cubicBezTo>
                <a:cubicBezTo>
                  <a:pt x="10342" y="11793"/>
                  <a:pt x="10369" y="11844"/>
                  <a:pt x="10401" y="11844"/>
                </a:cubicBezTo>
                <a:cubicBezTo>
                  <a:pt x="10433" y="11843"/>
                  <a:pt x="10458" y="11793"/>
                  <a:pt x="10457" y="11731"/>
                </a:cubicBezTo>
                <a:cubicBezTo>
                  <a:pt x="10456" y="11668"/>
                  <a:pt x="10430" y="11617"/>
                  <a:pt x="10398" y="11617"/>
                </a:cubicBezTo>
                <a:close/>
                <a:moveTo>
                  <a:pt x="10554" y="11617"/>
                </a:moveTo>
                <a:cubicBezTo>
                  <a:pt x="10523" y="11618"/>
                  <a:pt x="10497" y="11668"/>
                  <a:pt x="10498" y="11731"/>
                </a:cubicBezTo>
                <a:cubicBezTo>
                  <a:pt x="10499" y="11793"/>
                  <a:pt x="10525" y="11844"/>
                  <a:pt x="10557" y="11844"/>
                </a:cubicBezTo>
                <a:cubicBezTo>
                  <a:pt x="10589" y="11843"/>
                  <a:pt x="10615" y="11793"/>
                  <a:pt x="10614" y="11731"/>
                </a:cubicBezTo>
                <a:cubicBezTo>
                  <a:pt x="10613" y="11668"/>
                  <a:pt x="10586" y="11617"/>
                  <a:pt x="10554" y="11617"/>
                </a:cubicBezTo>
                <a:close/>
                <a:moveTo>
                  <a:pt x="10710" y="11617"/>
                </a:moveTo>
                <a:cubicBezTo>
                  <a:pt x="10678" y="11618"/>
                  <a:pt x="10653" y="11668"/>
                  <a:pt x="10655" y="11731"/>
                </a:cubicBezTo>
                <a:cubicBezTo>
                  <a:pt x="10656" y="11793"/>
                  <a:pt x="10683" y="11844"/>
                  <a:pt x="10714" y="11844"/>
                </a:cubicBezTo>
                <a:cubicBezTo>
                  <a:pt x="10746" y="11843"/>
                  <a:pt x="10771" y="11793"/>
                  <a:pt x="10770" y="11731"/>
                </a:cubicBezTo>
                <a:cubicBezTo>
                  <a:pt x="10769" y="11668"/>
                  <a:pt x="10742" y="11617"/>
                  <a:pt x="10710" y="11617"/>
                </a:cubicBezTo>
                <a:close/>
                <a:moveTo>
                  <a:pt x="10886" y="11617"/>
                </a:moveTo>
                <a:cubicBezTo>
                  <a:pt x="10854" y="11618"/>
                  <a:pt x="10829" y="11668"/>
                  <a:pt x="10830" y="11731"/>
                </a:cubicBezTo>
                <a:cubicBezTo>
                  <a:pt x="10832" y="11793"/>
                  <a:pt x="10859" y="11844"/>
                  <a:pt x="10891" y="11844"/>
                </a:cubicBezTo>
                <a:cubicBezTo>
                  <a:pt x="10923" y="11843"/>
                  <a:pt x="10947" y="11793"/>
                  <a:pt x="10946" y="11731"/>
                </a:cubicBezTo>
                <a:cubicBezTo>
                  <a:pt x="10945" y="11668"/>
                  <a:pt x="10918" y="11617"/>
                  <a:pt x="10886" y="11617"/>
                </a:cubicBezTo>
                <a:close/>
                <a:moveTo>
                  <a:pt x="11042" y="11617"/>
                </a:moveTo>
                <a:cubicBezTo>
                  <a:pt x="11010" y="11618"/>
                  <a:pt x="10985" y="11668"/>
                  <a:pt x="10987" y="11731"/>
                </a:cubicBezTo>
                <a:cubicBezTo>
                  <a:pt x="10988" y="11793"/>
                  <a:pt x="11015" y="11844"/>
                  <a:pt x="11047" y="11844"/>
                </a:cubicBezTo>
                <a:cubicBezTo>
                  <a:pt x="11079" y="11843"/>
                  <a:pt x="11104" y="11793"/>
                  <a:pt x="11102" y="11731"/>
                </a:cubicBezTo>
                <a:cubicBezTo>
                  <a:pt x="11101" y="11668"/>
                  <a:pt x="11074" y="11617"/>
                  <a:pt x="11042" y="11617"/>
                </a:cubicBezTo>
                <a:close/>
                <a:moveTo>
                  <a:pt x="11218" y="11617"/>
                </a:moveTo>
                <a:cubicBezTo>
                  <a:pt x="11186" y="11618"/>
                  <a:pt x="11161" y="11668"/>
                  <a:pt x="11163" y="11731"/>
                </a:cubicBezTo>
                <a:cubicBezTo>
                  <a:pt x="11164" y="11793"/>
                  <a:pt x="11191" y="11844"/>
                  <a:pt x="11223" y="11844"/>
                </a:cubicBezTo>
                <a:cubicBezTo>
                  <a:pt x="11255" y="11843"/>
                  <a:pt x="11280" y="11793"/>
                  <a:pt x="11278" y="11731"/>
                </a:cubicBezTo>
                <a:cubicBezTo>
                  <a:pt x="11277" y="11668"/>
                  <a:pt x="11250" y="11617"/>
                  <a:pt x="11218" y="11617"/>
                </a:cubicBezTo>
                <a:close/>
                <a:moveTo>
                  <a:pt x="11374" y="11617"/>
                </a:moveTo>
                <a:cubicBezTo>
                  <a:pt x="11342" y="11618"/>
                  <a:pt x="11318" y="11668"/>
                  <a:pt x="11319" y="11731"/>
                </a:cubicBezTo>
                <a:cubicBezTo>
                  <a:pt x="11321" y="11793"/>
                  <a:pt x="11348" y="11844"/>
                  <a:pt x="11380" y="11844"/>
                </a:cubicBezTo>
                <a:cubicBezTo>
                  <a:pt x="11412" y="11843"/>
                  <a:pt x="11437" y="11793"/>
                  <a:pt x="11435" y="11731"/>
                </a:cubicBezTo>
                <a:cubicBezTo>
                  <a:pt x="11433" y="11668"/>
                  <a:pt x="11405" y="11617"/>
                  <a:pt x="11374" y="11617"/>
                </a:cubicBezTo>
                <a:close/>
                <a:moveTo>
                  <a:pt x="11550" y="11617"/>
                </a:moveTo>
                <a:cubicBezTo>
                  <a:pt x="11518" y="11618"/>
                  <a:pt x="11493" y="11668"/>
                  <a:pt x="11495" y="11731"/>
                </a:cubicBezTo>
                <a:cubicBezTo>
                  <a:pt x="11497" y="11793"/>
                  <a:pt x="11524" y="11844"/>
                  <a:pt x="11556" y="11844"/>
                </a:cubicBezTo>
                <a:cubicBezTo>
                  <a:pt x="11588" y="11843"/>
                  <a:pt x="11613" y="11793"/>
                  <a:pt x="11611" y="11731"/>
                </a:cubicBezTo>
                <a:cubicBezTo>
                  <a:pt x="11609" y="11668"/>
                  <a:pt x="11581" y="11617"/>
                  <a:pt x="11550" y="11617"/>
                </a:cubicBezTo>
                <a:close/>
                <a:moveTo>
                  <a:pt x="11705" y="11617"/>
                </a:moveTo>
                <a:cubicBezTo>
                  <a:pt x="11673" y="11618"/>
                  <a:pt x="11650" y="11668"/>
                  <a:pt x="11652" y="11731"/>
                </a:cubicBezTo>
                <a:cubicBezTo>
                  <a:pt x="11654" y="11793"/>
                  <a:pt x="11681" y="11844"/>
                  <a:pt x="11713" y="11844"/>
                </a:cubicBezTo>
                <a:cubicBezTo>
                  <a:pt x="11745" y="11843"/>
                  <a:pt x="11769" y="11793"/>
                  <a:pt x="11767" y="11731"/>
                </a:cubicBezTo>
                <a:cubicBezTo>
                  <a:pt x="11765" y="11668"/>
                  <a:pt x="11737" y="11617"/>
                  <a:pt x="11705" y="11617"/>
                </a:cubicBezTo>
                <a:close/>
                <a:moveTo>
                  <a:pt x="11881" y="11617"/>
                </a:moveTo>
                <a:cubicBezTo>
                  <a:pt x="11849" y="11618"/>
                  <a:pt x="11825" y="11668"/>
                  <a:pt x="11828" y="11731"/>
                </a:cubicBezTo>
                <a:cubicBezTo>
                  <a:pt x="11830" y="11793"/>
                  <a:pt x="11858" y="11844"/>
                  <a:pt x="11890" y="11844"/>
                </a:cubicBezTo>
                <a:cubicBezTo>
                  <a:pt x="11922" y="11843"/>
                  <a:pt x="11945" y="11793"/>
                  <a:pt x="11943" y="11731"/>
                </a:cubicBezTo>
                <a:cubicBezTo>
                  <a:pt x="11941" y="11668"/>
                  <a:pt x="11913" y="11617"/>
                  <a:pt x="11881" y="11617"/>
                </a:cubicBezTo>
                <a:close/>
                <a:moveTo>
                  <a:pt x="12038" y="11617"/>
                </a:moveTo>
                <a:cubicBezTo>
                  <a:pt x="12006" y="11618"/>
                  <a:pt x="11982" y="11670"/>
                  <a:pt x="11984" y="11732"/>
                </a:cubicBezTo>
                <a:cubicBezTo>
                  <a:pt x="11986" y="11795"/>
                  <a:pt x="12014" y="11844"/>
                  <a:pt x="12046" y="11844"/>
                </a:cubicBezTo>
                <a:cubicBezTo>
                  <a:pt x="12078" y="11843"/>
                  <a:pt x="12102" y="11793"/>
                  <a:pt x="12099" y="11731"/>
                </a:cubicBezTo>
                <a:cubicBezTo>
                  <a:pt x="12097" y="11668"/>
                  <a:pt x="12070" y="11617"/>
                  <a:pt x="12038" y="11617"/>
                </a:cubicBezTo>
                <a:close/>
                <a:moveTo>
                  <a:pt x="2475" y="11668"/>
                </a:moveTo>
                <a:cubicBezTo>
                  <a:pt x="2443" y="11668"/>
                  <a:pt x="2412" y="11719"/>
                  <a:pt x="2406" y="11781"/>
                </a:cubicBezTo>
                <a:cubicBezTo>
                  <a:pt x="2399" y="11843"/>
                  <a:pt x="2419" y="11893"/>
                  <a:pt x="2451" y="11892"/>
                </a:cubicBezTo>
                <a:cubicBezTo>
                  <a:pt x="2483" y="11892"/>
                  <a:pt x="2514" y="11841"/>
                  <a:pt x="2521" y="11779"/>
                </a:cubicBezTo>
                <a:cubicBezTo>
                  <a:pt x="2528" y="11717"/>
                  <a:pt x="2507" y="11667"/>
                  <a:pt x="2475" y="11668"/>
                </a:cubicBezTo>
                <a:close/>
                <a:moveTo>
                  <a:pt x="2651" y="11668"/>
                </a:moveTo>
                <a:cubicBezTo>
                  <a:pt x="2619" y="11668"/>
                  <a:pt x="2588" y="11719"/>
                  <a:pt x="2582" y="11781"/>
                </a:cubicBezTo>
                <a:cubicBezTo>
                  <a:pt x="2575" y="11843"/>
                  <a:pt x="2595" y="11893"/>
                  <a:pt x="2627" y="11892"/>
                </a:cubicBezTo>
                <a:cubicBezTo>
                  <a:pt x="2659" y="11892"/>
                  <a:pt x="2691" y="11841"/>
                  <a:pt x="2697" y="11779"/>
                </a:cubicBezTo>
                <a:cubicBezTo>
                  <a:pt x="2703" y="11717"/>
                  <a:pt x="2683" y="11667"/>
                  <a:pt x="2651" y="11668"/>
                </a:cubicBezTo>
                <a:close/>
                <a:moveTo>
                  <a:pt x="2807" y="11668"/>
                </a:moveTo>
                <a:cubicBezTo>
                  <a:pt x="2775" y="11668"/>
                  <a:pt x="2744" y="11719"/>
                  <a:pt x="2738" y="11781"/>
                </a:cubicBezTo>
                <a:cubicBezTo>
                  <a:pt x="2732" y="11843"/>
                  <a:pt x="2752" y="11893"/>
                  <a:pt x="2784" y="11892"/>
                </a:cubicBezTo>
                <a:cubicBezTo>
                  <a:pt x="2816" y="11892"/>
                  <a:pt x="2847" y="11841"/>
                  <a:pt x="2853" y="11779"/>
                </a:cubicBezTo>
                <a:cubicBezTo>
                  <a:pt x="2860" y="11717"/>
                  <a:pt x="2839" y="11667"/>
                  <a:pt x="2807" y="11668"/>
                </a:cubicBezTo>
                <a:close/>
                <a:moveTo>
                  <a:pt x="2983" y="11668"/>
                </a:moveTo>
                <a:cubicBezTo>
                  <a:pt x="2951" y="11668"/>
                  <a:pt x="2920" y="11719"/>
                  <a:pt x="2914" y="11781"/>
                </a:cubicBezTo>
                <a:cubicBezTo>
                  <a:pt x="2908" y="11843"/>
                  <a:pt x="2928" y="11893"/>
                  <a:pt x="2960" y="11892"/>
                </a:cubicBezTo>
                <a:cubicBezTo>
                  <a:pt x="2992" y="11892"/>
                  <a:pt x="3023" y="11841"/>
                  <a:pt x="3029" y="11779"/>
                </a:cubicBezTo>
                <a:cubicBezTo>
                  <a:pt x="3036" y="11717"/>
                  <a:pt x="3015" y="11667"/>
                  <a:pt x="2983" y="11668"/>
                </a:cubicBezTo>
                <a:close/>
                <a:moveTo>
                  <a:pt x="3139" y="11668"/>
                </a:moveTo>
                <a:cubicBezTo>
                  <a:pt x="3107" y="11668"/>
                  <a:pt x="3076" y="11719"/>
                  <a:pt x="3070" y="11781"/>
                </a:cubicBezTo>
                <a:cubicBezTo>
                  <a:pt x="3064" y="11843"/>
                  <a:pt x="3085" y="11893"/>
                  <a:pt x="3117" y="11892"/>
                </a:cubicBezTo>
                <a:cubicBezTo>
                  <a:pt x="3149" y="11892"/>
                  <a:pt x="3180" y="11841"/>
                  <a:pt x="3186" y="11779"/>
                </a:cubicBezTo>
                <a:cubicBezTo>
                  <a:pt x="3192" y="11717"/>
                  <a:pt x="3171" y="11667"/>
                  <a:pt x="3139" y="11668"/>
                </a:cubicBezTo>
                <a:close/>
                <a:moveTo>
                  <a:pt x="3315" y="11668"/>
                </a:moveTo>
                <a:cubicBezTo>
                  <a:pt x="3283" y="11668"/>
                  <a:pt x="3252" y="11719"/>
                  <a:pt x="3246" y="11781"/>
                </a:cubicBezTo>
                <a:cubicBezTo>
                  <a:pt x="3240" y="11843"/>
                  <a:pt x="3261" y="11893"/>
                  <a:pt x="3293" y="11892"/>
                </a:cubicBezTo>
                <a:cubicBezTo>
                  <a:pt x="3325" y="11892"/>
                  <a:pt x="3356" y="11841"/>
                  <a:pt x="3362" y="11779"/>
                </a:cubicBezTo>
                <a:cubicBezTo>
                  <a:pt x="3368" y="11717"/>
                  <a:pt x="3347" y="11667"/>
                  <a:pt x="3315" y="11668"/>
                </a:cubicBezTo>
                <a:close/>
                <a:moveTo>
                  <a:pt x="3470" y="11668"/>
                </a:moveTo>
                <a:cubicBezTo>
                  <a:pt x="3439" y="11668"/>
                  <a:pt x="3408" y="11718"/>
                  <a:pt x="3403" y="11781"/>
                </a:cubicBezTo>
                <a:cubicBezTo>
                  <a:pt x="3397" y="11843"/>
                  <a:pt x="3418" y="11893"/>
                  <a:pt x="3450" y="11892"/>
                </a:cubicBezTo>
                <a:cubicBezTo>
                  <a:pt x="3482" y="11892"/>
                  <a:pt x="3512" y="11841"/>
                  <a:pt x="3518" y="11779"/>
                </a:cubicBezTo>
                <a:cubicBezTo>
                  <a:pt x="3524" y="11717"/>
                  <a:pt x="3502" y="11667"/>
                  <a:pt x="3470" y="11668"/>
                </a:cubicBezTo>
                <a:close/>
                <a:moveTo>
                  <a:pt x="3646" y="11668"/>
                </a:moveTo>
                <a:cubicBezTo>
                  <a:pt x="3615" y="11668"/>
                  <a:pt x="3584" y="11718"/>
                  <a:pt x="3578" y="11781"/>
                </a:cubicBezTo>
                <a:cubicBezTo>
                  <a:pt x="3572" y="11843"/>
                  <a:pt x="3594" y="11893"/>
                  <a:pt x="3626" y="11892"/>
                </a:cubicBezTo>
                <a:cubicBezTo>
                  <a:pt x="3658" y="11892"/>
                  <a:pt x="3689" y="11841"/>
                  <a:pt x="3694" y="11779"/>
                </a:cubicBezTo>
                <a:cubicBezTo>
                  <a:pt x="3700" y="11717"/>
                  <a:pt x="3678" y="11667"/>
                  <a:pt x="3646" y="11668"/>
                </a:cubicBezTo>
                <a:close/>
                <a:moveTo>
                  <a:pt x="3802" y="11668"/>
                </a:moveTo>
                <a:cubicBezTo>
                  <a:pt x="3770" y="11668"/>
                  <a:pt x="3740" y="11718"/>
                  <a:pt x="3734" y="11781"/>
                </a:cubicBezTo>
                <a:cubicBezTo>
                  <a:pt x="3729" y="11843"/>
                  <a:pt x="3751" y="11893"/>
                  <a:pt x="3783" y="11892"/>
                </a:cubicBezTo>
                <a:cubicBezTo>
                  <a:pt x="3815" y="11892"/>
                  <a:pt x="3845" y="11841"/>
                  <a:pt x="3850" y="11779"/>
                </a:cubicBezTo>
                <a:cubicBezTo>
                  <a:pt x="3855" y="11717"/>
                  <a:pt x="3834" y="11667"/>
                  <a:pt x="3802" y="11668"/>
                </a:cubicBezTo>
                <a:close/>
                <a:moveTo>
                  <a:pt x="3978" y="11668"/>
                </a:moveTo>
                <a:cubicBezTo>
                  <a:pt x="3946" y="11668"/>
                  <a:pt x="3916" y="11719"/>
                  <a:pt x="3910" y="11781"/>
                </a:cubicBezTo>
                <a:cubicBezTo>
                  <a:pt x="3905" y="11843"/>
                  <a:pt x="3927" y="11893"/>
                  <a:pt x="3959" y="11892"/>
                </a:cubicBezTo>
                <a:cubicBezTo>
                  <a:pt x="3991" y="11892"/>
                  <a:pt x="4021" y="11841"/>
                  <a:pt x="4026" y="11779"/>
                </a:cubicBezTo>
                <a:cubicBezTo>
                  <a:pt x="4031" y="11717"/>
                  <a:pt x="4009" y="11667"/>
                  <a:pt x="3978" y="11668"/>
                </a:cubicBezTo>
                <a:close/>
                <a:moveTo>
                  <a:pt x="4134" y="11668"/>
                </a:moveTo>
                <a:cubicBezTo>
                  <a:pt x="4102" y="11668"/>
                  <a:pt x="4072" y="11719"/>
                  <a:pt x="4067" y="11781"/>
                </a:cubicBezTo>
                <a:cubicBezTo>
                  <a:pt x="4062" y="11843"/>
                  <a:pt x="4084" y="11893"/>
                  <a:pt x="4116" y="11892"/>
                </a:cubicBezTo>
                <a:cubicBezTo>
                  <a:pt x="4148" y="11892"/>
                  <a:pt x="4177" y="11841"/>
                  <a:pt x="4182" y="11779"/>
                </a:cubicBezTo>
                <a:cubicBezTo>
                  <a:pt x="4187" y="11717"/>
                  <a:pt x="4166" y="11667"/>
                  <a:pt x="4134" y="11668"/>
                </a:cubicBezTo>
                <a:close/>
                <a:moveTo>
                  <a:pt x="4290" y="11668"/>
                </a:moveTo>
                <a:cubicBezTo>
                  <a:pt x="4258" y="11668"/>
                  <a:pt x="4228" y="11719"/>
                  <a:pt x="4223" y="11781"/>
                </a:cubicBezTo>
                <a:cubicBezTo>
                  <a:pt x="4218" y="11843"/>
                  <a:pt x="4240" y="11893"/>
                  <a:pt x="4272" y="11892"/>
                </a:cubicBezTo>
                <a:cubicBezTo>
                  <a:pt x="4304" y="11892"/>
                  <a:pt x="4334" y="11841"/>
                  <a:pt x="4339" y="11779"/>
                </a:cubicBezTo>
                <a:cubicBezTo>
                  <a:pt x="4343" y="11717"/>
                  <a:pt x="4322" y="11667"/>
                  <a:pt x="4290" y="11668"/>
                </a:cubicBezTo>
                <a:close/>
                <a:moveTo>
                  <a:pt x="17016" y="11869"/>
                </a:moveTo>
                <a:cubicBezTo>
                  <a:pt x="16984" y="11869"/>
                  <a:pt x="16963" y="11921"/>
                  <a:pt x="16970" y="11984"/>
                </a:cubicBezTo>
                <a:cubicBezTo>
                  <a:pt x="16978" y="12046"/>
                  <a:pt x="17009" y="12097"/>
                  <a:pt x="17041" y="12097"/>
                </a:cubicBezTo>
                <a:cubicBezTo>
                  <a:pt x="17073" y="12097"/>
                  <a:pt x="17094" y="12045"/>
                  <a:pt x="17087" y="11982"/>
                </a:cubicBezTo>
                <a:cubicBezTo>
                  <a:pt x="17079" y="11919"/>
                  <a:pt x="17048" y="11869"/>
                  <a:pt x="17016" y="11869"/>
                </a:cubicBezTo>
                <a:close/>
                <a:moveTo>
                  <a:pt x="17172" y="11869"/>
                </a:moveTo>
                <a:cubicBezTo>
                  <a:pt x="17140" y="11869"/>
                  <a:pt x="17120" y="11921"/>
                  <a:pt x="17127" y="11984"/>
                </a:cubicBezTo>
                <a:cubicBezTo>
                  <a:pt x="17134" y="12046"/>
                  <a:pt x="17166" y="12097"/>
                  <a:pt x="17198" y="12097"/>
                </a:cubicBezTo>
                <a:cubicBezTo>
                  <a:pt x="17230" y="12096"/>
                  <a:pt x="17250" y="12045"/>
                  <a:pt x="17243" y="11982"/>
                </a:cubicBezTo>
                <a:cubicBezTo>
                  <a:pt x="17236" y="11919"/>
                  <a:pt x="17204" y="11869"/>
                  <a:pt x="17172" y="11869"/>
                </a:cubicBezTo>
                <a:close/>
                <a:moveTo>
                  <a:pt x="17348" y="11869"/>
                </a:moveTo>
                <a:cubicBezTo>
                  <a:pt x="17316" y="11869"/>
                  <a:pt x="17295" y="11921"/>
                  <a:pt x="17303" y="11984"/>
                </a:cubicBezTo>
                <a:cubicBezTo>
                  <a:pt x="17310" y="12046"/>
                  <a:pt x="17343" y="12097"/>
                  <a:pt x="17375" y="12097"/>
                </a:cubicBezTo>
                <a:cubicBezTo>
                  <a:pt x="17407" y="12096"/>
                  <a:pt x="17427" y="12045"/>
                  <a:pt x="17419" y="11982"/>
                </a:cubicBezTo>
                <a:cubicBezTo>
                  <a:pt x="17412" y="11919"/>
                  <a:pt x="17380" y="11869"/>
                  <a:pt x="17348" y="11869"/>
                </a:cubicBezTo>
                <a:close/>
                <a:moveTo>
                  <a:pt x="9891" y="11919"/>
                </a:moveTo>
                <a:cubicBezTo>
                  <a:pt x="9859" y="11919"/>
                  <a:pt x="9833" y="11970"/>
                  <a:pt x="9833" y="12032"/>
                </a:cubicBezTo>
                <a:cubicBezTo>
                  <a:pt x="9834" y="12095"/>
                  <a:pt x="9860" y="12146"/>
                  <a:pt x="9892" y="12145"/>
                </a:cubicBezTo>
                <a:cubicBezTo>
                  <a:pt x="9924" y="12145"/>
                  <a:pt x="9950" y="12095"/>
                  <a:pt x="9949" y="12032"/>
                </a:cubicBezTo>
                <a:cubicBezTo>
                  <a:pt x="9949" y="11970"/>
                  <a:pt x="9923" y="11919"/>
                  <a:pt x="9891" y="11919"/>
                </a:cubicBezTo>
                <a:close/>
                <a:moveTo>
                  <a:pt x="10066" y="11919"/>
                </a:moveTo>
                <a:cubicBezTo>
                  <a:pt x="10034" y="11919"/>
                  <a:pt x="10009" y="11970"/>
                  <a:pt x="10009" y="12032"/>
                </a:cubicBezTo>
                <a:cubicBezTo>
                  <a:pt x="10010" y="12095"/>
                  <a:pt x="10037" y="12146"/>
                  <a:pt x="10069" y="12145"/>
                </a:cubicBezTo>
                <a:cubicBezTo>
                  <a:pt x="10101" y="12145"/>
                  <a:pt x="10126" y="12095"/>
                  <a:pt x="10125" y="12032"/>
                </a:cubicBezTo>
                <a:cubicBezTo>
                  <a:pt x="10125" y="11970"/>
                  <a:pt x="10098" y="11919"/>
                  <a:pt x="10066" y="11919"/>
                </a:cubicBezTo>
                <a:close/>
                <a:moveTo>
                  <a:pt x="10223" y="11919"/>
                </a:moveTo>
                <a:cubicBezTo>
                  <a:pt x="10191" y="11919"/>
                  <a:pt x="10165" y="11970"/>
                  <a:pt x="10166" y="12032"/>
                </a:cubicBezTo>
                <a:cubicBezTo>
                  <a:pt x="10166" y="12095"/>
                  <a:pt x="10193" y="12146"/>
                  <a:pt x="10225" y="12145"/>
                </a:cubicBezTo>
                <a:cubicBezTo>
                  <a:pt x="10257" y="12145"/>
                  <a:pt x="10283" y="12095"/>
                  <a:pt x="10282" y="12032"/>
                </a:cubicBezTo>
                <a:cubicBezTo>
                  <a:pt x="10281" y="11970"/>
                  <a:pt x="10255" y="11919"/>
                  <a:pt x="10223" y="11919"/>
                </a:cubicBezTo>
                <a:close/>
                <a:moveTo>
                  <a:pt x="10399" y="11919"/>
                </a:moveTo>
                <a:cubicBezTo>
                  <a:pt x="10366" y="11919"/>
                  <a:pt x="10341" y="11970"/>
                  <a:pt x="10342" y="12032"/>
                </a:cubicBezTo>
                <a:cubicBezTo>
                  <a:pt x="10343" y="12095"/>
                  <a:pt x="10369" y="12146"/>
                  <a:pt x="10402" y="12145"/>
                </a:cubicBezTo>
                <a:cubicBezTo>
                  <a:pt x="10434" y="12145"/>
                  <a:pt x="10459" y="12095"/>
                  <a:pt x="10458" y="12032"/>
                </a:cubicBezTo>
                <a:cubicBezTo>
                  <a:pt x="10457" y="11970"/>
                  <a:pt x="10430" y="11919"/>
                  <a:pt x="10399" y="11919"/>
                </a:cubicBezTo>
                <a:close/>
                <a:moveTo>
                  <a:pt x="10554" y="11919"/>
                </a:moveTo>
                <a:cubicBezTo>
                  <a:pt x="10522" y="11919"/>
                  <a:pt x="10497" y="11970"/>
                  <a:pt x="10498" y="12032"/>
                </a:cubicBezTo>
                <a:cubicBezTo>
                  <a:pt x="10499" y="12095"/>
                  <a:pt x="10526" y="12146"/>
                  <a:pt x="10558" y="12145"/>
                </a:cubicBezTo>
                <a:cubicBezTo>
                  <a:pt x="10590" y="12145"/>
                  <a:pt x="10615" y="12095"/>
                  <a:pt x="10614" y="12032"/>
                </a:cubicBezTo>
                <a:cubicBezTo>
                  <a:pt x="10613" y="11970"/>
                  <a:pt x="10586" y="11919"/>
                  <a:pt x="10554" y="11919"/>
                </a:cubicBezTo>
                <a:close/>
                <a:moveTo>
                  <a:pt x="10730" y="11919"/>
                </a:moveTo>
                <a:cubicBezTo>
                  <a:pt x="10698" y="11919"/>
                  <a:pt x="10673" y="11970"/>
                  <a:pt x="10674" y="12032"/>
                </a:cubicBezTo>
                <a:cubicBezTo>
                  <a:pt x="10675" y="12095"/>
                  <a:pt x="10702" y="12146"/>
                  <a:pt x="10734" y="12145"/>
                </a:cubicBezTo>
                <a:cubicBezTo>
                  <a:pt x="10766" y="12145"/>
                  <a:pt x="10791" y="12095"/>
                  <a:pt x="10790" y="12032"/>
                </a:cubicBezTo>
                <a:cubicBezTo>
                  <a:pt x="10789" y="11970"/>
                  <a:pt x="10762" y="11919"/>
                  <a:pt x="10730" y="11919"/>
                </a:cubicBezTo>
                <a:close/>
                <a:moveTo>
                  <a:pt x="10886" y="11919"/>
                </a:moveTo>
                <a:cubicBezTo>
                  <a:pt x="10854" y="11919"/>
                  <a:pt x="10829" y="11970"/>
                  <a:pt x="10830" y="12032"/>
                </a:cubicBezTo>
                <a:cubicBezTo>
                  <a:pt x="10832" y="12095"/>
                  <a:pt x="10859" y="12146"/>
                  <a:pt x="10891" y="12145"/>
                </a:cubicBezTo>
                <a:cubicBezTo>
                  <a:pt x="10923" y="12145"/>
                  <a:pt x="10948" y="12095"/>
                  <a:pt x="10947" y="12032"/>
                </a:cubicBezTo>
                <a:cubicBezTo>
                  <a:pt x="10945" y="11970"/>
                  <a:pt x="10918" y="11919"/>
                  <a:pt x="10886" y="11919"/>
                </a:cubicBezTo>
                <a:close/>
                <a:moveTo>
                  <a:pt x="11062" y="11919"/>
                </a:moveTo>
                <a:cubicBezTo>
                  <a:pt x="11030" y="11919"/>
                  <a:pt x="11005" y="11970"/>
                  <a:pt x="11006" y="12032"/>
                </a:cubicBezTo>
                <a:cubicBezTo>
                  <a:pt x="11008" y="12095"/>
                  <a:pt x="11035" y="12146"/>
                  <a:pt x="11067" y="12145"/>
                </a:cubicBezTo>
                <a:cubicBezTo>
                  <a:pt x="11099" y="12145"/>
                  <a:pt x="11124" y="12095"/>
                  <a:pt x="11123" y="12032"/>
                </a:cubicBezTo>
                <a:cubicBezTo>
                  <a:pt x="11121" y="11970"/>
                  <a:pt x="11094" y="11919"/>
                  <a:pt x="11062" y="11919"/>
                </a:cubicBezTo>
                <a:close/>
                <a:moveTo>
                  <a:pt x="11218" y="11919"/>
                </a:moveTo>
                <a:cubicBezTo>
                  <a:pt x="11186" y="11919"/>
                  <a:pt x="11161" y="11970"/>
                  <a:pt x="11163" y="12032"/>
                </a:cubicBezTo>
                <a:cubicBezTo>
                  <a:pt x="11164" y="12095"/>
                  <a:pt x="11192" y="12146"/>
                  <a:pt x="11224" y="12145"/>
                </a:cubicBezTo>
                <a:cubicBezTo>
                  <a:pt x="11256" y="12145"/>
                  <a:pt x="11281" y="12095"/>
                  <a:pt x="11279" y="12032"/>
                </a:cubicBezTo>
                <a:cubicBezTo>
                  <a:pt x="11277" y="11970"/>
                  <a:pt x="11250" y="11919"/>
                  <a:pt x="11218" y="11919"/>
                </a:cubicBezTo>
                <a:close/>
                <a:moveTo>
                  <a:pt x="11374" y="11919"/>
                </a:moveTo>
                <a:cubicBezTo>
                  <a:pt x="11342" y="11919"/>
                  <a:pt x="11318" y="11971"/>
                  <a:pt x="11319" y="12034"/>
                </a:cubicBezTo>
                <a:cubicBezTo>
                  <a:pt x="11321" y="12096"/>
                  <a:pt x="11348" y="12146"/>
                  <a:pt x="11380" y="12145"/>
                </a:cubicBezTo>
                <a:cubicBezTo>
                  <a:pt x="11412" y="12145"/>
                  <a:pt x="11437" y="12095"/>
                  <a:pt x="11435" y="12032"/>
                </a:cubicBezTo>
                <a:cubicBezTo>
                  <a:pt x="11433" y="11970"/>
                  <a:pt x="11406" y="11919"/>
                  <a:pt x="11374" y="11919"/>
                </a:cubicBezTo>
                <a:close/>
                <a:moveTo>
                  <a:pt x="11550" y="11919"/>
                </a:moveTo>
                <a:cubicBezTo>
                  <a:pt x="11517" y="11919"/>
                  <a:pt x="11493" y="11971"/>
                  <a:pt x="11495" y="12034"/>
                </a:cubicBezTo>
                <a:cubicBezTo>
                  <a:pt x="11497" y="12096"/>
                  <a:pt x="11525" y="12146"/>
                  <a:pt x="11557" y="12145"/>
                </a:cubicBezTo>
                <a:cubicBezTo>
                  <a:pt x="11589" y="12145"/>
                  <a:pt x="11613" y="12095"/>
                  <a:pt x="11611" y="12032"/>
                </a:cubicBezTo>
                <a:cubicBezTo>
                  <a:pt x="11609" y="11970"/>
                  <a:pt x="11581" y="11919"/>
                  <a:pt x="11550" y="11919"/>
                </a:cubicBezTo>
                <a:close/>
                <a:moveTo>
                  <a:pt x="11706" y="11919"/>
                </a:moveTo>
                <a:cubicBezTo>
                  <a:pt x="11674" y="11919"/>
                  <a:pt x="11650" y="11971"/>
                  <a:pt x="11652" y="12034"/>
                </a:cubicBezTo>
                <a:cubicBezTo>
                  <a:pt x="11654" y="12096"/>
                  <a:pt x="11681" y="12146"/>
                  <a:pt x="11713" y="12145"/>
                </a:cubicBezTo>
                <a:cubicBezTo>
                  <a:pt x="11745" y="12145"/>
                  <a:pt x="11770" y="12095"/>
                  <a:pt x="11768" y="12032"/>
                </a:cubicBezTo>
                <a:cubicBezTo>
                  <a:pt x="11765" y="11970"/>
                  <a:pt x="11738" y="11919"/>
                  <a:pt x="11706" y="11919"/>
                </a:cubicBezTo>
                <a:close/>
                <a:moveTo>
                  <a:pt x="11882" y="11919"/>
                </a:moveTo>
                <a:cubicBezTo>
                  <a:pt x="11850" y="11919"/>
                  <a:pt x="11825" y="11971"/>
                  <a:pt x="11828" y="12034"/>
                </a:cubicBezTo>
                <a:cubicBezTo>
                  <a:pt x="11830" y="12096"/>
                  <a:pt x="11858" y="12146"/>
                  <a:pt x="11890" y="12145"/>
                </a:cubicBezTo>
                <a:cubicBezTo>
                  <a:pt x="11922" y="12145"/>
                  <a:pt x="11946" y="12095"/>
                  <a:pt x="11944" y="12032"/>
                </a:cubicBezTo>
                <a:cubicBezTo>
                  <a:pt x="11941" y="11970"/>
                  <a:pt x="11914" y="11919"/>
                  <a:pt x="11882" y="11919"/>
                </a:cubicBezTo>
                <a:close/>
                <a:moveTo>
                  <a:pt x="15864" y="11919"/>
                </a:moveTo>
                <a:cubicBezTo>
                  <a:pt x="15832" y="11919"/>
                  <a:pt x="15811" y="11971"/>
                  <a:pt x="15817" y="12034"/>
                </a:cubicBezTo>
                <a:cubicBezTo>
                  <a:pt x="15823" y="12097"/>
                  <a:pt x="15854" y="12147"/>
                  <a:pt x="15886" y="12147"/>
                </a:cubicBezTo>
                <a:cubicBezTo>
                  <a:pt x="15918" y="12147"/>
                  <a:pt x="15939" y="12095"/>
                  <a:pt x="15933" y="12032"/>
                </a:cubicBezTo>
                <a:cubicBezTo>
                  <a:pt x="15927" y="11970"/>
                  <a:pt x="15896" y="11919"/>
                  <a:pt x="15864" y="11919"/>
                </a:cubicBezTo>
                <a:close/>
                <a:moveTo>
                  <a:pt x="16196" y="11919"/>
                </a:moveTo>
                <a:cubicBezTo>
                  <a:pt x="16164" y="11919"/>
                  <a:pt x="16143" y="11971"/>
                  <a:pt x="16149" y="12034"/>
                </a:cubicBezTo>
                <a:cubicBezTo>
                  <a:pt x="16156" y="12097"/>
                  <a:pt x="16187" y="12147"/>
                  <a:pt x="16219" y="12147"/>
                </a:cubicBezTo>
                <a:cubicBezTo>
                  <a:pt x="16251" y="12147"/>
                  <a:pt x="16272" y="12095"/>
                  <a:pt x="16265" y="12032"/>
                </a:cubicBezTo>
                <a:cubicBezTo>
                  <a:pt x="16259" y="11969"/>
                  <a:pt x="16228" y="11919"/>
                  <a:pt x="16196" y="11919"/>
                </a:cubicBezTo>
                <a:close/>
                <a:moveTo>
                  <a:pt x="3120" y="11969"/>
                </a:moveTo>
                <a:cubicBezTo>
                  <a:pt x="3088" y="11970"/>
                  <a:pt x="3057" y="12020"/>
                  <a:pt x="3051" y="12083"/>
                </a:cubicBezTo>
                <a:cubicBezTo>
                  <a:pt x="3045" y="12145"/>
                  <a:pt x="3066" y="12194"/>
                  <a:pt x="3098" y="12194"/>
                </a:cubicBezTo>
                <a:cubicBezTo>
                  <a:pt x="3130" y="12194"/>
                  <a:pt x="3161" y="12143"/>
                  <a:pt x="3167" y="12081"/>
                </a:cubicBezTo>
                <a:cubicBezTo>
                  <a:pt x="3173" y="12019"/>
                  <a:pt x="3152" y="11969"/>
                  <a:pt x="3120" y="11969"/>
                </a:cubicBezTo>
                <a:close/>
                <a:moveTo>
                  <a:pt x="3276" y="11969"/>
                </a:moveTo>
                <a:cubicBezTo>
                  <a:pt x="3244" y="11970"/>
                  <a:pt x="3213" y="12020"/>
                  <a:pt x="3207" y="12083"/>
                </a:cubicBezTo>
                <a:cubicBezTo>
                  <a:pt x="3201" y="12145"/>
                  <a:pt x="3222" y="12195"/>
                  <a:pt x="3254" y="12194"/>
                </a:cubicBezTo>
                <a:cubicBezTo>
                  <a:pt x="3286" y="12194"/>
                  <a:pt x="3317" y="12143"/>
                  <a:pt x="3323" y="12081"/>
                </a:cubicBezTo>
                <a:cubicBezTo>
                  <a:pt x="3329" y="12019"/>
                  <a:pt x="3308" y="11969"/>
                  <a:pt x="3276" y="11969"/>
                </a:cubicBezTo>
                <a:close/>
                <a:moveTo>
                  <a:pt x="3452" y="11969"/>
                </a:moveTo>
                <a:cubicBezTo>
                  <a:pt x="3420" y="11970"/>
                  <a:pt x="3389" y="12020"/>
                  <a:pt x="3383" y="12083"/>
                </a:cubicBezTo>
                <a:cubicBezTo>
                  <a:pt x="3377" y="12145"/>
                  <a:pt x="3398" y="12194"/>
                  <a:pt x="3430" y="12194"/>
                </a:cubicBezTo>
                <a:cubicBezTo>
                  <a:pt x="3462" y="12194"/>
                  <a:pt x="3493" y="12143"/>
                  <a:pt x="3499" y="12081"/>
                </a:cubicBezTo>
                <a:cubicBezTo>
                  <a:pt x="3505" y="12019"/>
                  <a:pt x="3484" y="11969"/>
                  <a:pt x="3452" y="11969"/>
                </a:cubicBezTo>
                <a:close/>
                <a:moveTo>
                  <a:pt x="3607" y="11969"/>
                </a:moveTo>
                <a:cubicBezTo>
                  <a:pt x="3575" y="11970"/>
                  <a:pt x="3545" y="12020"/>
                  <a:pt x="3539" y="12083"/>
                </a:cubicBezTo>
                <a:cubicBezTo>
                  <a:pt x="3533" y="12145"/>
                  <a:pt x="3555" y="12194"/>
                  <a:pt x="3587" y="12194"/>
                </a:cubicBezTo>
                <a:cubicBezTo>
                  <a:pt x="3619" y="12194"/>
                  <a:pt x="3649" y="12143"/>
                  <a:pt x="3655" y="12081"/>
                </a:cubicBezTo>
                <a:cubicBezTo>
                  <a:pt x="3661" y="12019"/>
                  <a:pt x="3639" y="11969"/>
                  <a:pt x="3607" y="11969"/>
                </a:cubicBezTo>
                <a:close/>
                <a:moveTo>
                  <a:pt x="3783" y="11969"/>
                </a:moveTo>
                <a:cubicBezTo>
                  <a:pt x="3751" y="11970"/>
                  <a:pt x="3720" y="12020"/>
                  <a:pt x="3715" y="12083"/>
                </a:cubicBezTo>
                <a:cubicBezTo>
                  <a:pt x="3709" y="12145"/>
                  <a:pt x="3731" y="12194"/>
                  <a:pt x="3763" y="12194"/>
                </a:cubicBezTo>
                <a:cubicBezTo>
                  <a:pt x="3795" y="12194"/>
                  <a:pt x="3826" y="12143"/>
                  <a:pt x="3831" y="12081"/>
                </a:cubicBezTo>
                <a:cubicBezTo>
                  <a:pt x="3836" y="12019"/>
                  <a:pt x="3815" y="11969"/>
                  <a:pt x="3783" y="11969"/>
                </a:cubicBezTo>
                <a:close/>
                <a:moveTo>
                  <a:pt x="3939" y="11969"/>
                </a:moveTo>
                <a:cubicBezTo>
                  <a:pt x="3907" y="11970"/>
                  <a:pt x="3877" y="12020"/>
                  <a:pt x="3871" y="12083"/>
                </a:cubicBezTo>
                <a:cubicBezTo>
                  <a:pt x="3866" y="12145"/>
                  <a:pt x="3888" y="12194"/>
                  <a:pt x="3920" y="12194"/>
                </a:cubicBezTo>
                <a:cubicBezTo>
                  <a:pt x="3952" y="12194"/>
                  <a:pt x="3982" y="12143"/>
                  <a:pt x="3987" y="12081"/>
                </a:cubicBezTo>
                <a:cubicBezTo>
                  <a:pt x="3993" y="12019"/>
                  <a:pt x="3971" y="11969"/>
                  <a:pt x="3939" y="11969"/>
                </a:cubicBezTo>
                <a:close/>
                <a:moveTo>
                  <a:pt x="4114" y="11969"/>
                </a:moveTo>
                <a:cubicBezTo>
                  <a:pt x="4082" y="11970"/>
                  <a:pt x="4052" y="12020"/>
                  <a:pt x="4047" y="12083"/>
                </a:cubicBezTo>
                <a:cubicBezTo>
                  <a:pt x="4042" y="12145"/>
                  <a:pt x="4064" y="12194"/>
                  <a:pt x="4096" y="12194"/>
                </a:cubicBezTo>
                <a:cubicBezTo>
                  <a:pt x="4128" y="12194"/>
                  <a:pt x="4158" y="12143"/>
                  <a:pt x="4163" y="12081"/>
                </a:cubicBezTo>
                <a:cubicBezTo>
                  <a:pt x="4168" y="12019"/>
                  <a:pt x="4146" y="11969"/>
                  <a:pt x="4114" y="11969"/>
                </a:cubicBezTo>
                <a:close/>
                <a:moveTo>
                  <a:pt x="4271" y="11969"/>
                </a:moveTo>
                <a:cubicBezTo>
                  <a:pt x="4239" y="11970"/>
                  <a:pt x="4209" y="12020"/>
                  <a:pt x="4204" y="12083"/>
                </a:cubicBezTo>
                <a:cubicBezTo>
                  <a:pt x="4199" y="12145"/>
                  <a:pt x="4220" y="12194"/>
                  <a:pt x="4252" y="12194"/>
                </a:cubicBezTo>
                <a:cubicBezTo>
                  <a:pt x="4285" y="12194"/>
                  <a:pt x="4315" y="12143"/>
                  <a:pt x="4320" y="12081"/>
                </a:cubicBezTo>
                <a:cubicBezTo>
                  <a:pt x="4325" y="12019"/>
                  <a:pt x="4303" y="11969"/>
                  <a:pt x="4271" y="11969"/>
                </a:cubicBezTo>
                <a:close/>
                <a:moveTo>
                  <a:pt x="4446" y="11969"/>
                </a:moveTo>
                <a:cubicBezTo>
                  <a:pt x="4414" y="11970"/>
                  <a:pt x="4384" y="12020"/>
                  <a:pt x="4380" y="12083"/>
                </a:cubicBezTo>
                <a:cubicBezTo>
                  <a:pt x="4375" y="12145"/>
                  <a:pt x="4397" y="12194"/>
                  <a:pt x="4429" y="12194"/>
                </a:cubicBezTo>
                <a:cubicBezTo>
                  <a:pt x="4461" y="12194"/>
                  <a:pt x="4491" y="12143"/>
                  <a:pt x="4496" y="12081"/>
                </a:cubicBezTo>
                <a:cubicBezTo>
                  <a:pt x="4500" y="12019"/>
                  <a:pt x="4478" y="11969"/>
                  <a:pt x="4446" y="11969"/>
                </a:cubicBezTo>
                <a:close/>
                <a:moveTo>
                  <a:pt x="9071" y="11969"/>
                </a:moveTo>
                <a:cubicBezTo>
                  <a:pt x="9039" y="11970"/>
                  <a:pt x="9013" y="12020"/>
                  <a:pt x="9012" y="12083"/>
                </a:cubicBezTo>
                <a:cubicBezTo>
                  <a:pt x="9012" y="12145"/>
                  <a:pt x="9038" y="12196"/>
                  <a:pt x="9070" y="12196"/>
                </a:cubicBezTo>
                <a:cubicBezTo>
                  <a:pt x="9102" y="12196"/>
                  <a:pt x="9128" y="12145"/>
                  <a:pt x="9128" y="12083"/>
                </a:cubicBezTo>
                <a:cubicBezTo>
                  <a:pt x="9129" y="12020"/>
                  <a:pt x="9103" y="11969"/>
                  <a:pt x="9071" y="11969"/>
                </a:cubicBezTo>
                <a:close/>
                <a:moveTo>
                  <a:pt x="9227" y="11969"/>
                </a:moveTo>
                <a:cubicBezTo>
                  <a:pt x="9195" y="11970"/>
                  <a:pt x="9169" y="12020"/>
                  <a:pt x="9169" y="12083"/>
                </a:cubicBezTo>
                <a:cubicBezTo>
                  <a:pt x="9168" y="12145"/>
                  <a:pt x="9194" y="12196"/>
                  <a:pt x="9226" y="12196"/>
                </a:cubicBezTo>
                <a:cubicBezTo>
                  <a:pt x="9258" y="12195"/>
                  <a:pt x="9285" y="12145"/>
                  <a:pt x="9285" y="12083"/>
                </a:cubicBezTo>
                <a:cubicBezTo>
                  <a:pt x="9285" y="12020"/>
                  <a:pt x="9259" y="11969"/>
                  <a:pt x="9227" y="11969"/>
                </a:cubicBezTo>
                <a:close/>
                <a:moveTo>
                  <a:pt x="9403" y="11969"/>
                </a:moveTo>
                <a:cubicBezTo>
                  <a:pt x="9371" y="11970"/>
                  <a:pt x="9345" y="12020"/>
                  <a:pt x="9345" y="12083"/>
                </a:cubicBezTo>
                <a:cubicBezTo>
                  <a:pt x="9345" y="12145"/>
                  <a:pt x="9371" y="12196"/>
                  <a:pt x="9403" y="12196"/>
                </a:cubicBezTo>
                <a:cubicBezTo>
                  <a:pt x="9435" y="12196"/>
                  <a:pt x="9461" y="12145"/>
                  <a:pt x="9461" y="12083"/>
                </a:cubicBezTo>
                <a:cubicBezTo>
                  <a:pt x="9461" y="12020"/>
                  <a:pt x="9435" y="11969"/>
                  <a:pt x="9403" y="11969"/>
                </a:cubicBezTo>
                <a:close/>
                <a:moveTo>
                  <a:pt x="9559" y="11969"/>
                </a:moveTo>
                <a:cubicBezTo>
                  <a:pt x="9527" y="11970"/>
                  <a:pt x="9501" y="12020"/>
                  <a:pt x="9501" y="12083"/>
                </a:cubicBezTo>
                <a:cubicBezTo>
                  <a:pt x="9501" y="12145"/>
                  <a:pt x="9527" y="12196"/>
                  <a:pt x="9559" y="12196"/>
                </a:cubicBezTo>
                <a:cubicBezTo>
                  <a:pt x="9591" y="12196"/>
                  <a:pt x="9617" y="12145"/>
                  <a:pt x="9617" y="12083"/>
                </a:cubicBezTo>
                <a:cubicBezTo>
                  <a:pt x="9617" y="12020"/>
                  <a:pt x="9591" y="11969"/>
                  <a:pt x="9559" y="11969"/>
                </a:cubicBezTo>
                <a:close/>
                <a:moveTo>
                  <a:pt x="9734" y="11969"/>
                </a:moveTo>
                <a:cubicBezTo>
                  <a:pt x="9702" y="11970"/>
                  <a:pt x="9677" y="12020"/>
                  <a:pt x="9677" y="12083"/>
                </a:cubicBezTo>
                <a:cubicBezTo>
                  <a:pt x="9677" y="12145"/>
                  <a:pt x="9704" y="12196"/>
                  <a:pt x="9736" y="12196"/>
                </a:cubicBezTo>
                <a:cubicBezTo>
                  <a:pt x="9768" y="12195"/>
                  <a:pt x="9793" y="12145"/>
                  <a:pt x="9793" y="12083"/>
                </a:cubicBezTo>
                <a:cubicBezTo>
                  <a:pt x="9793" y="12020"/>
                  <a:pt x="9766" y="11969"/>
                  <a:pt x="9734" y="11969"/>
                </a:cubicBezTo>
                <a:close/>
                <a:moveTo>
                  <a:pt x="2456" y="12020"/>
                </a:moveTo>
                <a:cubicBezTo>
                  <a:pt x="2424" y="12020"/>
                  <a:pt x="2393" y="12071"/>
                  <a:pt x="2386" y="12133"/>
                </a:cubicBezTo>
                <a:cubicBezTo>
                  <a:pt x="2379" y="12195"/>
                  <a:pt x="2400" y="12245"/>
                  <a:pt x="2432" y="12244"/>
                </a:cubicBezTo>
                <a:cubicBezTo>
                  <a:pt x="2464" y="12244"/>
                  <a:pt x="2495" y="12193"/>
                  <a:pt x="2502" y="12131"/>
                </a:cubicBezTo>
                <a:cubicBezTo>
                  <a:pt x="2509" y="12069"/>
                  <a:pt x="2488" y="12019"/>
                  <a:pt x="2456" y="12020"/>
                </a:cubicBezTo>
                <a:close/>
                <a:moveTo>
                  <a:pt x="2612" y="12020"/>
                </a:moveTo>
                <a:cubicBezTo>
                  <a:pt x="2580" y="12020"/>
                  <a:pt x="2549" y="12071"/>
                  <a:pt x="2542" y="12133"/>
                </a:cubicBezTo>
                <a:cubicBezTo>
                  <a:pt x="2536" y="12195"/>
                  <a:pt x="2557" y="12245"/>
                  <a:pt x="2589" y="12244"/>
                </a:cubicBezTo>
                <a:cubicBezTo>
                  <a:pt x="2621" y="12244"/>
                  <a:pt x="2652" y="12193"/>
                  <a:pt x="2658" y="12131"/>
                </a:cubicBezTo>
                <a:cubicBezTo>
                  <a:pt x="2665" y="12069"/>
                  <a:pt x="2644" y="12019"/>
                  <a:pt x="2612" y="12020"/>
                </a:cubicBezTo>
                <a:close/>
                <a:moveTo>
                  <a:pt x="2768" y="12020"/>
                </a:moveTo>
                <a:cubicBezTo>
                  <a:pt x="2736" y="12020"/>
                  <a:pt x="2705" y="12071"/>
                  <a:pt x="2699" y="12133"/>
                </a:cubicBezTo>
                <a:cubicBezTo>
                  <a:pt x="2692" y="12195"/>
                  <a:pt x="2713" y="12245"/>
                  <a:pt x="2745" y="12244"/>
                </a:cubicBezTo>
                <a:cubicBezTo>
                  <a:pt x="2777" y="12244"/>
                  <a:pt x="2809" y="12193"/>
                  <a:pt x="2815" y="12131"/>
                </a:cubicBezTo>
                <a:cubicBezTo>
                  <a:pt x="2821" y="12069"/>
                  <a:pt x="2800" y="12019"/>
                  <a:pt x="2768" y="12020"/>
                </a:cubicBezTo>
                <a:close/>
                <a:moveTo>
                  <a:pt x="2944" y="12020"/>
                </a:moveTo>
                <a:cubicBezTo>
                  <a:pt x="2912" y="12020"/>
                  <a:pt x="2881" y="12071"/>
                  <a:pt x="2875" y="12133"/>
                </a:cubicBezTo>
                <a:cubicBezTo>
                  <a:pt x="2868" y="12195"/>
                  <a:pt x="2889" y="12245"/>
                  <a:pt x="2921" y="12244"/>
                </a:cubicBezTo>
                <a:cubicBezTo>
                  <a:pt x="2953" y="12244"/>
                  <a:pt x="2985" y="12193"/>
                  <a:pt x="2991" y="12131"/>
                </a:cubicBezTo>
                <a:cubicBezTo>
                  <a:pt x="2997" y="12069"/>
                  <a:pt x="2976" y="12019"/>
                  <a:pt x="2944" y="12020"/>
                </a:cubicBezTo>
                <a:close/>
                <a:moveTo>
                  <a:pt x="18207" y="12171"/>
                </a:moveTo>
                <a:cubicBezTo>
                  <a:pt x="18175" y="12171"/>
                  <a:pt x="18155" y="12222"/>
                  <a:pt x="18164" y="12285"/>
                </a:cubicBezTo>
                <a:cubicBezTo>
                  <a:pt x="18172" y="12348"/>
                  <a:pt x="18205" y="12399"/>
                  <a:pt x="18237" y="12398"/>
                </a:cubicBezTo>
                <a:cubicBezTo>
                  <a:pt x="18269" y="12398"/>
                  <a:pt x="18289" y="12347"/>
                  <a:pt x="18280" y="12284"/>
                </a:cubicBezTo>
                <a:cubicBezTo>
                  <a:pt x="18272" y="12221"/>
                  <a:pt x="18239" y="12170"/>
                  <a:pt x="18207" y="12171"/>
                </a:cubicBezTo>
                <a:close/>
                <a:moveTo>
                  <a:pt x="15884" y="12221"/>
                </a:moveTo>
                <a:cubicBezTo>
                  <a:pt x="15851" y="12221"/>
                  <a:pt x="15831" y="12273"/>
                  <a:pt x="15837" y="12336"/>
                </a:cubicBezTo>
                <a:cubicBezTo>
                  <a:pt x="15843" y="12399"/>
                  <a:pt x="15873" y="12449"/>
                  <a:pt x="15906" y="12449"/>
                </a:cubicBezTo>
                <a:cubicBezTo>
                  <a:pt x="15938" y="12448"/>
                  <a:pt x="15959" y="12397"/>
                  <a:pt x="15953" y="12334"/>
                </a:cubicBezTo>
                <a:cubicBezTo>
                  <a:pt x="15947" y="12271"/>
                  <a:pt x="15916" y="12221"/>
                  <a:pt x="15884" y="12221"/>
                </a:cubicBezTo>
                <a:close/>
                <a:moveTo>
                  <a:pt x="16060" y="12221"/>
                </a:moveTo>
                <a:cubicBezTo>
                  <a:pt x="16027" y="12221"/>
                  <a:pt x="16006" y="12273"/>
                  <a:pt x="16012" y="12336"/>
                </a:cubicBezTo>
                <a:cubicBezTo>
                  <a:pt x="16019" y="12399"/>
                  <a:pt x="16050" y="12449"/>
                  <a:pt x="16082" y="12449"/>
                </a:cubicBezTo>
                <a:cubicBezTo>
                  <a:pt x="16114" y="12449"/>
                  <a:pt x="16135" y="12397"/>
                  <a:pt x="16129" y="12334"/>
                </a:cubicBezTo>
                <a:cubicBezTo>
                  <a:pt x="16123" y="12271"/>
                  <a:pt x="16092" y="12221"/>
                  <a:pt x="16060" y="12221"/>
                </a:cubicBezTo>
                <a:close/>
                <a:moveTo>
                  <a:pt x="16215" y="12221"/>
                </a:moveTo>
                <a:cubicBezTo>
                  <a:pt x="16183" y="12221"/>
                  <a:pt x="16163" y="12273"/>
                  <a:pt x="16169" y="12336"/>
                </a:cubicBezTo>
                <a:cubicBezTo>
                  <a:pt x="16175" y="12399"/>
                  <a:pt x="16206" y="12449"/>
                  <a:pt x="16239" y="12449"/>
                </a:cubicBezTo>
                <a:cubicBezTo>
                  <a:pt x="16271" y="12449"/>
                  <a:pt x="16292" y="12397"/>
                  <a:pt x="16286" y="12334"/>
                </a:cubicBezTo>
                <a:cubicBezTo>
                  <a:pt x="16279" y="12271"/>
                  <a:pt x="16247" y="12221"/>
                  <a:pt x="16215" y="12221"/>
                </a:cubicBezTo>
                <a:close/>
                <a:moveTo>
                  <a:pt x="16879" y="12221"/>
                </a:moveTo>
                <a:cubicBezTo>
                  <a:pt x="16847" y="12221"/>
                  <a:pt x="16827" y="12273"/>
                  <a:pt x="16834" y="12336"/>
                </a:cubicBezTo>
                <a:cubicBezTo>
                  <a:pt x="16841" y="12399"/>
                  <a:pt x="16872" y="12449"/>
                  <a:pt x="16904" y="12449"/>
                </a:cubicBezTo>
                <a:cubicBezTo>
                  <a:pt x="16937" y="12449"/>
                  <a:pt x="16957" y="12397"/>
                  <a:pt x="16950" y="12334"/>
                </a:cubicBezTo>
                <a:cubicBezTo>
                  <a:pt x="16943" y="12271"/>
                  <a:pt x="16912" y="12221"/>
                  <a:pt x="16879" y="12221"/>
                </a:cubicBezTo>
                <a:close/>
                <a:moveTo>
                  <a:pt x="17055" y="12221"/>
                </a:moveTo>
                <a:cubicBezTo>
                  <a:pt x="17023" y="12221"/>
                  <a:pt x="17003" y="12273"/>
                  <a:pt x="17010" y="12336"/>
                </a:cubicBezTo>
                <a:cubicBezTo>
                  <a:pt x="17017" y="12399"/>
                  <a:pt x="17049" y="12449"/>
                  <a:pt x="17081" y="12449"/>
                </a:cubicBezTo>
                <a:cubicBezTo>
                  <a:pt x="17113" y="12449"/>
                  <a:pt x="17133" y="12397"/>
                  <a:pt x="17126" y="12334"/>
                </a:cubicBezTo>
                <a:cubicBezTo>
                  <a:pt x="17119" y="12271"/>
                  <a:pt x="17088" y="12221"/>
                  <a:pt x="17055" y="12221"/>
                </a:cubicBezTo>
                <a:close/>
                <a:moveTo>
                  <a:pt x="17211" y="12221"/>
                </a:moveTo>
                <a:cubicBezTo>
                  <a:pt x="17179" y="12221"/>
                  <a:pt x="17159" y="12273"/>
                  <a:pt x="17166" y="12336"/>
                </a:cubicBezTo>
                <a:cubicBezTo>
                  <a:pt x="17173" y="12399"/>
                  <a:pt x="17205" y="12449"/>
                  <a:pt x="17237" y="12449"/>
                </a:cubicBezTo>
                <a:cubicBezTo>
                  <a:pt x="17270" y="12449"/>
                  <a:pt x="17290" y="12397"/>
                  <a:pt x="17283" y="12334"/>
                </a:cubicBezTo>
                <a:cubicBezTo>
                  <a:pt x="17275" y="12271"/>
                  <a:pt x="17243" y="12221"/>
                  <a:pt x="17211" y="12221"/>
                </a:cubicBezTo>
                <a:close/>
                <a:moveTo>
                  <a:pt x="17387" y="12221"/>
                </a:moveTo>
                <a:cubicBezTo>
                  <a:pt x="17355" y="12221"/>
                  <a:pt x="17335" y="12273"/>
                  <a:pt x="17342" y="12336"/>
                </a:cubicBezTo>
                <a:cubicBezTo>
                  <a:pt x="17349" y="12399"/>
                  <a:pt x="17382" y="12449"/>
                  <a:pt x="17414" y="12449"/>
                </a:cubicBezTo>
                <a:cubicBezTo>
                  <a:pt x="17446" y="12448"/>
                  <a:pt x="17466" y="12397"/>
                  <a:pt x="17459" y="12334"/>
                </a:cubicBezTo>
                <a:cubicBezTo>
                  <a:pt x="17451" y="12271"/>
                  <a:pt x="17419" y="12221"/>
                  <a:pt x="17387" y="12221"/>
                </a:cubicBezTo>
                <a:close/>
                <a:moveTo>
                  <a:pt x="9227" y="12271"/>
                </a:moveTo>
                <a:cubicBezTo>
                  <a:pt x="9195" y="12271"/>
                  <a:pt x="9169" y="12322"/>
                  <a:pt x="9169" y="12384"/>
                </a:cubicBezTo>
                <a:cubicBezTo>
                  <a:pt x="9168" y="12447"/>
                  <a:pt x="9194" y="12498"/>
                  <a:pt x="9227" y="12498"/>
                </a:cubicBezTo>
                <a:cubicBezTo>
                  <a:pt x="9259" y="12497"/>
                  <a:pt x="9285" y="12445"/>
                  <a:pt x="9285" y="12383"/>
                </a:cubicBezTo>
                <a:cubicBezTo>
                  <a:pt x="9286" y="12320"/>
                  <a:pt x="9259" y="12271"/>
                  <a:pt x="9227" y="12271"/>
                </a:cubicBezTo>
                <a:close/>
                <a:moveTo>
                  <a:pt x="9403" y="12271"/>
                </a:moveTo>
                <a:cubicBezTo>
                  <a:pt x="9371" y="12271"/>
                  <a:pt x="9345" y="12322"/>
                  <a:pt x="9345" y="12384"/>
                </a:cubicBezTo>
                <a:cubicBezTo>
                  <a:pt x="9344" y="12447"/>
                  <a:pt x="9370" y="12498"/>
                  <a:pt x="9403" y="12498"/>
                </a:cubicBezTo>
                <a:cubicBezTo>
                  <a:pt x="9435" y="12497"/>
                  <a:pt x="9461" y="12447"/>
                  <a:pt x="9461" y="12384"/>
                </a:cubicBezTo>
                <a:cubicBezTo>
                  <a:pt x="9461" y="12322"/>
                  <a:pt x="9435" y="12271"/>
                  <a:pt x="9403" y="12271"/>
                </a:cubicBezTo>
                <a:close/>
                <a:moveTo>
                  <a:pt x="9559" y="12271"/>
                </a:moveTo>
                <a:cubicBezTo>
                  <a:pt x="9527" y="12272"/>
                  <a:pt x="9501" y="12322"/>
                  <a:pt x="9501" y="12384"/>
                </a:cubicBezTo>
                <a:cubicBezTo>
                  <a:pt x="9501" y="12447"/>
                  <a:pt x="9527" y="12498"/>
                  <a:pt x="9560" y="12498"/>
                </a:cubicBezTo>
                <a:cubicBezTo>
                  <a:pt x="9592" y="12497"/>
                  <a:pt x="9618" y="12447"/>
                  <a:pt x="9618" y="12384"/>
                </a:cubicBezTo>
                <a:cubicBezTo>
                  <a:pt x="9618" y="12322"/>
                  <a:pt x="9591" y="12271"/>
                  <a:pt x="9559" y="12271"/>
                </a:cubicBezTo>
                <a:close/>
                <a:moveTo>
                  <a:pt x="9735" y="12271"/>
                </a:moveTo>
                <a:cubicBezTo>
                  <a:pt x="9703" y="12272"/>
                  <a:pt x="9677" y="12322"/>
                  <a:pt x="9677" y="12384"/>
                </a:cubicBezTo>
                <a:cubicBezTo>
                  <a:pt x="9677" y="12447"/>
                  <a:pt x="9703" y="12498"/>
                  <a:pt x="9736" y="12498"/>
                </a:cubicBezTo>
                <a:cubicBezTo>
                  <a:pt x="9768" y="12497"/>
                  <a:pt x="9794" y="12447"/>
                  <a:pt x="9794" y="12384"/>
                </a:cubicBezTo>
                <a:cubicBezTo>
                  <a:pt x="9793" y="12322"/>
                  <a:pt x="9767" y="12271"/>
                  <a:pt x="9735" y="12271"/>
                </a:cubicBezTo>
                <a:close/>
                <a:moveTo>
                  <a:pt x="9891" y="12271"/>
                </a:moveTo>
                <a:cubicBezTo>
                  <a:pt x="9859" y="12271"/>
                  <a:pt x="9833" y="12322"/>
                  <a:pt x="9833" y="12384"/>
                </a:cubicBezTo>
                <a:cubicBezTo>
                  <a:pt x="9834" y="12447"/>
                  <a:pt x="9860" y="12498"/>
                  <a:pt x="9893" y="12498"/>
                </a:cubicBezTo>
                <a:cubicBezTo>
                  <a:pt x="9925" y="12497"/>
                  <a:pt x="9951" y="12445"/>
                  <a:pt x="9950" y="12383"/>
                </a:cubicBezTo>
                <a:cubicBezTo>
                  <a:pt x="9950" y="12320"/>
                  <a:pt x="9923" y="12271"/>
                  <a:pt x="9891" y="12271"/>
                </a:cubicBezTo>
                <a:close/>
                <a:moveTo>
                  <a:pt x="10067" y="12271"/>
                </a:moveTo>
                <a:cubicBezTo>
                  <a:pt x="10035" y="12271"/>
                  <a:pt x="10009" y="12322"/>
                  <a:pt x="10009" y="12384"/>
                </a:cubicBezTo>
                <a:cubicBezTo>
                  <a:pt x="10010" y="12447"/>
                  <a:pt x="10036" y="12498"/>
                  <a:pt x="10069" y="12498"/>
                </a:cubicBezTo>
                <a:cubicBezTo>
                  <a:pt x="10101" y="12497"/>
                  <a:pt x="10127" y="12447"/>
                  <a:pt x="10126" y="12384"/>
                </a:cubicBezTo>
                <a:cubicBezTo>
                  <a:pt x="10125" y="12322"/>
                  <a:pt x="10099" y="12271"/>
                  <a:pt x="10067" y="12271"/>
                </a:cubicBezTo>
                <a:close/>
                <a:moveTo>
                  <a:pt x="10223" y="12271"/>
                </a:moveTo>
                <a:cubicBezTo>
                  <a:pt x="10190" y="12271"/>
                  <a:pt x="10165" y="12322"/>
                  <a:pt x="10166" y="12384"/>
                </a:cubicBezTo>
                <a:cubicBezTo>
                  <a:pt x="10166" y="12447"/>
                  <a:pt x="10193" y="12498"/>
                  <a:pt x="10225" y="12498"/>
                </a:cubicBezTo>
                <a:cubicBezTo>
                  <a:pt x="10257" y="12497"/>
                  <a:pt x="10283" y="12447"/>
                  <a:pt x="10282" y="12384"/>
                </a:cubicBezTo>
                <a:cubicBezTo>
                  <a:pt x="10282" y="12322"/>
                  <a:pt x="10255" y="12271"/>
                  <a:pt x="10223" y="12271"/>
                </a:cubicBezTo>
                <a:close/>
                <a:moveTo>
                  <a:pt x="10399" y="12271"/>
                </a:moveTo>
                <a:cubicBezTo>
                  <a:pt x="10366" y="12271"/>
                  <a:pt x="10341" y="12322"/>
                  <a:pt x="10342" y="12384"/>
                </a:cubicBezTo>
                <a:cubicBezTo>
                  <a:pt x="10343" y="12447"/>
                  <a:pt x="10369" y="12498"/>
                  <a:pt x="10402" y="12498"/>
                </a:cubicBezTo>
                <a:cubicBezTo>
                  <a:pt x="10434" y="12497"/>
                  <a:pt x="10459" y="12447"/>
                  <a:pt x="10458" y="12384"/>
                </a:cubicBezTo>
                <a:cubicBezTo>
                  <a:pt x="10458" y="12322"/>
                  <a:pt x="10431" y="12271"/>
                  <a:pt x="10399" y="12271"/>
                </a:cubicBezTo>
                <a:close/>
                <a:moveTo>
                  <a:pt x="10554" y="12271"/>
                </a:moveTo>
                <a:cubicBezTo>
                  <a:pt x="10522" y="12272"/>
                  <a:pt x="10497" y="12322"/>
                  <a:pt x="10498" y="12384"/>
                </a:cubicBezTo>
                <a:cubicBezTo>
                  <a:pt x="10499" y="12447"/>
                  <a:pt x="10526" y="12498"/>
                  <a:pt x="10558" y="12498"/>
                </a:cubicBezTo>
                <a:cubicBezTo>
                  <a:pt x="10590" y="12497"/>
                  <a:pt x="10616" y="12447"/>
                  <a:pt x="10615" y="12384"/>
                </a:cubicBezTo>
                <a:cubicBezTo>
                  <a:pt x="10614" y="12322"/>
                  <a:pt x="10586" y="12271"/>
                  <a:pt x="10554" y="12271"/>
                </a:cubicBezTo>
                <a:close/>
                <a:moveTo>
                  <a:pt x="10730" y="12271"/>
                </a:moveTo>
                <a:cubicBezTo>
                  <a:pt x="10698" y="12271"/>
                  <a:pt x="10673" y="12322"/>
                  <a:pt x="10674" y="12384"/>
                </a:cubicBezTo>
                <a:cubicBezTo>
                  <a:pt x="10675" y="12447"/>
                  <a:pt x="10702" y="12498"/>
                  <a:pt x="10735" y="12498"/>
                </a:cubicBezTo>
                <a:cubicBezTo>
                  <a:pt x="10767" y="12497"/>
                  <a:pt x="10792" y="12447"/>
                  <a:pt x="10791" y="12384"/>
                </a:cubicBezTo>
                <a:cubicBezTo>
                  <a:pt x="10790" y="12322"/>
                  <a:pt x="10762" y="12271"/>
                  <a:pt x="10730" y="12271"/>
                </a:cubicBezTo>
                <a:close/>
                <a:moveTo>
                  <a:pt x="10906" y="12271"/>
                </a:moveTo>
                <a:cubicBezTo>
                  <a:pt x="10874" y="12271"/>
                  <a:pt x="10849" y="12322"/>
                  <a:pt x="10850" y="12384"/>
                </a:cubicBezTo>
                <a:cubicBezTo>
                  <a:pt x="10851" y="12447"/>
                  <a:pt x="10878" y="12498"/>
                  <a:pt x="10911" y="12498"/>
                </a:cubicBezTo>
                <a:cubicBezTo>
                  <a:pt x="10943" y="12497"/>
                  <a:pt x="10968" y="12447"/>
                  <a:pt x="10967" y="12384"/>
                </a:cubicBezTo>
                <a:cubicBezTo>
                  <a:pt x="10965" y="12322"/>
                  <a:pt x="10938" y="12271"/>
                  <a:pt x="10906" y="12271"/>
                </a:cubicBezTo>
                <a:close/>
                <a:moveTo>
                  <a:pt x="11062" y="12271"/>
                </a:moveTo>
                <a:cubicBezTo>
                  <a:pt x="11030" y="12272"/>
                  <a:pt x="11005" y="12322"/>
                  <a:pt x="11006" y="12384"/>
                </a:cubicBezTo>
                <a:cubicBezTo>
                  <a:pt x="11008" y="12447"/>
                  <a:pt x="11035" y="12498"/>
                  <a:pt x="11068" y="12498"/>
                </a:cubicBezTo>
                <a:cubicBezTo>
                  <a:pt x="11100" y="12497"/>
                  <a:pt x="11125" y="12447"/>
                  <a:pt x="11123" y="12384"/>
                </a:cubicBezTo>
                <a:cubicBezTo>
                  <a:pt x="11122" y="12322"/>
                  <a:pt x="11094" y="12271"/>
                  <a:pt x="11062" y="12271"/>
                </a:cubicBezTo>
                <a:close/>
                <a:moveTo>
                  <a:pt x="11238" y="12271"/>
                </a:moveTo>
                <a:cubicBezTo>
                  <a:pt x="11206" y="12272"/>
                  <a:pt x="11181" y="12322"/>
                  <a:pt x="11182" y="12384"/>
                </a:cubicBezTo>
                <a:cubicBezTo>
                  <a:pt x="11184" y="12447"/>
                  <a:pt x="11211" y="12498"/>
                  <a:pt x="11243" y="12498"/>
                </a:cubicBezTo>
                <a:cubicBezTo>
                  <a:pt x="11276" y="12497"/>
                  <a:pt x="11301" y="12447"/>
                  <a:pt x="11299" y="12384"/>
                </a:cubicBezTo>
                <a:cubicBezTo>
                  <a:pt x="11297" y="12322"/>
                  <a:pt x="11270" y="12271"/>
                  <a:pt x="11238" y="12271"/>
                </a:cubicBezTo>
                <a:close/>
                <a:moveTo>
                  <a:pt x="11394" y="12271"/>
                </a:moveTo>
                <a:cubicBezTo>
                  <a:pt x="11362" y="12271"/>
                  <a:pt x="11337" y="12322"/>
                  <a:pt x="11339" y="12384"/>
                </a:cubicBezTo>
                <a:cubicBezTo>
                  <a:pt x="11340" y="12447"/>
                  <a:pt x="11368" y="12498"/>
                  <a:pt x="11400" y="12498"/>
                </a:cubicBezTo>
                <a:cubicBezTo>
                  <a:pt x="11433" y="12497"/>
                  <a:pt x="11457" y="12447"/>
                  <a:pt x="11455" y="12384"/>
                </a:cubicBezTo>
                <a:cubicBezTo>
                  <a:pt x="11454" y="12322"/>
                  <a:pt x="11426" y="12271"/>
                  <a:pt x="11394" y="12271"/>
                </a:cubicBezTo>
                <a:close/>
                <a:moveTo>
                  <a:pt x="11570" y="12271"/>
                </a:moveTo>
                <a:cubicBezTo>
                  <a:pt x="11538" y="12271"/>
                  <a:pt x="11513" y="12322"/>
                  <a:pt x="11515" y="12384"/>
                </a:cubicBezTo>
                <a:cubicBezTo>
                  <a:pt x="11517" y="12447"/>
                  <a:pt x="11544" y="12498"/>
                  <a:pt x="11576" y="12498"/>
                </a:cubicBezTo>
                <a:cubicBezTo>
                  <a:pt x="11609" y="12497"/>
                  <a:pt x="11633" y="12447"/>
                  <a:pt x="11631" y="12384"/>
                </a:cubicBezTo>
                <a:cubicBezTo>
                  <a:pt x="11629" y="12322"/>
                  <a:pt x="11602" y="12271"/>
                  <a:pt x="11570" y="12271"/>
                </a:cubicBezTo>
                <a:close/>
                <a:moveTo>
                  <a:pt x="11726" y="12271"/>
                </a:moveTo>
                <a:cubicBezTo>
                  <a:pt x="11693" y="12272"/>
                  <a:pt x="11669" y="12322"/>
                  <a:pt x="11671" y="12384"/>
                </a:cubicBezTo>
                <a:cubicBezTo>
                  <a:pt x="11673" y="12447"/>
                  <a:pt x="11701" y="12498"/>
                  <a:pt x="11733" y="12498"/>
                </a:cubicBezTo>
                <a:cubicBezTo>
                  <a:pt x="11766" y="12497"/>
                  <a:pt x="11790" y="12447"/>
                  <a:pt x="11788" y="12384"/>
                </a:cubicBezTo>
                <a:cubicBezTo>
                  <a:pt x="11786" y="12322"/>
                  <a:pt x="11758" y="12271"/>
                  <a:pt x="11726" y="12271"/>
                </a:cubicBezTo>
                <a:close/>
                <a:moveTo>
                  <a:pt x="2242" y="12321"/>
                </a:moveTo>
                <a:cubicBezTo>
                  <a:pt x="2210" y="12322"/>
                  <a:pt x="2178" y="12373"/>
                  <a:pt x="2171" y="12435"/>
                </a:cubicBezTo>
                <a:cubicBezTo>
                  <a:pt x="2164" y="12497"/>
                  <a:pt x="2184" y="12546"/>
                  <a:pt x="2217" y="12546"/>
                </a:cubicBezTo>
                <a:cubicBezTo>
                  <a:pt x="2249" y="12546"/>
                  <a:pt x="2281" y="12495"/>
                  <a:pt x="2288" y="12433"/>
                </a:cubicBezTo>
                <a:cubicBezTo>
                  <a:pt x="2294" y="12371"/>
                  <a:pt x="2274" y="12321"/>
                  <a:pt x="2242" y="12321"/>
                </a:cubicBezTo>
                <a:close/>
                <a:moveTo>
                  <a:pt x="2417" y="12321"/>
                </a:moveTo>
                <a:cubicBezTo>
                  <a:pt x="2385" y="12322"/>
                  <a:pt x="2354" y="12373"/>
                  <a:pt x="2347" y="12435"/>
                </a:cubicBezTo>
                <a:cubicBezTo>
                  <a:pt x="2340" y="12497"/>
                  <a:pt x="2361" y="12546"/>
                  <a:pt x="2393" y="12546"/>
                </a:cubicBezTo>
                <a:cubicBezTo>
                  <a:pt x="2426" y="12546"/>
                  <a:pt x="2457" y="12495"/>
                  <a:pt x="2464" y="12433"/>
                </a:cubicBezTo>
                <a:cubicBezTo>
                  <a:pt x="2470" y="12371"/>
                  <a:pt x="2449" y="12321"/>
                  <a:pt x="2417" y="12321"/>
                </a:cubicBezTo>
                <a:close/>
                <a:moveTo>
                  <a:pt x="2574" y="12321"/>
                </a:moveTo>
                <a:cubicBezTo>
                  <a:pt x="2541" y="12322"/>
                  <a:pt x="2510" y="12373"/>
                  <a:pt x="2503" y="12435"/>
                </a:cubicBezTo>
                <a:cubicBezTo>
                  <a:pt x="2497" y="12497"/>
                  <a:pt x="2518" y="12547"/>
                  <a:pt x="2550" y="12546"/>
                </a:cubicBezTo>
                <a:cubicBezTo>
                  <a:pt x="2582" y="12546"/>
                  <a:pt x="2614" y="12495"/>
                  <a:pt x="2620" y="12433"/>
                </a:cubicBezTo>
                <a:cubicBezTo>
                  <a:pt x="2626" y="12371"/>
                  <a:pt x="2606" y="12321"/>
                  <a:pt x="2574" y="12321"/>
                </a:cubicBezTo>
                <a:close/>
                <a:moveTo>
                  <a:pt x="2749" y="12321"/>
                </a:moveTo>
                <a:cubicBezTo>
                  <a:pt x="2717" y="12322"/>
                  <a:pt x="2686" y="12373"/>
                  <a:pt x="2679" y="12435"/>
                </a:cubicBezTo>
                <a:cubicBezTo>
                  <a:pt x="2673" y="12497"/>
                  <a:pt x="2694" y="12547"/>
                  <a:pt x="2726" y="12546"/>
                </a:cubicBezTo>
                <a:cubicBezTo>
                  <a:pt x="2759" y="12546"/>
                  <a:pt x="2790" y="12495"/>
                  <a:pt x="2796" y="12433"/>
                </a:cubicBezTo>
                <a:cubicBezTo>
                  <a:pt x="2802" y="12371"/>
                  <a:pt x="2781" y="12321"/>
                  <a:pt x="2749" y="12321"/>
                </a:cubicBezTo>
                <a:close/>
                <a:moveTo>
                  <a:pt x="2905" y="12321"/>
                </a:moveTo>
                <a:cubicBezTo>
                  <a:pt x="2873" y="12322"/>
                  <a:pt x="2842" y="12373"/>
                  <a:pt x="2836" y="12435"/>
                </a:cubicBezTo>
                <a:cubicBezTo>
                  <a:pt x="2829" y="12497"/>
                  <a:pt x="2850" y="12547"/>
                  <a:pt x="2883" y="12546"/>
                </a:cubicBezTo>
                <a:cubicBezTo>
                  <a:pt x="2915" y="12546"/>
                  <a:pt x="2946" y="12495"/>
                  <a:pt x="2952" y="12433"/>
                </a:cubicBezTo>
                <a:cubicBezTo>
                  <a:pt x="2959" y="12371"/>
                  <a:pt x="2937" y="12321"/>
                  <a:pt x="2905" y="12321"/>
                </a:cubicBezTo>
                <a:close/>
                <a:moveTo>
                  <a:pt x="3081" y="12321"/>
                </a:moveTo>
                <a:cubicBezTo>
                  <a:pt x="3048" y="12322"/>
                  <a:pt x="3018" y="12373"/>
                  <a:pt x="3012" y="12435"/>
                </a:cubicBezTo>
                <a:cubicBezTo>
                  <a:pt x="3006" y="12497"/>
                  <a:pt x="3026" y="12546"/>
                  <a:pt x="3059" y="12546"/>
                </a:cubicBezTo>
                <a:cubicBezTo>
                  <a:pt x="3091" y="12546"/>
                  <a:pt x="3122" y="12495"/>
                  <a:pt x="3128" y="12433"/>
                </a:cubicBezTo>
                <a:cubicBezTo>
                  <a:pt x="3134" y="12371"/>
                  <a:pt x="3113" y="12321"/>
                  <a:pt x="3081" y="12321"/>
                </a:cubicBezTo>
                <a:close/>
                <a:moveTo>
                  <a:pt x="3257" y="12321"/>
                </a:moveTo>
                <a:cubicBezTo>
                  <a:pt x="3224" y="12322"/>
                  <a:pt x="3194" y="12373"/>
                  <a:pt x="3188" y="12435"/>
                </a:cubicBezTo>
                <a:cubicBezTo>
                  <a:pt x="3182" y="12497"/>
                  <a:pt x="3203" y="12547"/>
                  <a:pt x="3235" y="12546"/>
                </a:cubicBezTo>
                <a:cubicBezTo>
                  <a:pt x="3268" y="12546"/>
                  <a:pt x="3298" y="12495"/>
                  <a:pt x="3304" y="12433"/>
                </a:cubicBezTo>
                <a:cubicBezTo>
                  <a:pt x="3309" y="12371"/>
                  <a:pt x="3289" y="12321"/>
                  <a:pt x="3257" y="12321"/>
                </a:cubicBezTo>
                <a:close/>
                <a:moveTo>
                  <a:pt x="3412" y="12321"/>
                </a:moveTo>
                <a:cubicBezTo>
                  <a:pt x="3380" y="12322"/>
                  <a:pt x="3350" y="12373"/>
                  <a:pt x="3344" y="12435"/>
                </a:cubicBezTo>
                <a:cubicBezTo>
                  <a:pt x="3338" y="12497"/>
                  <a:pt x="3359" y="12546"/>
                  <a:pt x="3392" y="12546"/>
                </a:cubicBezTo>
                <a:cubicBezTo>
                  <a:pt x="3424" y="12546"/>
                  <a:pt x="3454" y="12495"/>
                  <a:pt x="3460" y="12433"/>
                </a:cubicBezTo>
                <a:cubicBezTo>
                  <a:pt x="3466" y="12371"/>
                  <a:pt x="3445" y="12321"/>
                  <a:pt x="3412" y="12321"/>
                </a:cubicBezTo>
                <a:close/>
                <a:moveTo>
                  <a:pt x="3588" y="12321"/>
                </a:moveTo>
                <a:cubicBezTo>
                  <a:pt x="3556" y="12322"/>
                  <a:pt x="3525" y="12373"/>
                  <a:pt x="3519" y="12435"/>
                </a:cubicBezTo>
                <a:cubicBezTo>
                  <a:pt x="3514" y="12497"/>
                  <a:pt x="3535" y="12547"/>
                  <a:pt x="3568" y="12546"/>
                </a:cubicBezTo>
                <a:cubicBezTo>
                  <a:pt x="3600" y="12546"/>
                  <a:pt x="3630" y="12495"/>
                  <a:pt x="3636" y="12433"/>
                </a:cubicBezTo>
                <a:cubicBezTo>
                  <a:pt x="3642" y="12371"/>
                  <a:pt x="3620" y="12321"/>
                  <a:pt x="3588" y="12321"/>
                </a:cubicBezTo>
                <a:close/>
                <a:moveTo>
                  <a:pt x="3744" y="12321"/>
                </a:moveTo>
                <a:cubicBezTo>
                  <a:pt x="3712" y="12322"/>
                  <a:pt x="3681" y="12373"/>
                  <a:pt x="3676" y="12435"/>
                </a:cubicBezTo>
                <a:cubicBezTo>
                  <a:pt x="3670" y="12497"/>
                  <a:pt x="3692" y="12547"/>
                  <a:pt x="3725" y="12546"/>
                </a:cubicBezTo>
                <a:cubicBezTo>
                  <a:pt x="3757" y="12546"/>
                  <a:pt x="3787" y="12495"/>
                  <a:pt x="3792" y="12433"/>
                </a:cubicBezTo>
                <a:cubicBezTo>
                  <a:pt x="3798" y="12371"/>
                  <a:pt x="3776" y="12321"/>
                  <a:pt x="3744" y="12321"/>
                </a:cubicBezTo>
                <a:close/>
                <a:moveTo>
                  <a:pt x="3919" y="12321"/>
                </a:moveTo>
                <a:cubicBezTo>
                  <a:pt x="3887" y="12322"/>
                  <a:pt x="3857" y="12373"/>
                  <a:pt x="3852" y="12435"/>
                </a:cubicBezTo>
                <a:cubicBezTo>
                  <a:pt x="3846" y="12497"/>
                  <a:pt x="3868" y="12546"/>
                  <a:pt x="3901" y="12546"/>
                </a:cubicBezTo>
                <a:cubicBezTo>
                  <a:pt x="3933" y="12546"/>
                  <a:pt x="3963" y="12495"/>
                  <a:pt x="3968" y="12433"/>
                </a:cubicBezTo>
                <a:cubicBezTo>
                  <a:pt x="3974" y="12371"/>
                  <a:pt x="3952" y="12321"/>
                  <a:pt x="3919" y="12321"/>
                </a:cubicBezTo>
                <a:close/>
                <a:moveTo>
                  <a:pt x="4076" y="12321"/>
                </a:moveTo>
                <a:cubicBezTo>
                  <a:pt x="4044" y="12322"/>
                  <a:pt x="4013" y="12373"/>
                  <a:pt x="4008" y="12435"/>
                </a:cubicBezTo>
                <a:cubicBezTo>
                  <a:pt x="4003" y="12497"/>
                  <a:pt x="4025" y="12547"/>
                  <a:pt x="4057" y="12546"/>
                </a:cubicBezTo>
                <a:cubicBezTo>
                  <a:pt x="4089" y="12546"/>
                  <a:pt x="4120" y="12495"/>
                  <a:pt x="4125" y="12433"/>
                </a:cubicBezTo>
                <a:cubicBezTo>
                  <a:pt x="4130" y="12371"/>
                  <a:pt x="4108" y="12321"/>
                  <a:pt x="4076" y="12321"/>
                </a:cubicBezTo>
                <a:close/>
                <a:moveTo>
                  <a:pt x="4251" y="12321"/>
                </a:moveTo>
                <a:cubicBezTo>
                  <a:pt x="4219" y="12322"/>
                  <a:pt x="4189" y="12373"/>
                  <a:pt x="4184" y="12435"/>
                </a:cubicBezTo>
                <a:cubicBezTo>
                  <a:pt x="4179" y="12497"/>
                  <a:pt x="4201" y="12546"/>
                  <a:pt x="4234" y="12546"/>
                </a:cubicBezTo>
                <a:cubicBezTo>
                  <a:pt x="4266" y="12546"/>
                  <a:pt x="4296" y="12495"/>
                  <a:pt x="4301" y="12433"/>
                </a:cubicBezTo>
                <a:cubicBezTo>
                  <a:pt x="4306" y="12371"/>
                  <a:pt x="4283" y="12321"/>
                  <a:pt x="4251" y="12321"/>
                </a:cubicBezTo>
                <a:close/>
                <a:moveTo>
                  <a:pt x="4408" y="12321"/>
                </a:moveTo>
                <a:cubicBezTo>
                  <a:pt x="4375" y="12322"/>
                  <a:pt x="4345" y="12373"/>
                  <a:pt x="4340" y="12435"/>
                </a:cubicBezTo>
                <a:cubicBezTo>
                  <a:pt x="4336" y="12497"/>
                  <a:pt x="4358" y="12546"/>
                  <a:pt x="4390" y="12546"/>
                </a:cubicBezTo>
                <a:cubicBezTo>
                  <a:pt x="4422" y="12546"/>
                  <a:pt x="4452" y="12495"/>
                  <a:pt x="4457" y="12433"/>
                </a:cubicBezTo>
                <a:cubicBezTo>
                  <a:pt x="4462" y="12371"/>
                  <a:pt x="4440" y="12321"/>
                  <a:pt x="4408" y="12321"/>
                </a:cubicBezTo>
                <a:close/>
                <a:moveTo>
                  <a:pt x="18246" y="12472"/>
                </a:moveTo>
                <a:cubicBezTo>
                  <a:pt x="18214" y="12473"/>
                  <a:pt x="18195" y="12524"/>
                  <a:pt x="18203" y="12587"/>
                </a:cubicBezTo>
                <a:cubicBezTo>
                  <a:pt x="18211" y="12650"/>
                  <a:pt x="18244" y="12701"/>
                  <a:pt x="18276" y="12700"/>
                </a:cubicBezTo>
                <a:cubicBezTo>
                  <a:pt x="18308" y="12700"/>
                  <a:pt x="18328" y="12649"/>
                  <a:pt x="18320" y="12586"/>
                </a:cubicBezTo>
                <a:cubicBezTo>
                  <a:pt x="18312" y="12523"/>
                  <a:pt x="18278" y="12472"/>
                  <a:pt x="18246" y="12472"/>
                </a:cubicBezTo>
                <a:close/>
                <a:moveTo>
                  <a:pt x="16079" y="12523"/>
                </a:moveTo>
                <a:cubicBezTo>
                  <a:pt x="16047" y="12523"/>
                  <a:pt x="16026" y="12574"/>
                  <a:pt x="16032" y="12637"/>
                </a:cubicBezTo>
                <a:cubicBezTo>
                  <a:pt x="16038" y="12700"/>
                  <a:pt x="16069" y="12751"/>
                  <a:pt x="16102" y="12751"/>
                </a:cubicBezTo>
                <a:cubicBezTo>
                  <a:pt x="16134" y="12750"/>
                  <a:pt x="16156" y="12699"/>
                  <a:pt x="16149" y="12636"/>
                </a:cubicBezTo>
                <a:cubicBezTo>
                  <a:pt x="16143" y="12573"/>
                  <a:pt x="16111" y="12522"/>
                  <a:pt x="16079" y="12523"/>
                </a:cubicBezTo>
                <a:close/>
                <a:moveTo>
                  <a:pt x="16255" y="12523"/>
                </a:moveTo>
                <a:cubicBezTo>
                  <a:pt x="16223" y="12523"/>
                  <a:pt x="16202" y="12574"/>
                  <a:pt x="16208" y="12637"/>
                </a:cubicBezTo>
                <a:cubicBezTo>
                  <a:pt x="16214" y="12700"/>
                  <a:pt x="16245" y="12751"/>
                  <a:pt x="16278" y="12751"/>
                </a:cubicBezTo>
                <a:cubicBezTo>
                  <a:pt x="16310" y="12750"/>
                  <a:pt x="16332" y="12699"/>
                  <a:pt x="16325" y="12636"/>
                </a:cubicBezTo>
                <a:cubicBezTo>
                  <a:pt x="16319" y="12573"/>
                  <a:pt x="16287" y="12522"/>
                  <a:pt x="16255" y="12523"/>
                </a:cubicBezTo>
                <a:close/>
                <a:moveTo>
                  <a:pt x="17094" y="12523"/>
                </a:moveTo>
                <a:cubicBezTo>
                  <a:pt x="17062" y="12523"/>
                  <a:pt x="17042" y="12574"/>
                  <a:pt x="17049" y="12637"/>
                </a:cubicBezTo>
                <a:cubicBezTo>
                  <a:pt x="17056" y="12700"/>
                  <a:pt x="17088" y="12751"/>
                  <a:pt x="17120" y="12751"/>
                </a:cubicBezTo>
                <a:cubicBezTo>
                  <a:pt x="17153" y="12750"/>
                  <a:pt x="17173" y="12699"/>
                  <a:pt x="17166" y="12636"/>
                </a:cubicBezTo>
                <a:cubicBezTo>
                  <a:pt x="17159" y="12573"/>
                  <a:pt x="17127" y="12522"/>
                  <a:pt x="17094" y="12523"/>
                </a:cubicBezTo>
                <a:close/>
                <a:moveTo>
                  <a:pt x="17251" y="12523"/>
                </a:moveTo>
                <a:cubicBezTo>
                  <a:pt x="17219" y="12523"/>
                  <a:pt x="17198" y="12574"/>
                  <a:pt x="17205" y="12637"/>
                </a:cubicBezTo>
                <a:cubicBezTo>
                  <a:pt x="17212" y="12700"/>
                  <a:pt x="17245" y="12751"/>
                  <a:pt x="17277" y="12751"/>
                </a:cubicBezTo>
                <a:cubicBezTo>
                  <a:pt x="17310" y="12750"/>
                  <a:pt x="17330" y="12699"/>
                  <a:pt x="17322" y="12636"/>
                </a:cubicBezTo>
                <a:cubicBezTo>
                  <a:pt x="17315" y="12573"/>
                  <a:pt x="17283" y="12522"/>
                  <a:pt x="17251" y="12523"/>
                </a:cubicBezTo>
                <a:close/>
                <a:moveTo>
                  <a:pt x="17426" y="12523"/>
                </a:moveTo>
                <a:cubicBezTo>
                  <a:pt x="17394" y="12523"/>
                  <a:pt x="17374" y="12574"/>
                  <a:pt x="17381" y="12637"/>
                </a:cubicBezTo>
                <a:cubicBezTo>
                  <a:pt x="17388" y="12700"/>
                  <a:pt x="17421" y="12751"/>
                  <a:pt x="17453" y="12751"/>
                </a:cubicBezTo>
                <a:cubicBezTo>
                  <a:pt x="17486" y="12750"/>
                  <a:pt x="17506" y="12699"/>
                  <a:pt x="17498" y="12636"/>
                </a:cubicBezTo>
                <a:cubicBezTo>
                  <a:pt x="17491" y="12573"/>
                  <a:pt x="17459" y="12522"/>
                  <a:pt x="17426" y="12523"/>
                </a:cubicBezTo>
                <a:close/>
                <a:moveTo>
                  <a:pt x="17583" y="12523"/>
                </a:moveTo>
                <a:cubicBezTo>
                  <a:pt x="17550" y="12523"/>
                  <a:pt x="17530" y="12574"/>
                  <a:pt x="17538" y="12637"/>
                </a:cubicBezTo>
                <a:cubicBezTo>
                  <a:pt x="17546" y="12700"/>
                  <a:pt x="17578" y="12751"/>
                  <a:pt x="17610" y="12751"/>
                </a:cubicBezTo>
                <a:cubicBezTo>
                  <a:pt x="17643" y="12750"/>
                  <a:pt x="17662" y="12699"/>
                  <a:pt x="17655" y="12636"/>
                </a:cubicBezTo>
                <a:cubicBezTo>
                  <a:pt x="17647" y="12573"/>
                  <a:pt x="17615" y="12522"/>
                  <a:pt x="17583" y="12523"/>
                </a:cubicBezTo>
                <a:close/>
                <a:moveTo>
                  <a:pt x="9735" y="12573"/>
                </a:moveTo>
                <a:cubicBezTo>
                  <a:pt x="9703" y="12573"/>
                  <a:pt x="9677" y="12623"/>
                  <a:pt x="9677" y="12686"/>
                </a:cubicBezTo>
                <a:cubicBezTo>
                  <a:pt x="9677" y="12748"/>
                  <a:pt x="9704" y="12799"/>
                  <a:pt x="9736" y="12799"/>
                </a:cubicBezTo>
                <a:cubicBezTo>
                  <a:pt x="9769" y="12799"/>
                  <a:pt x="9795" y="12748"/>
                  <a:pt x="9794" y="12686"/>
                </a:cubicBezTo>
                <a:cubicBezTo>
                  <a:pt x="9794" y="12623"/>
                  <a:pt x="9767" y="12573"/>
                  <a:pt x="9735" y="12573"/>
                </a:cubicBezTo>
                <a:close/>
                <a:moveTo>
                  <a:pt x="9891" y="12573"/>
                </a:moveTo>
                <a:cubicBezTo>
                  <a:pt x="9859" y="12573"/>
                  <a:pt x="9833" y="12623"/>
                  <a:pt x="9833" y="12686"/>
                </a:cubicBezTo>
                <a:cubicBezTo>
                  <a:pt x="9834" y="12748"/>
                  <a:pt x="9860" y="12800"/>
                  <a:pt x="9893" y="12799"/>
                </a:cubicBezTo>
                <a:cubicBezTo>
                  <a:pt x="9925" y="12799"/>
                  <a:pt x="9951" y="12748"/>
                  <a:pt x="9951" y="12686"/>
                </a:cubicBezTo>
                <a:cubicBezTo>
                  <a:pt x="9950" y="12623"/>
                  <a:pt x="9924" y="12573"/>
                  <a:pt x="9891" y="12573"/>
                </a:cubicBezTo>
                <a:close/>
                <a:moveTo>
                  <a:pt x="10067" y="12573"/>
                </a:moveTo>
                <a:cubicBezTo>
                  <a:pt x="10034" y="12573"/>
                  <a:pt x="10009" y="12623"/>
                  <a:pt x="10009" y="12686"/>
                </a:cubicBezTo>
                <a:cubicBezTo>
                  <a:pt x="10010" y="12748"/>
                  <a:pt x="10037" y="12800"/>
                  <a:pt x="10069" y="12799"/>
                </a:cubicBezTo>
                <a:cubicBezTo>
                  <a:pt x="10102" y="12799"/>
                  <a:pt x="10127" y="12748"/>
                  <a:pt x="10127" y="12686"/>
                </a:cubicBezTo>
                <a:cubicBezTo>
                  <a:pt x="10126" y="12623"/>
                  <a:pt x="10099" y="12573"/>
                  <a:pt x="10067" y="12573"/>
                </a:cubicBezTo>
                <a:close/>
                <a:moveTo>
                  <a:pt x="10243" y="12573"/>
                </a:moveTo>
                <a:cubicBezTo>
                  <a:pt x="10210" y="12573"/>
                  <a:pt x="10185" y="12623"/>
                  <a:pt x="10185" y="12686"/>
                </a:cubicBezTo>
                <a:cubicBezTo>
                  <a:pt x="10186" y="12748"/>
                  <a:pt x="10213" y="12800"/>
                  <a:pt x="10245" y="12799"/>
                </a:cubicBezTo>
                <a:cubicBezTo>
                  <a:pt x="10278" y="12799"/>
                  <a:pt x="10303" y="12748"/>
                  <a:pt x="10303" y="12686"/>
                </a:cubicBezTo>
                <a:cubicBezTo>
                  <a:pt x="10302" y="12623"/>
                  <a:pt x="10275" y="12573"/>
                  <a:pt x="10243" y="12573"/>
                </a:cubicBezTo>
                <a:close/>
                <a:moveTo>
                  <a:pt x="10399" y="12573"/>
                </a:moveTo>
                <a:cubicBezTo>
                  <a:pt x="10367" y="12573"/>
                  <a:pt x="10341" y="12625"/>
                  <a:pt x="10342" y="12688"/>
                </a:cubicBezTo>
                <a:cubicBezTo>
                  <a:pt x="10342" y="12750"/>
                  <a:pt x="10370" y="12800"/>
                  <a:pt x="10402" y="12799"/>
                </a:cubicBezTo>
                <a:cubicBezTo>
                  <a:pt x="10435" y="12799"/>
                  <a:pt x="10460" y="12748"/>
                  <a:pt x="10459" y="12686"/>
                </a:cubicBezTo>
                <a:cubicBezTo>
                  <a:pt x="10458" y="12623"/>
                  <a:pt x="10431" y="12573"/>
                  <a:pt x="10399" y="12573"/>
                </a:cubicBezTo>
                <a:close/>
                <a:moveTo>
                  <a:pt x="10574" y="12573"/>
                </a:moveTo>
                <a:cubicBezTo>
                  <a:pt x="10542" y="12573"/>
                  <a:pt x="10517" y="12623"/>
                  <a:pt x="10518" y="12686"/>
                </a:cubicBezTo>
                <a:cubicBezTo>
                  <a:pt x="10519" y="12748"/>
                  <a:pt x="10546" y="12800"/>
                  <a:pt x="10578" y="12799"/>
                </a:cubicBezTo>
                <a:cubicBezTo>
                  <a:pt x="10611" y="12799"/>
                  <a:pt x="10636" y="12748"/>
                  <a:pt x="10635" y="12686"/>
                </a:cubicBezTo>
                <a:cubicBezTo>
                  <a:pt x="10634" y="12623"/>
                  <a:pt x="10607" y="12573"/>
                  <a:pt x="10574" y="12573"/>
                </a:cubicBezTo>
                <a:close/>
                <a:moveTo>
                  <a:pt x="10730" y="12573"/>
                </a:moveTo>
                <a:cubicBezTo>
                  <a:pt x="10698" y="12573"/>
                  <a:pt x="10673" y="12625"/>
                  <a:pt x="10674" y="12688"/>
                </a:cubicBezTo>
                <a:cubicBezTo>
                  <a:pt x="10675" y="12750"/>
                  <a:pt x="10702" y="12800"/>
                  <a:pt x="10735" y="12799"/>
                </a:cubicBezTo>
                <a:cubicBezTo>
                  <a:pt x="10767" y="12799"/>
                  <a:pt x="10793" y="12748"/>
                  <a:pt x="10791" y="12686"/>
                </a:cubicBezTo>
                <a:cubicBezTo>
                  <a:pt x="10790" y="12623"/>
                  <a:pt x="10763" y="12573"/>
                  <a:pt x="10730" y="12573"/>
                </a:cubicBezTo>
                <a:close/>
                <a:moveTo>
                  <a:pt x="10906" y="12573"/>
                </a:moveTo>
                <a:cubicBezTo>
                  <a:pt x="10874" y="12573"/>
                  <a:pt x="10849" y="12625"/>
                  <a:pt x="10850" y="12688"/>
                </a:cubicBezTo>
                <a:cubicBezTo>
                  <a:pt x="10851" y="12750"/>
                  <a:pt x="10879" y="12800"/>
                  <a:pt x="10911" y="12799"/>
                </a:cubicBezTo>
                <a:cubicBezTo>
                  <a:pt x="10943" y="12799"/>
                  <a:pt x="10969" y="12748"/>
                  <a:pt x="10967" y="12686"/>
                </a:cubicBezTo>
                <a:cubicBezTo>
                  <a:pt x="10966" y="12623"/>
                  <a:pt x="10938" y="12573"/>
                  <a:pt x="10906" y="12573"/>
                </a:cubicBezTo>
                <a:close/>
                <a:moveTo>
                  <a:pt x="11063" y="12573"/>
                </a:moveTo>
                <a:cubicBezTo>
                  <a:pt x="11030" y="12573"/>
                  <a:pt x="11005" y="12625"/>
                  <a:pt x="11006" y="12688"/>
                </a:cubicBezTo>
                <a:cubicBezTo>
                  <a:pt x="11008" y="12750"/>
                  <a:pt x="11035" y="12800"/>
                  <a:pt x="11068" y="12799"/>
                </a:cubicBezTo>
                <a:cubicBezTo>
                  <a:pt x="11100" y="12799"/>
                  <a:pt x="11125" y="12749"/>
                  <a:pt x="11124" y="12686"/>
                </a:cubicBezTo>
                <a:cubicBezTo>
                  <a:pt x="11122" y="12623"/>
                  <a:pt x="11095" y="12573"/>
                  <a:pt x="11063" y="12573"/>
                </a:cubicBezTo>
                <a:close/>
                <a:moveTo>
                  <a:pt x="11238" y="12573"/>
                </a:moveTo>
                <a:cubicBezTo>
                  <a:pt x="11206" y="12573"/>
                  <a:pt x="11181" y="12625"/>
                  <a:pt x="11182" y="12688"/>
                </a:cubicBezTo>
                <a:cubicBezTo>
                  <a:pt x="11184" y="12750"/>
                  <a:pt x="11212" y="12800"/>
                  <a:pt x="11244" y="12799"/>
                </a:cubicBezTo>
                <a:cubicBezTo>
                  <a:pt x="11276" y="12799"/>
                  <a:pt x="11301" y="12748"/>
                  <a:pt x="11300" y="12686"/>
                </a:cubicBezTo>
                <a:cubicBezTo>
                  <a:pt x="11298" y="12623"/>
                  <a:pt x="11270" y="12573"/>
                  <a:pt x="11238" y="12573"/>
                </a:cubicBezTo>
                <a:close/>
                <a:moveTo>
                  <a:pt x="11394" y="12573"/>
                </a:moveTo>
                <a:cubicBezTo>
                  <a:pt x="11362" y="12573"/>
                  <a:pt x="11337" y="12625"/>
                  <a:pt x="11339" y="12688"/>
                </a:cubicBezTo>
                <a:cubicBezTo>
                  <a:pt x="11340" y="12750"/>
                  <a:pt x="11368" y="12800"/>
                  <a:pt x="11400" y="12799"/>
                </a:cubicBezTo>
                <a:cubicBezTo>
                  <a:pt x="11433" y="12799"/>
                  <a:pt x="11458" y="12749"/>
                  <a:pt x="11456" y="12686"/>
                </a:cubicBezTo>
                <a:cubicBezTo>
                  <a:pt x="11454" y="12623"/>
                  <a:pt x="11427" y="12573"/>
                  <a:pt x="11394" y="12573"/>
                </a:cubicBezTo>
                <a:close/>
                <a:moveTo>
                  <a:pt x="11570" y="12573"/>
                </a:moveTo>
                <a:cubicBezTo>
                  <a:pt x="11537" y="12573"/>
                  <a:pt x="11513" y="12625"/>
                  <a:pt x="11515" y="12688"/>
                </a:cubicBezTo>
                <a:cubicBezTo>
                  <a:pt x="11517" y="12750"/>
                  <a:pt x="11545" y="12800"/>
                  <a:pt x="11577" y="12799"/>
                </a:cubicBezTo>
                <a:cubicBezTo>
                  <a:pt x="11609" y="12799"/>
                  <a:pt x="11634" y="12748"/>
                  <a:pt x="11632" y="12686"/>
                </a:cubicBezTo>
                <a:cubicBezTo>
                  <a:pt x="11630" y="12623"/>
                  <a:pt x="11602" y="12573"/>
                  <a:pt x="11570" y="12573"/>
                </a:cubicBezTo>
                <a:close/>
                <a:moveTo>
                  <a:pt x="16919" y="12573"/>
                </a:moveTo>
                <a:cubicBezTo>
                  <a:pt x="16887" y="12573"/>
                  <a:pt x="16866" y="12625"/>
                  <a:pt x="16873" y="12688"/>
                </a:cubicBezTo>
                <a:cubicBezTo>
                  <a:pt x="16880" y="12751"/>
                  <a:pt x="16912" y="12801"/>
                  <a:pt x="16944" y="12801"/>
                </a:cubicBezTo>
                <a:cubicBezTo>
                  <a:pt x="16977" y="12800"/>
                  <a:pt x="16997" y="12749"/>
                  <a:pt x="16990" y="12686"/>
                </a:cubicBezTo>
                <a:cubicBezTo>
                  <a:pt x="16983" y="12623"/>
                  <a:pt x="16951" y="12573"/>
                  <a:pt x="16919" y="12573"/>
                </a:cubicBezTo>
                <a:close/>
                <a:moveTo>
                  <a:pt x="2222" y="12623"/>
                </a:moveTo>
                <a:cubicBezTo>
                  <a:pt x="2190" y="12624"/>
                  <a:pt x="2158" y="12674"/>
                  <a:pt x="2151" y="12736"/>
                </a:cubicBezTo>
                <a:cubicBezTo>
                  <a:pt x="2145" y="12798"/>
                  <a:pt x="2165" y="12848"/>
                  <a:pt x="2198" y="12848"/>
                </a:cubicBezTo>
                <a:cubicBezTo>
                  <a:pt x="2230" y="12848"/>
                  <a:pt x="2262" y="12797"/>
                  <a:pt x="2269" y="12735"/>
                </a:cubicBezTo>
                <a:cubicBezTo>
                  <a:pt x="2276" y="12673"/>
                  <a:pt x="2255" y="12623"/>
                  <a:pt x="2222" y="12623"/>
                </a:cubicBezTo>
                <a:close/>
                <a:moveTo>
                  <a:pt x="2379" y="12623"/>
                </a:moveTo>
                <a:cubicBezTo>
                  <a:pt x="2346" y="12624"/>
                  <a:pt x="2315" y="12674"/>
                  <a:pt x="2308" y="12736"/>
                </a:cubicBezTo>
                <a:cubicBezTo>
                  <a:pt x="2301" y="12799"/>
                  <a:pt x="2322" y="12848"/>
                  <a:pt x="2354" y="12848"/>
                </a:cubicBezTo>
                <a:cubicBezTo>
                  <a:pt x="2387" y="12848"/>
                  <a:pt x="2418" y="12797"/>
                  <a:pt x="2425" y="12735"/>
                </a:cubicBezTo>
                <a:cubicBezTo>
                  <a:pt x="2432" y="12673"/>
                  <a:pt x="2411" y="12623"/>
                  <a:pt x="2379" y="12623"/>
                </a:cubicBezTo>
                <a:close/>
                <a:moveTo>
                  <a:pt x="2554" y="12623"/>
                </a:moveTo>
                <a:cubicBezTo>
                  <a:pt x="2522" y="12623"/>
                  <a:pt x="2490" y="12674"/>
                  <a:pt x="2484" y="12736"/>
                </a:cubicBezTo>
                <a:cubicBezTo>
                  <a:pt x="2477" y="12799"/>
                  <a:pt x="2498" y="12848"/>
                  <a:pt x="2530" y="12848"/>
                </a:cubicBezTo>
                <a:cubicBezTo>
                  <a:pt x="2563" y="12848"/>
                  <a:pt x="2595" y="12797"/>
                  <a:pt x="2601" y="12735"/>
                </a:cubicBezTo>
                <a:cubicBezTo>
                  <a:pt x="2608" y="12673"/>
                  <a:pt x="2586" y="12623"/>
                  <a:pt x="2554" y="12623"/>
                </a:cubicBezTo>
                <a:close/>
                <a:moveTo>
                  <a:pt x="2710" y="12623"/>
                </a:moveTo>
                <a:cubicBezTo>
                  <a:pt x="2678" y="12623"/>
                  <a:pt x="2647" y="12674"/>
                  <a:pt x="2640" y="12736"/>
                </a:cubicBezTo>
                <a:cubicBezTo>
                  <a:pt x="2634" y="12799"/>
                  <a:pt x="2655" y="12848"/>
                  <a:pt x="2687" y="12848"/>
                </a:cubicBezTo>
                <a:cubicBezTo>
                  <a:pt x="2720" y="12848"/>
                  <a:pt x="2751" y="12797"/>
                  <a:pt x="2757" y="12735"/>
                </a:cubicBezTo>
                <a:cubicBezTo>
                  <a:pt x="2764" y="12673"/>
                  <a:pt x="2743" y="12623"/>
                  <a:pt x="2710" y="12623"/>
                </a:cubicBezTo>
                <a:close/>
                <a:moveTo>
                  <a:pt x="2886" y="12623"/>
                </a:moveTo>
                <a:cubicBezTo>
                  <a:pt x="2853" y="12623"/>
                  <a:pt x="2822" y="12674"/>
                  <a:pt x="2816" y="12736"/>
                </a:cubicBezTo>
                <a:cubicBezTo>
                  <a:pt x="2810" y="12798"/>
                  <a:pt x="2831" y="12848"/>
                  <a:pt x="2863" y="12848"/>
                </a:cubicBezTo>
                <a:cubicBezTo>
                  <a:pt x="2896" y="12848"/>
                  <a:pt x="2927" y="12797"/>
                  <a:pt x="2933" y="12735"/>
                </a:cubicBezTo>
                <a:cubicBezTo>
                  <a:pt x="2940" y="12673"/>
                  <a:pt x="2918" y="12623"/>
                  <a:pt x="2886" y="12623"/>
                </a:cubicBezTo>
                <a:close/>
                <a:moveTo>
                  <a:pt x="3062" y="12623"/>
                </a:moveTo>
                <a:cubicBezTo>
                  <a:pt x="3029" y="12624"/>
                  <a:pt x="2998" y="12674"/>
                  <a:pt x="2992" y="12736"/>
                </a:cubicBezTo>
                <a:cubicBezTo>
                  <a:pt x="2986" y="12799"/>
                  <a:pt x="3007" y="12848"/>
                  <a:pt x="3040" y="12848"/>
                </a:cubicBezTo>
                <a:cubicBezTo>
                  <a:pt x="3072" y="12848"/>
                  <a:pt x="3103" y="12797"/>
                  <a:pt x="3109" y="12735"/>
                </a:cubicBezTo>
                <a:cubicBezTo>
                  <a:pt x="3115" y="12673"/>
                  <a:pt x="3094" y="12623"/>
                  <a:pt x="3062" y="12623"/>
                </a:cubicBezTo>
                <a:close/>
                <a:moveTo>
                  <a:pt x="3218" y="12623"/>
                </a:moveTo>
                <a:cubicBezTo>
                  <a:pt x="3185" y="12623"/>
                  <a:pt x="3154" y="12674"/>
                  <a:pt x="3148" y="12736"/>
                </a:cubicBezTo>
                <a:cubicBezTo>
                  <a:pt x="3143" y="12799"/>
                  <a:pt x="3164" y="12848"/>
                  <a:pt x="3196" y="12848"/>
                </a:cubicBezTo>
                <a:cubicBezTo>
                  <a:pt x="3229" y="12848"/>
                  <a:pt x="3259" y="12797"/>
                  <a:pt x="3265" y="12735"/>
                </a:cubicBezTo>
                <a:cubicBezTo>
                  <a:pt x="3271" y="12673"/>
                  <a:pt x="3250" y="12623"/>
                  <a:pt x="3218" y="12623"/>
                </a:cubicBezTo>
                <a:close/>
                <a:moveTo>
                  <a:pt x="3393" y="12623"/>
                </a:moveTo>
                <a:cubicBezTo>
                  <a:pt x="3361" y="12623"/>
                  <a:pt x="3330" y="12674"/>
                  <a:pt x="3324" y="12736"/>
                </a:cubicBezTo>
                <a:cubicBezTo>
                  <a:pt x="3319" y="12799"/>
                  <a:pt x="3340" y="12848"/>
                  <a:pt x="3372" y="12848"/>
                </a:cubicBezTo>
                <a:cubicBezTo>
                  <a:pt x="3405" y="12848"/>
                  <a:pt x="3435" y="12797"/>
                  <a:pt x="3441" y="12735"/>
                </a:cubicBezTo>
                <a:cubicBezTo>
                  <a:pt x="3447" y="12673"/>
                  <a:pt x="3425" y="12623"/>
                  <a:pt x="3393" y="12623"/>
                </a:cubicBezTo>
                <a:close/>
                <a:moveTo>
                  <a:pt x="3549" y="12623"/>
                </a:moveTo>
                <a:cubicBezTo>
                  <a:pt x="3517" y="12623"/>
                  <a:pt x="3486" y="12674"/>
                  <a:pt x="3480" y="12736"/>
                </a:cubicBezTo>
                <a:cubicBezTo>
                  <a:pt x="3475" y="12799"/>
                  <a:pt x="3497" y="12848"/>
                  <a:pt x="3529" y="12848"/>
                </a:cubicBezTo>
                <a:cubicBezTo>
                  <a:pt x="3561" y="12848"/>
                  <a:pt x="3592" y="12797"/>
                  <a:pt x="3598" y="12735"/>
                </a:cubicBezTo>
                <a:cubicBezTo>
                  <a:pt x="3603" y="12673"/>
                  <a:pt x="3582" y="12623"/>
                  <a:pt x="3549" y="12623"/>
                </a:cubicBezTo>
                <a:close/>
                <a:moveTo>
                  <a:pt x="3725" y="12623"/>
                </a:moveTo>
                <a:cubicBezTo>
                  <a:pt x="3692" y="12624"/>
                  <a:pt x="3662" y="12674"/>
                  <a:pt x="3656" y="12736"/>
                </a:cubicBezTo>
                <a:cubicBezTo>
                  <a:pt x="3651" y="12799"/>
                  <a:pt x="3673" y="12848"/>
                  <a:pt x="3705" y="12848"/>
                </a:cubicBezTo>
                <a:cubicBezTo>
                  <a:pt x="3737" y="12848"/>
                  <a:pt x="3768" y="12797"/>
                  <a:pt x="3773" y="12735"/>
                </a:cubicBezTo>
                <a:cubicBezTo>
                  <a:pt x="3779" y="12673"/>
                  <a:pt x="3757" y="12623"/>
                  <a:pt x="3725" y="12623"/>
                </a:cubicBezTo>
                <a:close/>
                <a:moveTo>
                  <a:pt x="3881" y="12623"/>
                </a:moveTo>
                <a:cubicBezTo>
                  <a:pt x="3849" y="12623"/>
                  <a:pt x="3818" y="12674"/>
                  <a:pt x="3813" y="12736"/>
                </a:cubicBezTo>
                <a:cubicBezTo>
                  <a:pt x="3807" y="12799"/>
                  <a:pt x="3830" y="12848"/>
                  <a:pt x="3862" y="12848"/>
                </a:cubicBezTo>
                <a:cubicBezTo>
                  <a:pt x="3895" y="12848"/>
                  <a:pt x="3925" y="12797"/>
                  <a:pt x="3930" y="12735"/>
                </a:cubicBezTo>
                <a:cubicBezTo>
                  <a:pt x="3935" y="12673"/>
                  <a:pt x="3913" y="12623"/>
                  <a:pt x="3881" y="12623"/>
                </a:cubicBezTo>
                <a:close/>
                <a:moveTo>
                  <a:pt x="4056" y="12623"/>
                </a:moveTo>
                <a:cubicBezTo>
                  <a:pt x="4024" y="12623"/>
                  <a:pt x="3994" y="12674"/>
                  <a:pt x="3989" y="12736"/>
                </a:cubicBezTo>
                <a:cubicBezTo>
                  <a:pt x="3983" y="12799"/>
                  <a:pt x="4006" y="12848"/>
                  <a:pt x="4038" y="12848"/>
                </a:cubicBezTo>
                <a:cubicBezTo>
                  <a:pt x="4070" y="12848"/>
                  <a:pt x="4101" y="12797"/>
                  <a:pt x="4106" y="12735"/>
                </a:cubicBezTo>
                <a:cubicBezTo>
                  <a:pt x="4111" y="12673"/>
                  <a:pt x="4089" y="12623"/>
                  <a:pt x="4056" y="12623"/>
                </a:cubicBezTo>
                <a:close/>
                <a:moveTo>
                  <a:pt x="4232" y="12623"/>
                </a:moveTo>
                <a:cubicBezTo>
                  <a:pt x="4200" y="12624"/>
                  <a:pt x="4169" y="12674"/>
                  <a:pt x="4164" y="12736"/>
                </a:cubicBezTo>
                <a:cubicBezTo>
                  <a:pt x="4159" y="12799"/>
                  <a:pt x="4182" y="12848"/>
                  <a:pt x="4214" y="12848"/>
                </a:cubicBezTo>
                <a:cubicBezTo>
                  <a:pt x="4246" y="12848"/>
                  <a:pt x="4277" y="12797"/>
                  <a:pt x="4282" y="12735"/>
                </a:cubicBezTo>
                <a:cubicBezTo>
                  <a:pt x="4287" y="12673"/>
                  <a:pt x="4265" y="12623"/>
                  <a:pt x="4232" y="12623"/>
                </a:cubicBezTo>
                <a:close/>
                <a:moveTo>
                  <a:pt x="4388" y="12623"/>
                </a:moveTo>
                <a:cubicBezTo>
                  <a:pt x="4356" y="12624"/>
                  <a:pt x="4326" y="12674"/>
                  <a:pt x="4321" y="12736"/>
                </a:cubicBezTo>
                <a:cubicBezTo>
                  <a:pt x="4316" y="12799"/>
                  <a:pt x="4339" y="12848"/>
                  <a:pt x="4371" y="12848"/>
                </a:cubicBezTo>
                <a:cubicBezTo>
                  <a:pt x="4403" y="12848"/>
                  <a:pt x="4433" y="12797"/>
                  <a:pt x="4438" y="12735"/>
                </a:cubicBezTo>
                <a:cubicBezTo>
                  <a:pt x="4443" y="12673"/>
                  <a:pt x="4420" y="12623"/>
                  <a:pt x="4388" y="12623"/>
                </a:cubicBezTo>
                <a:close/>
                <a:moveTo>
                  <a:pt x="4564" y="12623"/>
                </a:moveTo>
                <a:cubicBezTo>
                  <a:pt x="4532" y="12623"/>
                  <a:pt x="4502" y="12674"/>
                  <a:pt x="4497" y="12736"/>
                </a:cubicBezTo>
                <a:cubicBezTo>
                  <a:pt x="4492" y="12799"/>
                  <a:pt x="4515" y="12848"/>
                  <a:pt x="4547" y="12848"/>
                </a:cubicBezTo>
                <a:cubicBezTo>
                  <a:pt x="4579" y="12848"/>
                  <a:pt x="4610" y="12797"/>
                  <a:pt x="4614" y="12735"/>
                </a:cubicBezTo>
                <a:cubicBezTo>
                  <a:pt x="4619" y="12672"/>
                  <a:pt x="4596" y="12623"/>
                  <a:pt x="4564" y="12623"/>
                </a:cubicBezTo>
                <a:close/>
                <a:moveTo>
                  <a:pt x="9072" y="12623"/>
                </a:moveTo>
                <a:cubicBezTo>
                  <a:pt x="9039" y="12623"/>
                  <a:pt x="9013" y="12674"/>
                  <a:pt x="9012" y="12736"/>
                </a:cubicBezTo>
                <a:cubicBezTo>
                  <a:pt x="9012" y="12799"/>
                  <a:pt x="9038" y="12850"/>
                  <a:pt x="9070" y="12850"/>
                </a:cubicBezTo>
                <a:cubicBezTo>
                  <a:pt x="9103" y="12849"/>
                  <a:pt x="9129" y="12799"/>
                  <a:pt x="9130" y="12736"/>
                </a:cubicBezTo>
                <a:cubicBezTo>
                  <a:pt x="9130" y="12674"/>
                  <a:pt x="9104" y="12623"/>
                  <a:pt x="9072" y="12623"/>
                </a:cubicBezTo>
                <a:close/>
                <a:moveTo>
                  <a:pt x="9228" y="12623"/>
                </a:moveTo>
                <a:cubicBezTo>
                  <a:pt x="9196" y="12624"/>
                  <a:pt x="9169" y="12674"/>
                  <a:pt x="9169" y="12736"/>
                </a:cubicBezTo>
                <a:cubicBezTo>
                  <a:pt x="9168" y="12799"/>
                  <a:pt x="9194" y="12850"/>
                  <a:pt x="9227" y="12850"/>
                </a:cubicBezTo>
                <a:cubicBezTo>
                  <a:pt x="9259" y="12849"/>
                  <a:pt x="9286" y="12799"/>
                  <a:pt x="9286" y="12736"/>
                </a:cubicBezTo>
                <a:cubicBezTo>
                  <a:pt x="9286" y="12674"/>
                  <a:pt x="9260" y="12623"/>
                  <a:pt x="9228" y="12623"/>
                </a:cubicBezTo>
                <a:close/>
                <a:moveTo>
                  <a:pt x="9403" y="12623"/>
                </a:moveTo>
                <a:cubicBezTo>
                  <a:pt x="9371" y="12624"/>
                  <a:pt x="9345" y="12674"/>
                  <a:pt x="9345" y="12736"/>
                </a:cubicBezTo>
                <a:cubicBezTo>
                  <a:pt x="9345" y="12799"/>
                  <a:pt x="9371" y="12850"/>
                  <a:pt x="9403" y="12850"/>
                </a:cubicBezTo>
                <a:cubicBezTo>
                  <a:pt x="9436" y="12849"/>
                  <a:pt x="9462" y="12799"/>
                  <a:pt x="9462" y="12736"/>
                </a:cubicBezTo>
                <a:cubicBezTo>
                  <a:pt x="9462" y="12674"/>
                  <a:pt x="9436" y="12623"/>
                  <a:pt x="9403" y="12623"/>
                </a:cubicBezTo>
                <a:close/>
                <a:moveTo>
                  <a:pt x="9560" y="12623"/>
                </a:moveTo>
                <a:cubicBezTo>
                  <a:pt x="9527" y="12623"/>
                  <a:pt x="9501" y="12674"/>
                  <a:pt x="9501" y="12736"/>
                </a:cubicBezTo>
                <a:cubicBezTo>
                  <a:pt x="9501" y="12799"/>
                  <a:pt x="9527" y="12850"/>
                  <a:pt x="9560" y="12850"/>
                </a:cubicBezTo>
                <a:cubicBezTo>
                  <a:pt x="9592" y="12849"/>
                  <a:pt x="9618" y="12799"/>
                  <a:pt x="9618" y="12736"/>
                </a:cubicBezTo>
                <a:cubicBezTo>
                  <a:pt x="9618" y="12674"/>
                  <a:pt x="9592" y="12623"/>
                  <a:pt x="9560" y="12623"/>
                </a:cubicBezTo>
                <a:close/>
                <a:moveTo>
                  <a:pt x="16294" y="12824"/>
                </a:moveTo>
                <a:cubicBezTo>
                  <a:pt x="16262" y="12825"/>
                  <a:pt x="16241" y="12876"/>
                  <a:pt x="16247" y="12939"/>
                </a:cubicBezTo>
                <a:cubicBezTo>
                  <a:pt x="16253" y="13002"/>
                  <a:pt x="16285" y="13053"/>
                  <a:pt x="16317" y="13052"/>
                </a:cubicBezTo>
                <a:cubicBezTo>
                  <a:pt x="16350" y="13052"/>
                  <a:pt x="16371" y="13000"/>
                  <a:pt x="16365" y="12938"/>
                </a:cubicBezTo>
                <a:cubicBezTo>
                  <a:pt x="16359" y="12875"/>
                  <a:pt x="16327" y="12824"/>
                  <a:pt x="16294" y="12824"/>
                </a:cubicBezTo>
                <a:close/>
                <a:moveTo>
                  <a:pt x="16451" y="12824"/>
                </a:moveTo>
                <a:cubicBezTo>
                  <a:pt x="16418" y="12825"/>
                  <a:pt x="16397" y="12876"/>
                  <a:pt x="16403" y="12939"/>
                </a:cubicBezTo>
                <a:cubicBezTo>
                  <a:pt x="16410" y="13002"/>
                  <a:pt x="16441" y="13053"/>
                  <a:pt x="16474" y="13052"/>
                </a:cubicBezTo>
                <a:cubicBezTo>
                  <a:pt x="16506" y="13052"/>
                  <a:pt x="16528" y="13000"/>
                  <a:pt x="16521" y="12938"/>
                </a:cubicBezTo>
                <a:cubicBezTo>
                  <a:pt x="16515" y="12875"/>
                  <a:pt x="16483" y="12824"/>
                  <a:pt x="16451" y="12824"/>
                </a:cubicBezTo>
                <a:close/>
                <a:moveTo>
                  <a:pt x="16958" y="12824"/>
                </a:moveTo>
                <a:cubicBezTo>
                  <a:pt x="16926" y="12825"/>
                  <a:pt x="16905" y="12876"/>
                  <a:pt x="16912" y="12939"/>
                </a:cubicBezTo>
                <a:cubicBezTo>
                  <a:pt x="16919" y="13002"/>
                  <a:pt x="16951" y="13053"/>
                  <a:pt x="16983" y="13052"/>
                </a:cubicBezTo>
                <a:cubicBezTo>
                  <a:pt x="17016" y="13052"/>
                  <a:pt x="17037" y="13001"/>
                  <a:pt x="17030" y="12938"/>
                </a:cubicBezTo>
                <a:cubicBezTo>
                  <a:pt x="17023" y="12875"/>
                  <a:pt x="16991" y="12824"/>
                  <a:pt x="16958" y="12824"/>
                </a:cubicBezTo>
                <a:close/>
                <a:moveTo>
                  <a:pt x="17115" y="12824"/>
                </a:moveTo>
                <a:cubicBezTo>
                  <a:pt x="17082" y="12825"/>
                  <a:pt x="17061" y="12876"/>
                  <a:pt x="17068" y="12939"/>
                </a:cubicBezTo>
                <a:cubicBezTo>
                  <a:pt x="17075" y="13002"/>
                  <a:pt x="17108" y="13053"/>
                  <a:pt x="17140" y="13052"/>
                </a:cubicBezTo>
                <a:cubicBezTo>
                  <a:pt x="17173" y="13052"/>
                  <a:pt x="17193" y="13001"/>
                  <a:pt x="17186" y="12938"/>
                </a:cubicBezTo>
                <a:cubicBezTo>
                  <a:pt x="17179" y="12875"/>
                  <a:pt x="17147" y="12824"/>
                  <a:pt x="17115" y="12824"/>
                </a:cubicBezTo>
                <a:close/>
                <a:moveTo>
                  <a:pt x="17290" y="12824"/>
                </a:moveTo>
                <a:cubicBezTo>
                  <a:pt x="17258" y="12825"/>
                  <a:pt x="17237" y="12876"/>
                  <a:pt x="17244" y="12939"/>
                </a:cubicBezTo>
                <a:cubicBezTo>
                  <a:pt x="17251" y="13002"/>
                  <a:pt x="17284" y="13053"/>
                  <a:pt x="17316" y="13052"/>
                </a:cubicBezTo>
                <a:cubicBezTo>
                  <a:pt x="17349" y="13052"/>
                  <a:pt x="17369" y="13001"/>
                  <a:pt x="17362" y="12938"/>
                </a:cubicBezTo>
                <a:cubicBezTo>
                  <a:pt x="17355" y="12875"/>
                  <a:pt x="17322" y="12824"/>
                  <a:pt x="17290" y="12824"/>
                </a:cubicBezTo>
                <a:close/>
                <a:moveTo>
                  <a:pt x="18637" y="12824"/>
                </a:moveTo>
                <a:cubicBezTo>
                  <a:pt x="18605" y="12825"/>
                  <a:pt x="18585" y="12876"/>
                  <a:pt x="18594" y="12939"/>
                </a:cubicBezTo>
                <a:cubicBezTo>
                  <a:pt x="18602" y="13002"/>
                  <a:pt x="18636" y="13053"/>
                  <a:pt x="18668" y="13052"/>
                </a:cubicBezTo>
                <a:cubicBezTo>
                  <a:pt x="18701" y="13052"/>
                  <a:pt x="18720" y="13001"/>
                  <a:pt x="18712" y="12938"/>
                </a:cubicBezTo>
                <a:cubicBezTo>
                  <a:pt x="18703" y="12874"/>
                  <a:pt x="18670" y="12824"/>
                  <a:pt x="18637" y="12824"/>
                </a:cubicBezTo>
                <a:close/>
                <a:moveTo>
                  <a:pt x="18969" y="12824"/>
                </a:moveTo>
                <a:cubicBezTo>
                  <a:pt x="18936" y="12825"/>
                  <a:pt x="18918" y="12876"/>
                  <a:pt x="18927" y="12939"/>
                </a:cubicBezTo>
                <a:cubicBezTo>
                  <a:pt x="18935" y="13002"/>
                  <a:pt x="18969" y="13053"/>
                  <a:pt x="19001" y="13052"/>
                </a:cubicBezTo>
                <a:cubicBezTo>
                  <a:pt x="19034" y="13052"/>
                  <a:pt x="19053" y="13001"/>
                  <a:pt x="19044" y="12938"/>
                </a:cubicBezTo>
                <a:cubicBezTo>
                  <a:pt x="19035" y="12874"/>
                  <a:pt x="19001" y="12824"/>
                  <a:pt x="18969" y="12824"/>
                </a:cubicBezTo>
                <a:close/>
                <a:moveTo>
                  <a:pt x="19145" y="12824"/>
                </a:moveTo>
                <a:cubicBezTo>
                  <a:pt x="19112" y="12825"/>
                  <a:pt x="19094" y="12876"/>
                  <a:pt x="19103" y="12939"/>
                </a:cubicBezTo>
                <a:cubicBezTo>
                  <a:pt x="19112" y="13002"/>
                  <a:pt x="19145" y="13053"/>
                  <a:pt x="19178" y="13052"/>
                </a:cubicBezTo>
                <a:cubicBezTo>
                  <a:pt x="19210" y="13052"/>
                  <a:pt x="19229" y="13001"/>
                  <a:pt x="19220" y="12938"/>
                </a:cubicBezTo>
                <a:cubicBezTo>
                  <a:pt x="19211" y="12874"/>
                  <a:pt x="19177" y="12824"/>
                  <a:pt x="19145" y="12824"/>
                </a:cubicBezTo>
                <a:close/>
                <a:moveTo>
                  <a:pt x="17622" y="12875"/>
                </a:moveTo>
                <a:cubicBezTo>
                  <a:pt x="17589" y="12875"/>
                  <a:pt x="17570" y="12927"/>
                  <a:pt x="17577" y="12989"/>
                </a:cubicBezTo>
                <a:cubicBezTo>
                  <a:pt x="17585" y="13053"/>
                  <a:pt x="17617" y="13103"/>
                  <a:pt x="17649" y="13103"/>
                </a:cubicBezTo>
                <a:cubicBezTo>
                  <a:pt x="17682" y="13102"/>
                  <a:pt x="17702" y="13051"/>
                  <a:pt x="17694" y="12988"/>
                </a:cubicBezTo>
                <a:cubicBezTo>
                  <a:pt x="17687" y="12925"/>
                  <a:pt x="17654" y="12874"/>
                  <a:pt x="17622" y="12875"/>
                </a:cubicBezTo>
                <a:close/>
                <a:moveTo>
                  <a:pt x="17778" y="12875"/>
                </a:moveTo>
                <a:cubicBezTo>
                  <a:pt x="17746" y="12875"/>
                  <a:pt x="17726" y="12927"/>
                  <a:pt x="17734" y="12989"/>
                </a:cubicBezTo>
                <a:cubicBezTo>
                  <a:pt x="17741" y="13053"/>
                  <a:pt x="17774" y="13103"/>
                  <a:pt x="17806" y="13103"/>
                </a:cubicBezTo>
                <a:cubicBezTo>
                  <a:pt x="17839" y="13102"/>
                  <a:pt x="17859" y="13051"/>
                  <a:pt x="17851" y="12988"/>
                </a:cubicBezTo>
                <a:cubicBezTo>
                  <a:pt x="17844" y="12925"/>
                  <a:pt x="17811" y="12874"/>
                  <a:pt x="17778" y="12875"/>
                </a:cubicBezTo>
                <a:close/>
                <a:moveTo>
                  <a:pt x="3023" y="12925"/>
                </a:moveTo>
                <a:cubicBezTo>
                  <a:pt x="2990" y="12925"/>
                  <a:pt x="2959" y="12976"/>
                  <a:pt x="2953" y="13038"/>
                </a:cubicBezTo>
                <a:cubicBezTo>
                  <a:pt x="2947" y="13100"/>
                  <a:pt x="2968" y="13150"/>
                  <a:pt x="3001" y="13150"/>
                </a:cubicBezTo>
                <a:cubicBezTo>
                  <a:pt x="3033" y="13150"/>
                  <a:pt x="3064" y="13099"/>
                  <a:pt x="3070" y="13037"/>
                </a:cubicBezTo>
                <a:cubicBezTo>
                  <a:pt x="3076" y="12975"/>
                  <a:pt x="3055" y="12925"/>
                  <a:pt x="3023" y="12925"/>
                </a:cubicBezTo>
                <a:close/>
                <a:moveTo>
                  <a:pt x="3178" y="12925"/>
                </a:moveTo>
                <a:cubicBezTo>
                  <a:pt x="3146" y="12925"/>
                  <a:pt x="3115" y="12976"/>
                  <a:pt x="3109" y="13038"/>
                </a:cubicBezTo>
                <a:cubicBezTo>
                  <a:pt x="3103" y="13100"/>
                  <a:pt x="3124" y="13150"/>
                  <a:pt x="3157" y="13150"/>
                </a:cubicBezTo>
                <a:cubicBezTo>
                  <a:pt x="3190" y="13150"/>
                  <a:pt x="3221" y="13099"/>
                  <a:pt x="3227" y="13037"/>
                </a:cubicBezTo>
                <a:cubicBezTo>
                  <a:pt x="3233" y="12975"/>
                  <a:pt x="3211" y="12925"/>
                  <a:pt x="3178" y="12925"/>
                </a:cubicBezTo>
                <a:close/>
                <a:moveTo>
                  <a:pt x="3354" y="12925"/>
                </a:moveTo>
                <a:cubicBezTo>
                  <a:pt x="3322" y="12925"/>
                  <a:pt x="3291" y="12976"/>
                  <a:pt x="3285" y="13038"/>
                </a:cubicBezTo>
                <a:cubicBezTo>
                  <a:pt x="3280" y="13100"/>
                  <a:pt x="3301" y="13150"/>
                  <a:pt x="3334" y="13150"/>
                </a:cubicBezTo>
                <a:cubicBezTo>
                  <a:pt x="3366" y="13150"/>
                  <a:pt x="3397" y="13099"/>
                  <a:pt x="3403" y="13037"/>
                </a:cubicBezTo>
                <a:cubicBezTo>
                  <a:pt x="3408" y="12975"/>
                  <a:pt x="3387" y="12925"/>
                  <a:pt x="3354" y="12925"/>
                </a:cubicBezTo>
                <a:close/>
                <a:moveTo>
                  <a:pt x="3530" y="12925"/>
                </a:moveTo>
                <a:cubicBezTo>
                  <a:pt x="3497" y="12925"/>
                  <a:pt x="3466" y="12976"/>
                  <a:pt x="3461" y="13038"/>
                </a:cubicBezTo>
                <a:cubicBezTo>
                  <a:pt x="3455" y="13100"/>
                  <a:pt x="3477" y="13150"/>
                  <a:pt x="3510" y="13150"/>
                </a:cubicBezTo>
                <a:cubicBezTo>
                  <a:pt x="3542" y="13150"/>
                  <a:pt x="3573" y="13099"/>
                  <a:pt x="3579" y="13037"/>
                </a:cubicBezTo>
                <a:cubicBezTo>
                  <a:pt x="3584" y="12975"/>
                  <a:pt x="3562" y="12925"/>
                  <a:pt x="3530" y="12925"/>
                </a:cubicBezTo>
                <a:close/>
                <a:moveTo>
                  <a:pt x="3686" y="12925"/>
                </a:moveTo>
                <a:cubicBezTo>
                  <a:pt x="3654" y="12925"/>
                  <a:pt x="3623" y="12976"/>
                  <a:pt x="3617" y="13038"/>
                </a:cubicBezTo>
                <a:cubicBezTo>
                  <a:pt x="3612" y="13100"/>
                  <a:pt x="3634" y="13150"/>
                  <a:pt x="3667" y="13150"/>
                </a:cubicBezTo>
                <a:cubicBezTo>
                  <a:pt x="3699" y="13150"/>
                  <a:pt x="3730" y="13099"/>
                  <a:pt x="3735" y="13037"/>
                </a:cubicBezTo>
                <a:cubicBezTo>
                  <a:pt x="3740" y="12974"/>
                  <a:pt x="3719" y="12925"/>
                  <a:pt x="3686" y="12925"/>
                </a:cubicBezTo>
                <a:close/>
                <a:moveTo>
                  <a:pt x="3861" y="12925"/>
                </a:moveTo>
                <a:cubicBezTo>
                  <a:pt x="3829" y="12925"/>
                  <a:pt x="3798" y="12976"/>
                  <a:pt x="3793" y="13038"/>
                </a:cubicBezTo>
                <a:cubicBezTo>
                  <a:pt x="3788" y="13100"/>
                  <a:pt x="3810" y="13150"/>
                  <a:pt x="3843" y="13150"/>
                </a:cubicBezTo>
                <a:cubicBezTo>
                  <a:pt x="3875" y="13149"/>
                  <a:pt x="3906" y="13099"/>
                  <a:pt x="3911" y="13037"/>
                </a:cubicBezTo>
                <a:cubicBezTo>
                  <a:pt x="3916" y="12975"/>
                  <a:pt x="3894" y="12925"/>
                  <a:pt x="3861" y="12925"/>
                </a:cubicBezTo>
                <a:close/>
                <a:moveTo>
                  <a:pt x="4037" y="12925"/>
                </a:moveTo>
                <a:cubicBezTo>
                  <a:pt x="4005" y="12925"/>
                  <a:pt x="3974" y="12976"/>
                  <a:pt x="3969" y="13038"/>
                </a:cubicBezTo>
                <a:cubicBezTo>
                  <a:pt x="3964" y="13100"/>
                  <a:pt x="3986" y="13150"/>
                  <a:pt x="4018" y="13150"/>
                </a:cubicBezTo>
                <a:cubicBezTo>
                  <a:pt x="4051" y="13150"/>
                  <a:pt x="4082" y="13099"/>
                  <a:pt x="4087" y="13037"/>
                </a:cubicBezTo>
                <a:cubicBezTo>
                  <a:pt x="4092" y="12975"/>
                  <a:pt x="4070" y="12925"/>
                  <a:pt x="4037" y="12925"/>
                </a:cubicBezTo>
                <a:close/>
                <a:moveTo>
                  <a:pt x="4193" y="12925"/>
                </a:moveTo>
                <a:cubicBezTo>
                  <a:pt x="4161" y="12925"/>
                  <a:pt x="4130" y="12976"/>
                  <a:pt x="4125" y="13038"/>
                </a:cubicBezTo>
                <a:cubicBezTo>
                  <a:pt x="4120" y="13100"/>
                  <a:pt x="4143" y="13150"/>
                  <a:pt x="4175" y="13150"/>
                </a:cubicBezTo>
                <a:cubicBezTo>
                  <a:pt x="4208" y="13150"/>
                  <a:pt x="4238" y="13099"/>
                  <a:pt x="4243" y="13037"/>
                </a:cubicBezTo>
                <a:cubicBezTo>
                  <a:pt x="4248" y="12975"/>
                  <a:pt x="4226" y="12925"/>
                  <a:pt x="4193" y="12925"/>
                </a:cubicBezTo>
                <a:close/>
                <a:moveTo>
                  <a:pt x="4369" y="12925"/>
                </a:moveTo>
                <a:cubicBezTo>
                  <a:pt x="4337" y="12925"/>
                  <a:pt x="4306" y="12976"/>
                  <a:pt x="4301" y="13038"/>
                </a:cubicBezTo>
                <a:cubicBezTo>
                  <a:pt x="4296" y="13100"/>
                  <a:pt x="4319" y="13150"/>
                  <a:pt x="4351" y="13150"/>
                </a:cubicBezTo>
                <a:cubicBezTo>
                  <a:pt x="4384" y="13150"/>
                  <a:pt x="4414" y="13099"/>
                  <a:pt x="4419" y="13037"/>
                </a:cubicBezTo>
                <a:cubicBezTo>
                  <a:pt x="4424" y="12975"/>
                  <a:pt x="4402" y="12925"/>
                  <a:pt x="4369" y="12925"/>
                </a:cubicBezTo>
                <a:close/>
                <a:moveTo>
                  <a:pt x="4525" y="12925"/>
                </a:moveTo>
                <a:cubicBezTo>
                  <a:pt x="4493" y="12925"/>
                  <a:pt x="4462" y="12976"/>
                  <a:pt x="4458" y="13038"/>
                </a:cubicBezTo>
                <a:cubicBezTo>
                  <a:pt x="4453" y="13100"/>
                  <a:pt x="4475" y="13150"/>
                  <a:pt x="4508" y="13150"/>
                </a:cubicBezTo>
                <a:cubicBezTo>
                  <a:pt x="4540" y="13150"/>
                  <a:pt x="4571" y="13099"/>
                  <a:pt x="4576" y="13037"/>
                </a:cubicBezTo>
                <a:cubicBezTo>
                  <a:pt x="4580" y="12975"/>
                  <a:pt x="4557" y="12925"/>
                  <a:pt x="4525" y="12925"/>
                </a:cubicBezTo>
                <a:close/>
                <a:moveTo>
                  <a:pt x="4700" y="12925"/>
                </a:moveTo>
                <a:cubicBezTo>
                  <a:pt x="4668" y="12925"/>
                  <a:pt x="4638" y="12976"/>
                  <a:pt x="4634" y="13038"/>
                </a:cubicBezTo>
                <a:cubicBezTo>
                  <a:pt x="4629" y="13100"/>
                  <a:pt x="4652" y="13150"/>
                  <a:pt x="4684" y="13150"/>
                </a:cubicBezTo>
                <a:cubicBezTo>
                  <a:pt x="4717" y="13150"/>
                  <a:pt x="4747" y="13099"/>
                  <a:pt x="4752" y="13037"/>
                </a:cubicBezTo>
                <a:cubicBezTo>
                  <a:pt x="4756" y="12974"/>
                  <a:pt x="4733" y="12925"/>
                  <a:pt x="4700" y="12925"/>
                </a:cubicBezTo>
                <a:close/>
                <a:moveTo>
                  <a:pt x="4876" y="12925"/>
                </a:moveTo>
                <a:cubicBezTo>
                  <a:pt x="4844" y="12925"/>
                  <a:pt x="4814" y="12976"/>
                  <a:pt x="4810" y="13038"/>
                </a:cubicBezTo>
                <a:cubicBezTo>
                  <a:pt x="4805" y="13100"/>
                  <a:pt x="4828" y="13150"/>
                  <a:pt x="4860" y="13150"/>
                </a:cubicBezTo>
                <a:cubicBezTo>
                  <a:pt x="4893" y="13150"/>
                  <a:pt x="4923" y="13099"/>
                  <a:pt x="4928" y="13037"/>
                </a:cubicBezTo>
                <a:cubicBezTo>
                  <a:pt x="4932" y="12975"/>
                  <a:pt x="4909" y="12925"/>
                  <a:pt x="4876" y="12925"/>
                </a:cubicBezTo>
                <a:close/>
                <a:moveTo>
                  <a:pt x="9072" y="12925"/>
                </a:moveTo>
                <a:cubicBezTo>
                  <a:pt x="9040" y="12925"/>
                  <a:pt x="9013" y="12976"/>
                  <a:pt x="9012" y="13038"/>
                </a:cubicBezTo>
                <a:cubicBezTo>
                  <a:pt x="9012" y="13101"/>
                  <a:pt x="9038" y="13152"/>
                  <a:pt x="9070" y="13151"/>
                </a:cubicBezTo>
                <a:cubicBezTo>
                  <a:pt x="9103" y="13151"/>
                  <a:pt x="9130" y="13101"/>
                  <a:pt x="9130" y="13038"/>
                </a:cubicBezTo>
                <a:cubicBezTo>
                  <a:pt x="9131" y="12976"/>
                  <a:pt x="9105" y="12925"/>
                  <a:pt x="9072" y="12925"/>
                </a:cubicBezTo>
                <a:close/>
                <a:moveTo>
                  <a:pt x="9228" y="12925"/>
                </a:moveTo>
                <a:cubicBezTo>
                  <a:pt x="9196" y="12925"/>
                  <a:pt x="9169" y="12976"/>
                  <a:pt x="9169" y="13038"/>
                </a:cubicBezTo>
                <a:cubicBezTo>
                  <a:pt x="9168" y="13101"/>
                  <a:pt x="9195" y="13152"/>
                  <a:pt x="9227" y="13151"/>
                </a:cubicBezTo>
                <a:cubicBezTo>
                  <a:pt x="9260" y="13151"/>
                  <a:pt x="9286" y="13101"/>
                  <a:pt x="9287" y="13038"/>
                </a:cubicBezTo>
                <a:cubicBezTo>
                  <a:pt x="9287" y="12976"/>
                  <a:pt x="9260" y="12925"/>
                  <a:pt x="9228" y="12925"/>
                </a:cubicBezTo>
                <a:close/>
                <a:moveTo>
                  <a:pt x="9404" y="12925"/>
                </a:moveTo>
                <a:cubicBezTo>
                  <a:pt x="9371" y="12925"/>
                  <a:pt x="9345" y="12976"/>
                  <a:pt x="9345" y="13038"/>
                </a:cubicBezTo>
                <a:cubicBezTo>
                  <a:pt x="9345" y="13101"/>
                  <a:pt x="9371" y="13152"/>
                  <a:pt x="9403" y="13151"/>
                </a:cubicBezTo>
                <a:cubicBezTo>
                  <a:pt x="9436" y="13151"/>
                  <a:pt x="9463" y="13101"/>
                  <a:pt x="9463" y="13038"/>
                </a:cubicBezTo>
                <a:cubicBezTo>
                  <a:pt x="9463" y="12976"/>
                  <a:pt x="9436" y="12925"/>
                  <a:pt x="9404" y="12925"/>
                </a:cubicBezTo>
                <a:close/>
                <a:moveTo>
                  <a:pt x="9560" y="12925"/>
                </a:moveTo>
                <a:cubicBezTo>
                  <a:pt x="9527" y="12925"/>
                  <a:pt x="9501" y="12976"/>
                  <a:pt x="9501" y="13038"/>
                </a:cubicBezTo>
                <a:cubicBezTo>
                  <a:pt x="9501" y="13101"/>
                  <a:pt x="9528" y="13152"/>
                  <a:pt x="9560" y="13151"/>
                </a:cubicBezTo>
                <a:cubicBezTo>
                  <a:pt x="9593" y="13151"/>
                  <a:pt x="9619" y="13101"/>
                  <a:pt x="9619" y="13038"/>
                </a:cubicBezTo>
                <a:cubicBezTo>
                  <a:pt x="9619" y="12976"/>
                  <a:pt x="9592" y="12925"/>
                  <a:pt x="9560" y="12925"/>
                </a:cubicBezTo>
                <a:close/>
                <a:moveTo>
                  <a:pt x="9736" y="12925"/>
                </a:moveTo>
                <a:cubicBezTo>
                  <a:pt x="9703" y="12925"/>
                  <a:pt x="9677" y="12976"/>
                  <a:pt x="9677" y="13038"/>
                </a:cubicBezTo>
                <a:cubicBezTo>
                  <a:pt x="9677" y="13101"/>
                  <a:pt x="9704" y="13152"/>
                  <a:pt x="9736" y="13151"/>
                </a:cubicBezTo>
                <a:cubicBezTo>
                  <a:pt x="9769" y="13151"/>
                  <a:pt x="9795" y="13101"/>
                  <a:pt x="9795" y="13038"/>
                </a:cubicBezTo>
                <a:cubicBezTo>
                  <a:pt x="9795" y="12976"/>
                  <a:pt x="9768" y="12925"/>
                  <a:pt x="9736" y="12925"/>
                </a:cubicBezTo>
                <a:close/>
                <a:moveTo>
                  <a:pt x="9911" y="12925"/>
                </a:moveTo>
                <a:cubicBezTo>
                  <a:pt x="9879" y="12925"/>
                  <a:pt x="9853" y="12976"/>
                  <a:pt x="9853" y="13038"/>
                </a:cubicBezTo>
                <a:cubicBezTo>
                  <a:pt x="9853" y="13101"/>
                  <a:pt x="9880" y="13152"/>
                  <a:pt x="9913" y="13151"/>
                </a:cubicBezTo>
                <a:cubicBezTo>
                  <a:pt x="9945" y="13151"/>
                  <a:pt x="9971" y="13101"/>
                  <a:pt x="9971" y="13038"/>
                </a:cubicBezTo>
                <a:cubicBezTo>
                  <a:pt x="9970" y="12976"/>
                  <a:pt x="9943" y="12925"/>
                  <a:pt x="9911" y="12925"/>
                </a:cubicBezTo>
                <a:close/>
                <a:moveTo>
                  <a:pt x="10067" y="12925"/>
                </a:moveTo>
                <a:cubicBezTo>
                  <a:pt x="10035" y="12925"/>
                  <a:pt x="10009" y="12976"/>
                  <a:pt x="10009" y="13038"/>
                </a:cubicBezTo>
                <a:cubicBezTo>
                  <a:pt x="10010" y="13101"/>
                  <a:pt x="10037" y="13152"/>
                  <a:pt x="10069" y="13151"/>
                </a:cubicBezTo>
                <a:cubicBezTo>
                  <a:pt x="10102" y="13151"/>
                  <a:pt x="10128" y="13101"/>
                  <a:pt x="10127" y="13038"/>
                </a:cubicBezTo>
                <a:cubicBezTo>
                  <a:pt x="10127" y="12976"/>
                  <a:pt x="10100" y="12925"/>
                  <a:pt x="10067" y="12925"/>
                </a:cubicBezTo>
                <a:close/>
                <a:moveTo>
                  <a:pt x="10243" y="12925"/>
                </a:moveTo>
                <a:cubicBezTo>
                  <a:pt x="10210" y="12925"/>
                  <a:pt x="10185" y="12976"/>
                  <a:pt x="10185" y="13038"/>
                </a:cubicBezTo>
                <a:cubicBezTo>
                  <a:pt x="10186" y="13101"/>
                  <a:pt x="10213" y="13152"/>
                  <a:pt x="10245" y="13151"/>
                </a:cubicBezTo>
                <a:cubicBezTo>
                  <a:pt x="10278" y="13151"/>
                  <a:pt x="10304" y="13101"/>
                  <a:pt x="10303" y="13038"/>
                </a:cubicBezTo>
                <a:cubicBezTo>
                  <a:pt x="10302" y="12976"/>
                  <a:pt x="10275" y="12925"/>
                  <a:pt x="10243" y="12925"/>
                </a:cubicBezTo>
                <a:close/>
                <a:moveTo>
                  <a:pt x="10399" y="12925"/>
                </a:moveTo>
                <a:cubicBezTo>
                  <a:pt x="10367" y="12925"/>
                  <a:pt x="10341" y="12976"/>
                  <a:pt x="10342" y="13038"/>
                </a:cubicBezTo>
                <a:cubicBezTo>
                  <a:pt x="10343" y="13101"/>
                  <a:pt x="10370" y="13152"/>
                  <a:pt x="10402" y="13151"/>
                </a:cubicBezTo>
                <a:cubicBezTo>
                  <a:pt x="10435" y="13151"/>
                  <a:pt x="10461" y="13101"/>
                  <a:pt x="10460" y="13038"/>
                </a:cubicBezTo>
                <a:cubicBezTo>
                  <a:pt x="10459" y="12976"/>
                  <a:pt x="10432" y="12925"/>
                  <a:pt x="10399" y="12925"/>
                </a:cubicBezTo>
                <a:close/>
                <a:moveTo>
                  <a:pt x="10574" y="12925"/>
                </a:moveTo>
                <a:cubicBezTo>
                  <a:pt x="10542" y="12925"/>
                  <a:pt x="10517" y="12976"/>
                  <a:pt x="10518" y="13038"/>
                </a:cubicBezTo>
                <a:cubicBezTo>
                  <a:pt x="10519" y="13101"/>
                  <a:pt x="10546" y="13152"/>
                  <a:pt x="10578" y="13151"/>
                </a:cubicBezTo>
                <a:cubicBezTo>
                  <a:pt x="10611" y="13151"/>
                  <a:pt x="10637" y="13101"/>
                  <a:pt x="10636" y="13038"/>
                </a:cubicBezTo>
                <a:cubicBezTo>
                  <a:pt x="10635" y="12976"/>
                  <a:pt x="10607" y="12925"/>
                  <a:pt x="10574" y="12925"/>
                </a:cubicBezTo>
                <a:close/>
                <a:moveTo>
                  <a:pt x="10750" y="12925"/>
                </a:moveTo>
                <a:cubicBezTo>
                  <a:pt x="10718" y="12925"/>
                  <a:pt x="10693" y="12976"/>
                  <a:pt x="10694" y="13038"/>
                </a:cubicBezTo>
                <a:cubicBezTo>
                  <a:pt x="10695" y="13101"/>
                  <a:pt x="10722" y="13152"/>
                  <a:pt x="10755" y="13151"/>
                </a:cubicBezTo>
                <a:cubicBezTo>
                  <a:pt x="10787" y="13151"/>
                  <a:pt x="10813" y="13101"/>
                  <a:pt x="10812" y="13038"/>
                </a:cubicBezTo>
                <a:cubicBezTo>
                  <a:pt x="10810" y="12976"/>
                  <a:pt x="10783" y="12925"/>
                  <a:pt x="10750" y="12925"/>
                </a:cubicBezTo>
                <a:close/>
                <a:moveTo>
                  <a:pt x="10907" y="12925"/>
                </a:moveTo>
                <a:cubicBezTo>
                  <a:pt x="10874" y="12925"/>
                  <a:pt x="10849" y="12976"/>
                  <a:pt x="10850" y="13038"/>
                </a:cubicBezTo>
                <a:cubicBezTo>
                  <a:pt x="10851" y="13101"/>
                  <a:pt x="10879" y="13152"/>
                  <a:pt x="10911" y="13151"/>
                </a:cubicBezTo>
                <a:cubicBezTo>
                  <a:pt x="10944" y="13151"/>
                  <a:pt x="10969" y="13101"/>
                  <a:pt x="10968" y="13038"/>
                </a:cubicBezTo>
                <a:cubicBezTo>
                  <a:pt x="10967" y="12976"/>
                  <a:pt x="10939" y="12925"/>
                  <a:pt x="10907" y="12925"/>
                </a:cubicBezTo>
                <a:close/>
                <a:moveTo>
                  <a:pt x="11082" y="12925"/>
                </a:moveTo>
                <a:cubicBezTo>
                  <a:pt x="11050" y="12925"/>
                  <a:pt x="11025" y="12976"/>
                  <a:pt x="11026" y="13038"/>
                </a:cubicBezTo>
                <a:cubicBezTo>
                  <a:pt x="11027" y="13101"/>
                  <a:pt x="11055" y="13152"/>
                  <a:pt x="11088" y="13151"/>
                </a:cubicBezTo>
                <a:cubicBezTo>
                  <a:pt x="11120" y="13151"/>
                  <a:pt x="11145" y="13101"/>
                  <a:pt x="11144" y="13038"/>
                </a:cubicBezTo>
                <a:cubicBezTo>
                  <a:pt x="11142" y="12976"/>
                  <a:pt x="11115" y="12925"/>
                  <a:pt x="11082" y="12925"/>
                </a:cubicBezTo>
                <a:close/>
                <a:moveTo>
                  <a:pt x="11258" y="12925"/>
                </a:moveTo>
                <a:cubicBezTo>
                  <a:pt x="11226" y="12925"/>
                  <a:pt x="11200" y="12976"/>
                  <a:pt x="11202" y="13038"/>
                </a:cubicBezTo>
                <a:cubicBezTo>
                  <a:pt x="11204" y="13101"/>
                  <a:pt x="11231" y="13152"/>
                  <a:pt x="11264" y="13151"/>
                </a:cubicBezTo>
                <a:cubicBezTo>
                  <a:pt x="11296" y="13151"/>
                  <a:pt x="11322" y="13101"/>
                  <a:pt x="11320" y="13038"/>
                </a:cubicBezTo>
                <a:cubicBezTo>
                  <a:pt x="11318" y="12976"/>
                  <a:pt x="11291" y="12925"/>
                  <a:pt x="11258" y="12925"/>
                </a:cubicBezTo>
                <a:close/>
                <a:moveTo>
                  <a:pt x="11414" y="12925"/>
                </a:moveTo>
                <a:cubicBezTo>
                  <a:pt x="11382" y="12925"/>
                  <a:pt x="11357" y="12976"/>
                  <a:pt x="11358" y="13038"/>
                </a:cubicBezTo>
                <a:cubicBezTo>
                  <a:pt x="11360" y="13101"/>
                  <a:pt x="11388" y="13152"/>
                  <a:pt x="11421" y="13151"/>
                </a:cubicBezTo>
                <a:cubicBezTo>
                  <a:pt x="11453" y="13151"/>
                  <a:pt x="11478" y="13101"/>
                  <a:pt x="11476" y="13038"/>
                </a:cubicBezTo>
                <a:cubicBezTo>
                  <a:pt x="11474" y="12976"/>
                  <a:pt x="11446" y="12925"/>
                  <a:pt x="11414" y="12925"/>
                </a:cubicBezTo>
                <a:close/>
                <a:moveTo>
                  <a:pt x="2184" y="12975"/>
                </a:moveTo>
                <a:cubicBezTo>
                  <a:pt x="2151" y="12976"/>
                  <a:pt x="2119" y="13026"/>
                  <a:pt x="2112" y="13088"/>
                </a:cubicBezTo>
                <a:cubicBezTo>
                  <a:pt x="2105" y="13151"/>
                  <a:pt x="2126" y="13200"/>
                  <a:pt x="2159" y="13200"/>
                </a:cubicBezTo>
                <a:cubicBezTo>
                  <a:pt x="2191" y="13200"/>
                  <a:pt x="2223" y="13149"/>
                  <a:pt x="2230" y="13087"/>
                </a:cubicBezTo>
                <a:cubicBezTo>
                  <a:pt x="2237" y="13025"/>
                  <a:pt x="2216" y="12975"/>
                  <a:pt x="2184" y="12975"/>
                </a:cubicBezTo>
                <a:close/>
                <a:moveTo>
                  <a:pt x="2340" y="12975"/>
                </a:moveTo>
                <a:cubicBezTo>
                  <a:pt x="2307" y="12976"/>
                  <a:pt x="2275" y="13026"/>
                  <a:pt x="2269" y="13088"/>
                </a:cubicBezTo>
                <a:cubicBezTo>
                  <a:pt x="2262" y="13151"/>
                  <a:pt x="2283" y="13200"/>
                  <a:pt x="2316" y="13200"/>
                </a:cubicBezTo>
                <a:cubicBezTo>
                  <a:pt x="2348" y="13200"/>
                  <a:pt x="2380" y="13149"/>
                  <a:pt x="2387" y="13087"/>
                </a:cubicBezTo>
                <a:cubicBezTo>
                  <a:pt x="2393" y="13025"/>
                  <a:pt x="2372" y="12975"/>
                  <a:pt x="2340" y="12975"/>
                </a:cubicBezTo>
                <a:close/>
                <a:moveTo>
                  <a:pt x="2516" y="12975"/>
                </a:moveTo>
                <a:cubicBezTo>
                  <a:pt x="2483" y="12976"/>
                  <a:pt x="2451" y="13026"/>
                  <a:pt x="2445" y="13088"/>
                </a:cubicBezTo>
                <a:cubicBezTo>
                  <a:pt x="2438" y="13151"/>
                  <a:pt x="2459" y="13200"/>
                  <a:pt x="2492" y="13200"/>
                </a:cubicBezTo>
                <a:cubicBezTo>
                  <a:pt x="2524" y="13200"/>
                  <a:pt x="2556" y="13149"/>
                  <a:pt x="2563" y="13087"/>
                </a:cubicBezTo>
                <a:cubicBezTo>
                  <a:pt x="2569" y="13025"/>
                  <a:pt x="2548" y="12975"/>
                  <a:pt x="2516" y="12975"/>
                </a:cubicBezTo>
                <a:close/>
                <a:moveTo>
                  <a:pt x="2671" y="12975"/>
                </a:moveTo>
                <a:cubicBezTo>
                  <a:pt x="2639" y="12976"/>
                  <a:pt x="2608" y="13026"/>
                  <a:pt x="2601" y="13088"/>
                </a:cubicBezTo>
                <a:cubicBezTo>
                  <a:pt x="2595" y="13151"/>
                  <a:pt x="2616" y="13200"/>
                  <a:pt x="2648" y="13200"/>
                </a:cubicBezTo>
                <a:cubicBezTo>
                  <a:pt x="2681" y="13200"/>
                  <a:pt x="2713" y="13149"/>
                  <a:pt x="2719" y="13087"/>
                </a:cubicBezTo>
                <a:cubicBezTo>
                  <a:pt x="2725" y="13025"/>
                  <a:pt x="2704" y="12975"/>
                  <a:pt x="2671" y="12975"/>
                </a:cubicBezTo>
                <a:close/>
                <a:moveTo>
                  <a:pt x="2847" y="12975"/>
                </a:moveTo>
                <a:cubicBezTo>
                  <a:pt x="2815" y="12976"/>
                  <a:pt x="2783" y="13026"/>
                  <a:pt x="2777" y="13088"/>
                </a:cubicBezTo>
                <a:cubicBezTo>
                  <a:pt x="2771" y="13151"/>
                  <a:pt x="2792" y="13200"/>
                  <a:pt x="2825" y="13200"/>
                </a:cubicBezTo>
                <a:cubicBezTo>
                  <a:pt x="2857" y="13200"/>
                  <a:pt x="2889" y="13149"/>
                  <a:pt x="2895" y="13087"/>
                </a:cubicBezTo>
                <a:cubicBezTo>
                  <a:pt x="2901" y="13025"/>
                  <a:pt x="2880" y="12975"/>
                  <a:pt x="2847" y="12975"/>
                </a:cubicBezTo>
                <a:close/>
                <a:moveTo>
                  <a:pt x="19185" y="13126"/>
                </a:moveTo>
                <a:cubicBezTo>
                  <a:pt x="19152" y="13126"/>
                  <a:pt x="19133" y="13178"/>
                  <a:pt x="19142" y="13241"/>
                </a:cubicBezTo>
                <a:cubicBezTo>
                  <a:pt x="19151" y="13304"/>
                  <a:pt x="19184" y="13354"/>
                  <a:pt x="19217" y="13354"/>
                </a:cubicBezTo>
                <a:cubicBezTo>
                  <a:pt x="19250" y="13354"/>
                  <a:pt x="19269" y="13302"/>
                  <a:pt x="19260" y="13239"/>
                </a:cubicBezTo>
                <a:cubicBezTo>
                  <a:pt x="19251" y="13176"/>
                  <a:pt x="19217" y="13126"/>
                  <a:pt x="19185" y="13126"/>
                </a:cubicBezTo>
                <a:close/>
                <a:moveTo>
                  <a:pt x="19360" y="13126"/>
                </a:moveTo>
                <a:cubicBezTo>
                  <a:pt x="19327" y="13126"/>
                  <a:pt x="19309" y="13178"/>
                  <a:pt x="19318" y="13241"/>
                </a:cubicBezTo>
                <a:cubicBezTo>
                  <a:pt x="19327" y="13304"/>
                  <a:pt x="19361" y="13354"/>
                  <a:pt x="19393" y="13354"/>
                </a:cubicBezTo>
                <a:cubicBezTo>
                  <a:pt x="19426" y="13354"/>
                  <a:pt x="19445" y="13302"/>
                  <a:pt x="19436" y="13239"/>
                </a:cubicBezTo>
                <a:cubicBezTo>
                  <a:pt x="19426" y="13176"/>
                  <a:pt x="19392" y="13126"/>
                  <a:pt x="19360" y="13126"/>
                </a:cubicBezTo>
                <a:close/>
                <a:moveTo>
                  <a:pt x="19516" y="13126"/>
                </a:moveTo>
                <a:cubicBezTo>
                  <a:pt x="19484" y="13126"/>
                  <a:pt x="19465" y="13178"/>
                  <a:pt x="19474" y="13241"/>
                </a:cubicBezTo>
                <a:cubicBezTo>
                  <a:pt x="19483" y="13304"/>
                  <a:pt x="19517" y="13354"/>
                  <a:pt x="19550" y="13354"/>
                </a:cubicBezTo>
                <a:cubicBezTo>
                  <a:pt x="19583" y="13354"/>
                  <a:pt x="19601" y="13302"/>
                  <a:pt x="19592" y="13239"/>
                </a:cubicBezTo>
                <a:cubicBezTo>
                  <a:pt x="19583" y="13176"/>
                  <a:pt x="19549" y="13126"/>
                  <a:pt x="19516" y="13126"/>
                </a:cubicBezTo>
                <a:close/>
                <a:moveTo>
                  <a:pt x="20219" y="13126"/>
                </a:moveTo>
                <a:cubicBezTo>
                  <a:pt x="20187" y="13126"/>
                  <a:pt x="20168" y="13178"/>
                  <a:pt x="20178" y="13241"/>
                </a:cubicBezTo>
                <a:cubicBezTo>
                  <a:pt x="20188" y="13304"/>
                  <a:pt x="20223" y="13354"/>
                  <a:pt x="20255" y="13354"/>
                </a:cubicBezTo>
                <a:cubicBezTo>
                  <a:pt x="20288" y="13354"/>
                  <a:pt x="20306" y="13302"/>
                  <a:pt x="20296" y="13239"/>
                </a:cubicBezTo>
                <a:cubicBezTo>
                  <a:pt x="20286" y="13176"/>
                  <a:pt x="20252" y="13126"/>
                  <a:pt x="20219" y="13126"/>
                </a:cubicBezTo>
                <a:close/>
                <a:moveTo>
                  <a:pt x="16314" y="13176"/>
                </a:moveTo>
                <a:cubicBezTo>
                  <a:pt x="16282" y="13177"/>
                  <a:pt x="16260" y="13229"/>
                  <a:pt x="16267" y="13291"/>
                </a:cubicBezTo>
                <a:cubicBezTo>
                  <a:pt x="16273" y="13354"/>
                  <a:pt x="16304" y="13405"/>
                  <a:pt x="16337" y="13404"/>
                </a:cubicBezTo>
                <a:cubicBezTo>
                  <a:pt x="16370" y="13404"/>
                  <a:pt x="16392" y="13353"/>
                  <a:pt x="16385" y="13290"/>
                </a:cubicBezTo>
                <a:cubicBezTo>
                  <a:pt x="16379" y="13227"/>
                  <a:pt x="16347" y="13176"/>
                  <a:pt x="16314" y="13176"/>
                </a:cubicBezTo>
                <a:close/>
                <a:moveTo>
                  <a:pt x="16490" y="13176"/>
                </a:moveTo>
                <a:cubicBezTo>
                  <a:pt x="16458" y="13177"/>
                  <a:pt x="16436" y="13229"/>
                  <a:pt x="16443" y="13291"/>
                </a:cubicBezTo>
                <a:cubicBezTo>
                  <a:pt x="16449" y="13354"/>
                  <a:pt x="16481" y="13405"/>
                  <a:pt x="16513" y="13404"/>
                </a:cubicBezTo>
                <a:cubicBezTo>
                  <a:pt x="16546" y="13404"/>
                  <a:pt x="16568" y="13353"/>
                  <a:pt x="16561" y="13290"/>
                </a:cubicBezTo>
                <a:cubicBezTo>
                  <a:pt x="16555" y="13227"/>
                  <a:pt x="16523" y="13176"/>
                  <a:pt x="16490" y="13176"/>
                </a:cubicBezTo>
                <a:close/>
                <a:moveTo>
                  <a:pt x="17661" y="13176"/>
                </a:moveTo>
                <a:cubicBezTo>
                  <a:pt x="17629" y="13177"/>
                  <a:pt x="17609" y="13228"/>
                  <a:pt x="17616" y="13291"/>
                </a:cubicBezTo>
                <a:cubicBezTo>
                  <a:pt x="17624" y="13354"/>
                  <a:pt x="17656" y="13405"/>
                  <a:pt x="17689" y="13404"/>
                </a:cubicBezTo>
                <a:cubicBezTo>
                  <a:pt x="17722" y="13404"/>
                  <a:pt x="17742" y="13353"/>
                  <a:pt x="17734" y="13290"/>
                </a:cubicBezTo>
                <a:cubicBezTo>
                  <a:pt x="17726" y="13227"/>
                  <a:pt x="17694" y="13176"/>
                  <a:pt x="17661" y="13176"/>
                </a:cubicBezTo>
                <a:close/>
                <a:moveTo>
                  <a:pt x="17837" y="13176"/>
                </a:moveTo>
                <a:cubicBezTo>
                  <a:pt x="17805" y="13177"/>
                  <a:pt x="17785" y="13228"/>
                  <a:pt x="17792" y="13291"/>
                </a:cubicBezTo>
                <a:cubicBezTo>
                  <a:pt x="17800" y="13354"/>
                  <a:pt x="17832" y="13405"/>
                  <a:pt x="17865" y="13404"/>
                </a:cubicBezTo>
                <a:cubicBezTo>
                  <a:pt x="17898" y="13404"/>
                  <a:pt x="17918" y="13353"/>
                  <a:pt x="17910" y="13290"/>
                </a:cubicBezTo>
                <a:cubicBezTo>
                  <a:pt x="17902" y="13227"/>
                  <a:pt x="17870" y="13176"/>
                  <a:pt x="17837" y="13176"/>
                </a:cubicBezTo>
                <a:close/>
                <a:moveTo>
                  <a:pt x="18852" y="13176"/>
                </a:moveTo>
                <a:cubicBezTo>
                  <a:pt x="18820" y="13177"/>
                  <a:pt x="18800" y="13228"/>
                  <a:pt x="18809" y="13291"/>
                </a:cubicBezTo>
                <a:cubicBezTo>
                  <a:pt x="18817" y="13354"/>
                  <a:pt x="18851" y="13405"/>
                  <a:pt x="18884" y="13404"/>
                </a:cubicBezTo>
                <a:cubicBezTo>
                  <a:pt x="18917" y="13404"/>
                  <a:pt x="18936" y="13353"/>
                  <a:pt x="18927" y="13290"/>
                </a:cubicBezTo>
                <a:cubicBezTo>
                  <a:pt x="18919" y="13227"/>
                  <a:pt x="18885" y="13176"/>
                  <a:pt x="18852" y="13176"/>
                </a:cubicBezTo>
                <a:close/>
                <a:moveTo>
                  <a:pt x="19028" y="13176"/>
                </a:moveTo>
                <a:cubicBezTo>
                  <a:pt x="18996" y="13177"/>
                  <a:pt x="18976" y="13228"/>
                  <a:pt x="18985" y="13291"/>
                </a:cubicBezTo>
                <a:cubicBezTo>
                  <a:pt x="18994" y="13354"/>
                  <a:pt x="19027" y="13405"/>
                  <a:pt x="19060" y="13404"/>
                </a:cubicBezTo>
                <a:cubicBezTo>
                  <a:pt x="19093" y="13404"/>
                  <a:pt x="19112" y="13353"/>
                  <a:pt x="19103" y="13290"/>
                </a:cubicBezTo>
                <a:cubicBezTo>
                  <a:pt x="19094" y="13227"/>
                  <a:pt x="19061" y="13176"/>
                  <a:pt x="19028" y="13176"/>
                </a:cubicBezTo>
                <a:close/>
                <a:moveTo>
                  <a:pt x="9736" y="13227"/>
                </a:moveTo>
                <a:cubicBezTo>
                  <a:pt x="9703" y="13227"/>
                  <a:pt x="9677" y="13278"/>
                  <a:pt x="9677" y="13340"/>
                </a:cubicBezTo>
                <a:cubicBezTo>
                  <a:pt x="9677" y="13402"/>
                  <a:pt x="9703" y="13453"/>
                  <a:pt x="9736" y="13453"/>
                </a:cubicBezTo>
                <a:cubicBezTo>
                  <a:pt x="9769" y="13453"/>
                  <a:pt x="9796" y="13402"/>
                  <a:pt x="9796" y="13340"/>
                </a:cubicBezTo>
                <a:cubicBezTo>
                  <a:pt x="9795" y="13278"/>
                  <a:pt x="9768" y="13227"/>
                  <a:pt x="9736" y="13227"/>
                </a:cubicBezTo>
                <a:close/>
                <a:moveTo>
                  <a:pt x="9912" y="13227"/>
                </a:moveTo>
                <a:cubicBezTo>
                  <a:pt x="9879" y="13227"/>
                  <a:pt x="9853" y="13278"/>
                  <a:pt x="9853" y="13340"/>
                </a:cubicBezTo>
                <a:cubicBezTo>
                  <a:pt x="9853" y="13403"/>
                  <a:pt x="9880" y="13453"/>
                  <a:pt x="9913" y="13453"/>
                </a:cubicBezTo>
                <a:cubicBezTo>
                  <a:pt x="9946" y="13453"/>
                  <a:pt x="9972" y="13403"/>
                  <a:pt x="9971" y="13340"/>
                </a:cubicBezTo>
                <a:cubicBezTo>
                  <a:pt x="9971" y="13278"/>
                  <a:pt x="9944" y="13226"/>
                  <a:pt x="9912" y="13227"/>
                </a:cubicBezTo>
                <a:close/>
                <a:moveTo>
                  <a:pt x="10067" y="13227"/>
                </a:moveTo>
                <a:cubicBezTo>
                  <a:pt x="10035" y="13227"/>
                  <a:pt x="10009" y="13278"/>
                  <a:pt x="10009" y="13340"/>
                </a:cubicBezTo>
                <a:cubicBezTo>
                  <a:pt x="10010" y="13403"/>
                  <a:pt x="10037" y="13453"/>
                  <a:pt x="10069" y="13453"/>
                </a:cubicBezTo>
                <a:cubicBezTo>
                  <a:pt x="10102" y="13453"/>
                  <a:pt x="10128" y="13403"/>
                  <a:pt x="10128" y="13340"/>
                </a:cubicBezTo>
                <a:cubicBezTo>
                  <a:pt x="10127" y="13278"/>
                  <a:pt x="10100" y="13227"/>
                  <a:pt x="10067" y="13227"/>
                </a:cubicBezTo>
                <a:close/>
                <a:moveTo>
                  <a:pt x="10243" y="13227"/>
                </a:moveTo>
                <a:cubicBezTo>
                  <a:pt x="10211" y="13227"/>
                  <a:pt x="10185" y="13278"/>
                  <a:pt x="10185" y="13340"/>
                </a:cubicBezTo>
                <a:cubicBezTo>
                  <a:pt x="10186" y="13403"/>
                  <a:pt x="10213" y="13453"/>
                  <a:pt x="10246" y="13453"/>
                </a:cubicBezTo>
                <a:cubicBezTo>
                  <a:pt x="10279" y="13453"/>
                  <a:pt x="10305" y="13403"/>
                  <a:pt x="10304" y="13340"/>
                </a:cubicBezTo>
                <a:cubicBezTo>
                  <a:pt x="10303" y="13278"/>
                  <a:pt x="10276" y="13227"/>
                  <a:pt x="10243" y="13227"/>
                </a:cubicBezTo>
                <a:close/>
                <a:moveTo>
                  <a:pt x="10419" y="13227"/>
                </a:moveTo>
                <a:cubicBezTo>
                  <a:pt x="10386" y="13227"/>
                  <a:pt x="10360" y="13278"/>
                  <a:pt x="10361" y="13340"/>
                </a:cubicBezTo>
                <a:cubicBezTo>
                  <a:pt x="10362" y="13403"/>
                  <a:pt x="10389" y="13453"/>
                  <a:pt x="10422" y="13453"/>
                </a:cubicBezTo>
                <a:cubicBezTo>
                  <a:pt x="10454" y="13453"/>
                  <a:pt x="10481" y="13403"/>
                  <a:pt x="10480" y="13340"/>
                </a:cubicBezTo>
                <a:cubicBezTo>
                  <a:pt x="10479" y="13277"/>
                  <a:pt x="10451" y="13227"/>
                  <a:pt x="10419" y="13227"/>
                </a:cubicBezTo>
                <a:close/>
                <a:moveTo>
                  <a:pt x="10575" y="13227"/>
                </a:moveTo>
                <a:cubicBezTo>
                  <a:pt x="10543" y="13227"/>
                  <a:pt x="10517" y="13278"/>
                  <a:pt x="10518" y="13340"/>
                </a:cubicBezTo>
                <a:cubicBezTo>
                  <a:pt x="10519" y="13402"/>
                  <a:pt x="10546" y="13453"/>
                  <a:pt x="10579" y="13453"/>
                </a:cubicBezTo>
                <a:cubicBezTo>
                  <a:pt x="10612" y="13453"/>
                  <a:pt x="10637" y="13403"/>
                  <a:pt x="10636" y="13340"/>
                </a:cubicBezTo>
                <a:cubicBezTo>
                  <a:pt x="10635" y="13278"/>
                  <a:pt x="10608" y="13226"/>
                  <a:pt x="10575" y="13227"/>
                </a:cubicBezTo>
                <a:close/>
                <a:moveTo>
                  <a:pt x="10750" y="13227"/>
                </a:moveTo>
                <a:cubicBezTo>
                  <a:pt x="10718" y="13227"/>
                  <a:pt x="10693" y="13278"/>
                  <a:pt x="10694" y="13340"/>
                </a:cubicBezTo>
                <a:cubicBezTo>
                  <a:pt x="10695" y="13403"/>
                  <a:pt x="10722" y="13453"/>
                  <a:pt x="10755" y="13453"/>
                </a:cubicBezTo>
                <a:cubicBezTo>
                  <a:pt x="10788" y="13453"/>
                  <a:pt x="10813" y="13403"/>
                  <a:pt x="10812" y="13340"/>
                </a:cubicBezTo>
                <a:cubicBezTo>
                  <a:pt x="10811" y="13278"/>
                  <a:pt x="10783" y="13227"/>
                  <a:pt x="10750" y="13227"/>
                </a:cubicBezTo>
                <a:close/>
                <a:moveTo>
                  <a:pt x="10926" y="13227"/>
                </a:moveTo>
                <a:cubicBezTo>
                  <a:pt x="10894" y="13227"/>
                  <a:pt x="10868" y="13278"/>
                  <a:pt x="10870" y="13340"/>
                </a:cubicBezTo>
                <a:cubicBezTo>
                  <a:pt x="10871" y="13403"/>
                  <a:pt x="10899" y="13453"/>
                  <a:pt x="10931" y="13453"/>
                </a:cubicBezTo>
                <a:cubicBezTo>
                  <a:pt x="10964" y="13453"/>
                  <a:pt x="10989" y="13403"/>
                  <a:pt x="10988" y="13340"/>
                </a:cubicBezTo>
                <a:cubicBezTo>
                  <a:pt x="10987" y="13278"/>
                  <a:pt x="10959" y="13226"/>
                  <a:pt x="10926" y="13227"/>
                </a:cubicBezTo>
                <a:close/>
                <a:moveTo>
                  <a:pt x="11083" y="13227"/>
                </a:moveTo>
                <a:cubicBezTo>
                  <a:pt x="11050" y="13227"/>
                  <a:pt x="11025" y="13278"/>
                  <a:pt x="11026" y="13340"/>
                </a:cubicBezTo>
                <a:cubicBezTo>
                  <a:pt x="11027" y="13403"/>
                  <a:pt x="11055" y="13453"/>
                  <a:pt x="11088" y="13453"/>
                </a:cubicBezTo>
                <a:cubicBezTo>
                  <a:pt x="11120" y="13453"/>
                  <a:pt x="11146" y="13403"/>
                  <a:pt x="11144" y="13340"/>
                </a:cubicBezTo>
                <a:cubicBezTo>
                  <a:pt x="11143" y="13277"/>
                  <a:pt x="11115" y="13226"/>
                  <a:pt x="11083" y="13227"/>
                </a:cubicBezTo>
                <a:close/>
                <a:moveTo>
                  <a:pt x="11258" y="13227"/>
                </a:moveTo>
                <a:cubicBezTo>
                  <a:pt x="11225" y="13227"/>
                  <a:pt x="11200" y="13278"/>
                  <a:pt x="11202" y="13340"/>
                </a:cubicBezTo>
                <a:cubicBezTo>
                  <a:pt x="11204" y="13403"/>
                  <a:pt x="11231" y="13453"/>
                  <a:pt x="11264" y="13453"/>
                </a:cubicBezTo>
                <a:cubicBezTo>
                  <a:pt x="11297" y="13453"/>
                  <a:pt x="11322" y="13403"/>
                  <a:pt x="11320" y="13340"/>
                </a:cubicBezTo>
                <a:cubicBezTo>
                  <a:pt x="11319" y="13278"/>
                  <a:pt x="11291" y="13227"/>
                  <a:pt x="11258" y="13227"/>
                </a:cubicBezTo>
                <a:close/>
                <a:moveTo>
                  <a:pt x="2145" y="13277"/>
                </a:moveTo>
                <a:cubicBezTo>
                  <a:pt x="2112" y="13277"/>
                  <a:pt x="2080" y="13328"/>
                  <a:pt x="2073" y="13390"/>
                </a:cubicBezTo>
                <a:cubicBezTo>
                  <a:pt x="2066" y="13452"/>
                  <a:pt x="2087" y="13502"/>
                  <a:pt x="2120" y="13502"/>
                </a:cubicBezTo>
                <a:cubicBezTo>
                  <a:pt x="2153" y="13502"/>
                  <a:pt x="2185" y="13451"/>
                  <a:pt x="2192" y="13389"/>
                </a:cubicBezTo>
                <a:cubicBezTo>
                  <a:pt x="2199" y="13327"/>
                  <a:pt x="2177" y="13277"/>
                  <a:pt x="2145" y="13277"/>
                </a:cubicBezTo>
                <a:close/>
                <a:moveTo>
                  <a:pt x="2301" y="13277"/>
                </a:moveTo>
                <a:cubicBezTo>
                  <a:pt x="2268" y="13277"/>
                  <a:pt x="2236" y="13328"/>
                  <a:pt x="2230" y="13390"/>
                </a:cubicBezTo>
                <a:cubicBezTo>
                  <a:pt x="2223" y="13452"/>
                  <a:pt x="2244" y="13502"/>
                  <a:pt x="2277" y="13502"/>
                </a:cubicBezTo>
                <a:cubicBezTo>
                  <a:pt x="2309" y="13502"/>
                  <a:pt x="2342" y="13451"/>
                  <a:pt x="2348" y="13389"/>
                </a:cubicBezTo>
                <a:cubicBezTo>
                  <a:pt x="2355" y="13327"/>
                  <a:pt x="2334" y="13277"/>
                  <a:pt x="2301" y="13277"/>
                </a:cubicBezTo>
                <a:close/>
                <a:moveTo>
                  <a:pt x="2476" y="13277"/>
                </a:moveTo>
                <a:cubicBezTo>
                  <a:pt x="2444" y="13277"/>
                  <a:pt x="2412" y="13328"/>
                  <a:pt x="2406" y="13390"/>
                </a:cubicBezTo>
                <a:cubicBezTo>
                  <a:pt x="2399" y="13452"/>
                  <a:pt x="2420" y="13502"/>
                  <a:pt x="2453" y="13502"/>
                </a:cubicBezTo>
                <a:cubicBezTo>
                  <a:pt x="2485" y="13502"/>
                  <a:pt x="2518" y="13451"/>
                  <a:pt x="2524" y="13389"/>
                </a:cubicBezTo>
                <a:cubicBezTo>
                  <a:pt x="2531" y="13327"/>
                  <a:pt x="2509" y="13277"/>
                  <a:pt x="2476" y="13277"/>
                </a:cubicBezTo>
                <a:close/>
                <a:moveTo>
                  <a:pt x="2652" y="13277"/>
                </a:moveTo>
                <a:cubicBezTo>
                  <a:pt x="2620" y="13277"/>
                  <a:pt x="2588" y="13328"/>
                  <a:pt x="2582" y="13390"/>
                </a:cubicBezTo>
                <a:cubicBezTo>
                  <a:pt x="2575" y="13452"/>
                  <a:pt x="2596" y="13502"/>
                  <a:pt x="2629" y="13502"/>
                </a:cubicBezTo>
                <a:cubicBezTo>
                  <a:pt x="2662" y="13501"/>
                  <a:pt x="2694" y="13451"/>
                  <a:pt x="2700" y="13389"/>
                </a:cubicBezTo>
                <a:cubicBezTo>
                  <a:pt x="2706" y="13327"/>
                  <a:pt x="2685" y="13277"/>
                  <a:pt x="2652" y="13277"/>
                </a:cubicBezTo>
                <a:close/>
                <a:moveTo>
                  <a:pt x="2808" y="13277"/>
                </a:moveTo>
                <a:cubicBezTo>
                  <a:pt x="2776" y="13277"/>
                  <a:pt x="2744" y="13328"/>
                  <a:pt x="2738" y="13390"/>
                </a:cubicBezTo>
                <a:cubicBezTo>
                  <a:pt x="2732" y="13452"/>
                  <a:pt x="2753" y="13502"/>
                  <a:pt x="2786" y="13502"/>
                </a:cubicBezTo>
                <a:cubicBezTo>
                  <a:pt x="2818" y="13502"/>
                  <a:pt x="2850" y="13451"/>
                  <a:pt x="2856" y="13389"/>
                </a:cubicBezTo>
                <a:cubicBezTo>
                  <a:pt x="2863" y="13327"/>
                  <a:pt x="2841" y="13277"/>
                  <a:pt x="2808" y="13277"/>
                </a:cubicBezTo>
                <a:close/>
                <a:moveTo>
                  <a:pt x="2984" y="13277"/>
                </a:moveTo>
                <a:cubicBezTo>
                  <a:pt x="2952" y="13277"/>
                  <a:pt x="2920" y="13328"/>
                  <a:pt x="2914" y="13390"/>
                </a:cubicBezTo>
                <a:cubicBezTo>
                  <a:pt x="2908" y="13452"/>
                  <a:pt x="2929" y="13502"/>
                  <a:pt x="2962" y="13502"/>
                </a:cubicBezTo>
                <a:cubicBezTo>
                  <a:pt x="2995" y="13501"/>
                  <a:pt x="3026" y="13451"/>
                  <a:pt x="3032" y="13389"/>
                </a:cubicBezTo>
                <a:cubicBezTo>
                  <a:pt x="3038" y="13327"/>
                  <a:pt x="3017" y="13277"/>
                  <a:pt x="2984" y="13277"/>
                </a:cubicBezTo>
                <a:close/>
                <a:moveTo>
                  <a:pt x="3159" y="13277"/>
                </a:moveTo>
                <a:cubicBezTo>
                  <a:pt x="3127" y="13277"/>
                  <a:pt x="3096" y="13328"/>
                  <a:pt x="3090" y="13390"/>
                </a:cubicBezTo>
                <a:cubicBezTo>
                  <a:pt x="3084" y="13452"/>
                  <a:pt x="3105" y="13502"/>
                  <a:pt x="3138" y="13502"/>
                </a:cubicBezTo>
                <a:cubicBezTo>
                  <a:pt x="3171" y="13502"/>
                  <a:pt x="3202" y="13451"/>
                  <a:pt x="3208" y="13389"/>
                </a:cubicBezTo>
                <a:cubicBezTo>
                  <a:pt x="3214" y="13327"/>
                  <a:pt x="3192" y="13277"/>
                  <a:pt x="3159" y="13277"/>
                </a:cubicBezTo>
                <a:close/>
                <a:moveTo>
                  <a:pt x="3335" y="13277"/>
                </a:moveTo>
                <a:cubicBezTo>
                  <a:pt x="3302" y="13277"/>
                  <a:pt x="3272" y="13328"/>
                  <a:pt x="3266" y="13390"/>
                </a:cubicBezTo>
                <a:cubicBezTo>
                  <a:pt x="3260" y="13452"/>
                  <a:pt x="3281" y="13502"/>
                  <a:pt x="3314" y="13502"/>
                </a:cubicBezTo>
                <a:cubicBezTo>
                  <a:pt x="3347" y="13502"/>
                  <a:pt x="3378" y="13451"/>
                  <a:pt x="3384" y="13389"/>
                </a:cubicBezTo>
                <a:cubicBezTo>
                  <a:pt x="3389" y="13326"/>
                  <a:pt x="3367" y="13277"/>
                  <a:pt x="3335" y="13277"/>
                </a:cubicBezTo>
                <a:close/>
                <a:moveTo>
                  <a:pt x="3491" y="13277"/>
                </a:moveTo>
                <a:cubicBezTo>
                  <a:pt x="3459" y="13277"/>
                  <a:pt x="3427" y="13328"/>
                  <a:pt x="3422" y="13390"/>
                </a:cubicBezTo>
                <a:cubicBezTo>
                  <a:pt x="3416" y="13452"/>
                  <a:pt x="3438" y="13502"/>
                  <a:pt x="3471" y="13502"/>
                </a:cubicBezTo>
                <a:cubicBezTo>
                  <a:pt x="3504" y="13501"/>
                  <a:pt x="3535" y="13451"/>
                  <a:pt x="3540" y="13389"/>
                </a:cubicBezTo>
                <a:cubicBezTo>
                  <a:pt x="3546" y="13327"/>
                  <a:pt x="3524" y="13277"/>
                  <a:pt x="3491" y="13277"/>
                </a:cubicBezTo>
                <a:close/>
                <a:moveTo>
                  <a:pt x="3667" y="13277"/>
                </a:moveTo>
                <a:cubicBezTo>
                  <a:pt x="3634" y="13277"/>
                  <a:pt x="3603" y="13328"/>
                  <a:pt x="3598" y="13390"/>
                </a:cubicBezTo>
                <a:cubicBezTo>
                  <a:pt x="3592" y="13452"/>
                  <a:pt x="3614" y="13502"/>
                  <a:pt x="3647" y="13502"/>
                </a:cubicBezTo>
                <a:cubicBezTo>
                  <a:pt x="3680" y="13502"/>
                  <a:pt x="3711" y="13451"/>
                  <a:pt x="3716" y="13389"/>
                </a:cubicBezTo>
                <a:cubicBezTo>
                  <a:pt x="3721" y="13326"/>
                  <a:pt x="3699" y="13277"/>
                  <a:pt x="3667" y="13277"/>
                </a:cubicBezTo>
                <a:close/>
                <a:moveTo>
                  <a:pt x="3823" y="13277"/>
                </a:moveTo>
                <a:cubicBezTo>
                  <a:pt x="3790" y="13277"/>
                  <a:pt x="3759" y="13328"/>
                  <a:pt x="3754" y="13390"/>
                </a:cubicBezTo>
                <a:cubicBezTo>
                  <a:pt x="3749" y="13452"/>
                  <a:pt x="3771" y="13502"/>
                  <a:pt x="3803" y="13502"/>
                </a:cubicBezTo>
                <a:cubicBezTo>
                  <a:pt x="3836" y="13502"/>
                  <a:pt x="3867" y="13451"/>
                  <a:pt x="3872" y="13389"/>
                </a:cubicBezTo>
                <a:cubicBezTo>
                  <a:pt x="3878" y="13327"/>
                  <a:pt x="3856" y="13277"/>
                  <a:pt x="3823" y="13277"/>
                </a:cubicBezTo>
                <a:close/>
                <a:moveTo>
                  <a:pt x="3998" y="13277"/>
                </a:moveTo>
                <a:cubicBezTo>
                  <a:pt x="3966" y="13277"/>
                  <a:pt x="3935" y="13328"/>
                  <a:pt x="3930" y="13390"/>
                </a:cubicBezTo>
                <a:cubicBezTo>
                  <a:pt x="3925" y="13452"/>
                  <a:pt x="3947" y="13502"/>
                  <a:pt x="3980" y="13502"/>
                </a:cubicBezTo>
                <a:cubicBezTo>
                  <a:pt x="4013" y="13502"/>
                  <a:pt x="4043" y="13451"/>
                  <a:pt x="4048" y="13389"/>
                </a:cubicBezTo>
                <a:cubicBezTo>
                  <a:pt x="4053" y="13326"/>
                  <a:pt x="4031" y="13277"/>
                  <a:pt x="3998" y="13277"/>
                </a:cubicBezTo>
                <a:close/>
                <a:moveTo>
                  <a:pt x="4174" y="13277"/>
                </a:moveTo>
                <a:cubicBezTo>
                  <a:pt x="4142" y="13277"/>
                  <a:pt x="4111" y="13328"/>
                  <a:pt x="4106" y="13390"/>
                </a:cubicBezTo>
                <a:cubicBezTo>
                  <a:pt x="4101" y="13452"/>
                  <a:pt x="4123" y="13502"/>
                  <a:pt x="4156" y="13502"/>
                </a:cubicBezTo>
                <a:cubicBezTo>
                  <a:pt x="4189" y="13502"/>
                  <a:pt x="4219" y="13451"/>
                  <a:pt x="4224" y="13389"/>
                </a:cubicBezTo>
                <a:cubicBezTo>
                  <a:pt x="4229" y="13326"/>
                  <a:pt x="4207" y="13277"/>
                  <a:pt x="4174" y="13277"/>
                </a:cubicBezTo>
                <a:close/>
                <a:moveTo>
                  <a:pt x="4350" y="13277"/>
                </a:moveTo>
                <a:cubicBezTo>
                  <a:pt x="4317" y="13277"/>
                  <a:pt x="4287" y="13328"/>
                  <a:pt x="4282" y="13390"/>
                </a:cubicBezTo>
                <a:cubicBezTo>
                  <a:pt x="4277" y="13452"/>
                  <a:pt x="4300" y="13502"/>
                  <a:pt x="4332" y="13502"/>
                </a:cubicBezTo>
                <a:cubicBezTo>
                  <a:pt x="4365" y="13502"/>
                  <a:pt x="4396" y="13451"/>
                  <a:pt x="4400" y="13389"/>
                </a:cubicBezTo>
                <a:cubicBezTo>
                  <a:pt x="4405" y="13326"/>
                  <a:pt x="4382" y="13277"/>
                  <a:pt x="4350" y="13277"/>
                </a:cubicBezTo>
                <a:close/>
                <a:moveTo>
                  <a:pt x="4506" y="13277"/>
                </a:moveTo>
                <a:cubicBezTo>
                  <a:pt x="4473" y="13277"/>
                  <a:pt x="4443" y="13328"/>
                  <a:pt x="4438" y="13390"/>
                </a:cubicBezTo>
                <a:cubicBezTo>
                  <a:pt x="4433" y="13452"/>
                  <a:pt x="4456" y="13502"/>
                  <a:pt x="4489" y="13502"/>
                </a:cubicBezTo>
                <a:cubicBezTo>
                  <a:pt x="4522" y="13501"/>
                  <a:pt x="4552" y="13451"/>
                  <a:pt x="4557" y="13389"/>
                </a:cubicBezTo>
                <a:cubicBezTo>
                  <a:pt x="4561" y="13326"/>
                  <a:pt x="4539" y="13277"/>
                  <a:pt x="4506" y="13277"/>
                </a:cubicBezTo>
                <a:close/>
                <a:moveTo>
                  <a:pt x="4681" y="13277"/>
                </a:moveTo>
                <a:cubicBezTo>
                  <a:pt x="4649" y="13277"/>
                  <a:pt x="4619" y="13328"/>
                  <a:pt x="4614" y="13390"/>
                </a:cubicBezTo>
                <a:cubicBezTo>
                  <a:pt x="4610" y="13452"/>
                  <a:pt x="4632" y="13502"/>
                  <a:pt x="4665" y="13502"/>
                </a:cubicBezTo>
                <a:cubicBezTo>
                  <a:pt x="4698" y="13502"/>
                  <a:pt x="4728" y="13451"/>
                  <a:pt x="4733" y="13389"/>
                </a:cubicBezTo>
                <a:cubicBezTo>
                  <a:pt x="4737" y="13326"/>
                  <a:pt x="4714" y="13277"/>
                  <a:pt x="4681" y="13277"/>
                </a:cubicBezTo>
                <a:close/>
                <a:moveTo>
                  <a:pt x="4838" y="13277"/>
                </a:moveTo>
                <a:cubicBezTo>
                  <a:pt x="4805" y="13277"/>
                  <a:pt x="4775" y="13328"/>
                  <a:pt x="4771" y="13390"/>
                </a:cubicBezTo>
                <a:cubicBezTo>
                  <a:pt x="4766" y="13452"/>
                  <a:pt x="4789" y="13502"/>
                  <a:pt x="4822" y="13502"/>
                </a:cubicBezTo>
                <a:cubicBezTo>
                  <a:pt x="4855" y="13502"/>
                  <a:pt x="4885" y="13451"/>
                  <a:pt x="4889" y="13389"/>
                </a:cubicBezTo>
                <a:cubicBezTo>
                  <a:pt x="4893" y="13326"/>
                  <a:pt x="4870" y="13277"/>
                  <a:pt x="4838" y="13277"/>
                </a:cubicBezTo>
                <a:close/>
                <a:moveTo>
                  <a:pt x="5013" y="13277"/>
                </a:moveTo>
                <a:cubicBezTo>
                  <a:pt x="4980" y="13277"/>
                  <a:pt x="4951" y="13328"/>
                  <a:pt x="4946" y="13390"/>
                </a:cubicBezTo>
                <a:cubicBezTo>
                  <a:pt x="4942" y="13453"/>
                  <a:pt x="4965" y="13502"/>
                  <a:pt x="4998" y="13502"/>
                </a:cubicBezTo>
                <a:cubicBezTo>
                  <a:pt x="5031" y="13501"/>
                  <a:pt x="5061" y="13451"/>
                  <a:pt x="5065" y="13389"/>
                </a:cubicBezTo>
                <a:cubicBezTo>
                  <a:pt x="5069" y="13326"/>
                  <a:pt x="5046" y="13277"/>
                  <a:pt x="5013" y="13277"/>
                </a:cubicBezTo>
                <a:close/>
                <a:moveTo>
                  <a:pt x="5189" y="13277"/>
                </a:moveTo>
                <a:cubicBezTo>
                  <a:pt x="5156" y="13277"/>
                  <a:pt x="5127" y="13328"/>
                  <a:pt x="5122" y="13390"/>
                </a:cubicBezTo>
                <a:cubicBezTo>
                  <a:pt x="5118" y="13452"/>
                  <a:pt x="5142" y="13502"/>
                  <a:pt x="5174" y="13502"/>
                </a:cubicBezTo>
                <a:cubicBezTo>
                  <a:pt x="5207" y="13502"/>
                  <a:pt x="5236" y="13451"/>
                  <a:pt x="5240" y="13389"/>
                </a:cubicBezTo>
                <a:cubicBezTo>
                  <a:pt x="5244" y="13326"/>
                  <a:pt x="5222" y="13277"/>
                  <a:pt x="5189" y="13277"/>
                </a:cubicBezTo>
                <a:close/>
                <a:moveTo>
                  <a:pt x="5345" y="13277"/>
                </a:moveTo>
                <a:cubicBezTo>
                  <a:pt x="5312" y="13277"/>
                  <a:pt x="5283" y="13328"/>
                  <a:pt x="5279" y="13390"/>
                </a:cubicBezTo>
                <a:cubicBezTo>
                  <a:pt x="5275" y="13453"/>
                  <a:pt x="5298" y="13502"/>
                  <a:pt x="5331" y="13502"/>
                </a:cubicBezTo>
                <a:cubicBezTo>
                  <a:pt x="5363" y="13502"/>
                  <a:pt x="5393" y="13451"/>
                  <a:pt x="5397" y="13389"/>
                </a:cubicBezTo>
                <a:cubicBezTo>
                  <a:pt x="5401" y="13326"/>
                  <a:pt x="5377" y="13277"/>
                  <a:pt x="5345" y="13277"/>
                </a:cubicBezTo>
                <a:close/>
                <a:moveTo>
                  <a:pt x="9229" y="13277"/>
                </a:moveTo>
                <a:cubicBezTo>
                  <a:pt x="9196" y="13277"/>
                  <a:pt x="9169" y="13328"/>
                  <a:pt x="9169" y="13390"/>
                </a:cubicBezTo>
                <a:cubicBezTo>
                  <a:pt x="9168" y="13453"/>
                  <a:pt x="9195" y="13504"/>
                  <a:pt x="9227" y="13503"/>
                </a:cubicBezTo>
                <a:cubicBezTo>
                  <a:pt x="9260" y="13503"/>
                  <a:pt x="9287" y="13451"/>
                  <a:pt x="9287" y="13389"/>
                </a:cubicBezTo>
                <a:cubicBezTo>
                  <a:pt x="9287" y="13326"/>
                  <a:pt x="9261" y="13277"/>
                  <a:pt x="9229" y="13277"/>
                </a:cubicBezTo>
                <a:close/>
                <a:moveTo>
                  <a:pt x="9404" y="13277"/>
                </a:moveTo>
                <a:cubicBezTo>
                  <a:pt x="9371" y="13277"/>
                  <a:pt x="9345" y="13328"/>
                  <a:pt x="9345" y="13390"/>
                </a:cubicBezTo>
                <a:cubicBezTo>
                  <a:pt x="9345" y="13453"/>
                  <a:pt x="9371" y="13504"/>
                  <a:pt x="9404" y="13503"/>
                </a:cubicBezTo>
                <a:cubicBezTo>
                  <a:pt x="9437" y="13503"/>
                  <a:pt x="9463" y="13453"/>
                  <a:pt x="9463" y="13390"/>
                </a:cubicBezTo>
                <a:cubicBezTo>
                  <a:pt x="9463" y="13328"/>
                  <a:pt x="9437" y="13277"/>
                  <a:pt x="9404" y="13277"/>
                </a:cubicBezTo>
                <a:close/>
                <a:moveTo>
                  <a:pt x="9560" y="13277"/>
                </a:moveTo>
                <a:cubicBezTo>
                  <a:pt x="9528" y="13277"/>
                  <a:pt x="9501" y="13328"/>
                  <a:pt x="9501" y="13390"/>
                </a:cubicBezTo>
                <a:cubicBezTo>
                  <a:pt x="9501" y="13453"/>
                  <a:pt x="9528" y="13504"/>
                  <a:pt x="9560" y="13503"/>
                </a:cubicBezTo>
                <a:cubicBezTo>
                  <a:pt x="9593" y="13503"/>
                  <a:pt x="9620" y="13453"/>
                  <a:pt x="9620" y="13390"/>
                </a:cubicBezTo>
                <a:cubicBezTo>
                  <a:pt x="9619" y="13328"/>
                  <a:pt x="9593" y="13277"/>
                  <a:pt x="9560" y="13277"/>
                </a:cubicBezTo>
                <a:close/>
                <a:moveTo>
                  <a:pt x="19243" y="13478"/>
                </a:moveTo>
                <a:cubicBezTo>
                  <a:pt x="19210" y="13479"/>
                  <a:pt x="19191" y="13530"/>
                  <a:pt x="19200" y="13593"/>
                </a:cubicBezTo>
                <a:cubicBezTo>
                  <a:pt x="19209" y="13656"/>
                  <a:pt x="19243" y="13706"/>
                  <a:pt x="19276" y="13706"/>
                </a:cubicBezTo>
                <a:cubicBezTo>
                  <a:pt x="19309" y="13706"/>
                  <a:pt x="19328" y="13655"/>
                  <a:pt x="19319" y="13591"/>
                </a:cubicBezTo>
                <a:cubicBezTo>
                  <a:pt x="19310" y="13528"/>
                  <a:pt x="19276" y="13478"/>
                  <a:pt x="19243" y="13478"/>
                </a:cubicBezTo>
                <a:close/>
                <a:moveTo>
                  <a:pt x="19400" y="13478"/>
                </a:moveTo>
                <a:cubicBezTo>
                  <a:pt x="19367" y="13479"/>
                  <a:pt x="19348" y="13530"/>
                  <a:pt x="19357" y="13593"/>
                </a:cubicBezTo>
                <a:cubicBezTo>
                  <a:pt x="19366" y="13656"/>
                  <a:pt x="19400" y="13706"/>
                  <a:pt x="19433" y="13706"/>
                </a:cubicBezTo>
                <a:cubicBezTo>
                  <a:pt x="19465" y="13706"/>
                  <a:pt x="19484" y="13655"/>
                  <a:pt x="19475" y="13591"/>
                </a:cubicBezTo>
                <a:cubicBezTo>
                  <a:pt x="19466" y="13528"/>
                  <a:pt x="19432" y="13478"/>
                  <a:pt x="19400" y="13478"/>
                </a:cubicBezTo>
                <a:close/>
                <a:moveTo>
                  <a:pt x="19576" y="13478"/>
                </a:moveTo>
                <a:cubicBezTo>
                  <a:pt x="19543" y="13479"/>
                  <a:pt x="19523" y="13530"/>
                  <a:pt x="19533" y="13593"/>
                </a:cubicBezTo>
                <a:cubicBezTo>
                  <a:pt x="19542" y="13656"/>
                  <a:pt x="19576" y="13706"/>
                  <a:pt x="19609" y="13706"/>
                </a:cubicBezTo>
                <a:cubicBezTo>
                  <a:pt x="19642" y="13706"/>
                  <a:pt x="19661" y="13655"/>
                  <a:pt x="19651" y="13591"/>
                </a:cubicBezTo>
                <a:cubicBezTo>
                  <a:pt x="19642" y="13528"/>
                  <a:pt x="19608" y="13478"/>
                  <a:pt x="19576" y="13478"/>
                </a:cubicBezTo>
                <a:close/>
                <a:moveTo>
                  <a:pt x="19751" y="13478"/>
                </a:moveTo>
                <a:cubicBezTo>
                  <a:pt x="19718" y="13478"/>
                  <a:pt x="19699" y="13530"/>
                  <a:pt x="19709" y="13593"/>
                </a:cubicBezTo>
                <a:cubicBezTo>
                  <a:pt x="19718" y="13656"/>
                  <a:pt x="19752" y="13706"/>
                  <a:pt x="19785" y="13706"/>
                </a:cubicBezTo>
                <a:cubicBezTo>
                  <a:pt x="19818" y="13706"/>
                  <a:pt x="19837" y="13655"/>
                  <a:pt x="19828" y="13591"/>
                </a:cubicBezTo>
                <a:cubicBezTo>
                  <a:pt x="19818" y="13528"/>
                  <a:pt x="19784" y="13478"/>
                  <a:pt x="19751" y="13478"/>
                </a:cubicBezTo>
                <a:close/>
                <a:moveTo>
                  <a:pt x="20083" y="13478"/>
                </a:moveTo>
                <a:cubicBezTo>
                  <a:pt x="20050" y="13478"/>
                  <a:pt x="20031" y="13530"/>
                  <a:pt x="20041" y="13593"/>
                </a:cubicBezTo>
                <a:cubicBezTo>
                  <a:pt x="20051" y="13656"/>
                  <a:pt x="20085" y="13706"/>
                  <a:pt x="20118" y="13706"/>
                </a:cubicBezTo>
                <a:cubicBezTo>
                  <a:pt x="20151" y="13706"/>
                  <a:pt x="20170" y="13655"/>
                  <a:pt x="20160" y="13591"/>
                </a:cubicBezTo>
                <a:cubicBezTo>
                  <a:pt x="20150" y="13528"/>
                  <a:pt x="20116" y="13478"/>
                  <a:pt x="20083" y="13478"/>
                </a:cubicBezTo>
                <a:close/>
                <a:moveTo>
                  <a:pt x="20395" y="13478"/>
                </a:moveTo>
                <a:cubicBezTo>
                  <a:pt x="20363" y="13478"/>
                  <a:pt x="20344" y="13530"/>
                  <a:pt x="20354" y="13593"/>
                </a:cubicBezTo>
                <a:cubicBezTo>
                  <a:pt x="20364" y="13656"/>
                  <a:pt x="20399" y="13706"/>
                  <a:pt x="20432" y="13706"/>
                </a:cubicBezTo>
                <a:cubicBezTo>
                  <a:pt x="20465" y="13706"/>
                  <a:pt x="20483" y="13656"/>
                  <a:pt x="20473" y="13593"/>
                </a:cubicBezTo>
                <a:cubicBezTo>
                  <a:pt x="20463" y="13530"/>
                  <a:pt x="20428" y="13478"/>
                  <a:pt x="20395" y="13478"/>
                </a:cubicBezTo>
                <a:close/>
                <a:moveTo>
                  <a:pt x="16686" y="13529"/>
                </a:moveTo>
                <a:cubicBezTo>
                  <a:pt x="16653" y="13529"/>
                  <a:pt x="16632" y="13580"/>
                  <a:pt x="16638" y="13643"/>
                </a:cubicBezTo>
                <a:cubicBezTo>
                  <a:pt x="16645" y="13706"/>
                  <a:pt x="16677" y="13757"/>
                  <a:pt x="16710" y="13756"/>
                </a:cubicBezTo>
                <a:cubicBezTo>
                  <a:pt x="16743" y="13756"/>
                  <a:pt x="16764" y="13705"/>
                  <a:pt x="16757" y="13642"/>
                </a:cubicBezTo>
                <a:cubicBezTo>
                  <a:pt x="16751" y="13579"/>
                  <a:pt x="16719" y="13528"/>
                  <a:pt x="16686" y="13529"/>
                </a:cubicBezTo>
                <a:close/>
                <a:moveTo>
                  <a:pt x="4135" y="13579"/>
                </a:moveTo>
                <a:cubicBezTo>
                  <a:pt x="4102" y="13579"/>
                  <a:pt x="4072" y="13630"/>
                  <a:pt x="4067" y="13692"/>
                </a:cubicBezTo>
                <a:cubicBezTo>
                  <a:pt x="4062" y="13754"/>
                  <a:pt x="4085" y="13804"/>
                  <a:pt x="4117" y="13804"/>
                </a:cubicBezTo>
                <a:cubicBezTo>
                  <a:pt x="4150" y="13803"/>
                  <a:pt x="4181" y="13753"/>
                  <a:pt x="4186" y="13690"/>
                </a:cubicBezTo>
                <a:cubicBezTo>
                  <a:pt x="4191" y="13628"/>
                  <a:pt x="4168" y="13579"/>
                  <a:pt x="4135" y="13579"/>
                </a:cubicBezTo>
                <a:close/>
                <a:moveTo>
                  <a:pt x="4311" y="13579"/>
                </a:moveTo>
                <a:cubicBezTo>
                  <a:pt x="4278" y="13579"/>
                  <a:pt x="4248" y="13630"/>
                  <a:pt x="4243" y="13692"/>
                </a:cubicBezTo>
                <a:cubicBezTo>
                  <a:pt x="4238" y="13754"/>
                  <a:pt x="4260" y="13804"/>
                  <a:pt x="4293" y="13804"/>
                </a:cubicBezTo>
                <a:cubicBezTo>
                  <a:pt x="4326" y="13803"/>
                  <a:pt x="4357" y="13753"/>
                  <a:pt x="4362" y="13690"/>
                </a:cubicBezTo>
                <a:cubicBezTo>
                  <a:pt x="4367" y="13628"/>
                  <a:pt x="4344" y="13579"/>
                  <a:pt x="4311" y="13579"/>
                </a:cubicBezTo>
                <a:close/>
                <a:moveTo>
                  <a:pt x="4486" y="13579"/>
                </a:moveTo>
                <a:cubicBezTo>
                  <a:pt x="4454" y="13579"/>
                  <a:pt x="4423" y="13630"/>
                  <a:pt x="4419" y="13692"/>
                </a:cubicBezTo>
                <a:cubicBezTo>
                  <a:pt x="4414" y="13754"/>
                  <a:pt x="4436" y="13804"/>
                  <a:pt x="4469" y="13804"/>
                </a:cubicBezTo>
                <a:cubicBezTo>
                  <a:pt x="4502" y="13803"/>
                  <a:pt x="4533" y="13753"/>
                  <a:pt x="4538" y="13690"/>
                </a:cubicBezTo>
                <a:cubicBezTo>
                  <a:pt x="4542" y="13628"/>
                  <a:pt x="4519" y="13579"/>
                  <a:pt x="4486" y="13579"/>
                </a:cubicBezTo>
                <a:close/>
                <a:moveTo>
                  <a:pt x="4662" y="13579"/>
                </a:moveTo>
                <a:cubicBezTo>
                  <a:pt x="4629" y="13579"/>
                  <a:pt x="4599" y="13630"/>
                  <a:pt x="4595" y="13692"/>
                </a:cubicBezTo>
                <a:cubicBezTo>
                  <a:pt x="4590" y="13754"/>
                  <a:pt x="4613" y="13804"/>
                  <a:pt x="4646" y="13804"/>
                </a:cubicBezTo>
                <a:cubicBezTo>
                  <a:pt x="4679" y="13803"/>
                  <a:pt x="4709" y="13753"/>
                  <a:pt x="4714" y="13690"/>
                </a:cubicBezTo>
                <a:cubicBezTo>
                  <a:pt x="4718" y="13628"/>
                  <a:pt x="4695" y="13579"/>
                  <a:pt x="4662" y="13579"/>
                </a:cubicBezTo>
                <a:close/>
                <a:moveTo>
                  <a:pt x="4818" y="13579"/>
                </a:moveTo>
                <a:cubicBezTo>
                  <a:pt x="4785" y="13579"/>
                  <a:pt x="4755" y="13630"/>
                  <a:pt x="4751" y="13692"/>
                </a:cubicBezTo>
                <a:cubicBezTo>
                  <a:pt x="4747" y="13754"/>
                  <a:pt x="4769" y="13804"/>
                  <a:pt x="4802" y="13804"/>
                </a:cubicBezTo>
                <a:cubicBezTo>
                  <a:pt x="4835" y="13803"/>
                  <a:pt x="4866" y="13753"/>
                  <a:pt x="4870" y="13690"/>
                </a:cubicBezTo>
                <a:cubicBezTo>
                  <a:pt x="4874" y="13628"/>
                  <a:pt x="4851" y="13579"/>
                  <a:pt x="4818" y="13579"/>
                </a:cubicBezTo>
                <a:close/>
                <a:moveTo>
                  <a:pt x="4994" y="13579"/>
                </a:moveTo>
                <a:cubicBezTo>
                  <a:pt x="4961" y="13579"/>
                  <a:pt x="4931" y="13630"/>
                  <a:pt x="4927" y="13692"/>
                </a:cubicBezTo>
                <a:cubicBezTo>
                  <a:pt x="4923" y="13754"/>
                  <a:pt x="4946" y="13804"/>
                  <a:pt x="4979" y="13804"/>
                </a:cubicBezTo>
                <a:cubicBezTo>
                  <a:pt x="5012" y="13803"/>
                  <a:pt x="5042" y="13753"/>
                  <a:pt x="5046" y="13690"/>
                </a:cubicBezTo>
                <a:cubicBezTo>
                  <a:pt x="5050" y="13628"/>
                  <a:pt x="5027" y="13578"/>
                  <a:pt x="4994" y="13579"/>
                </a:cubicBezTo>
                <a:close/>
                <a:moveTo>
                  <a:pt x="5169" y="13579"/>
                </a:moveTo>
                <a:cubicBezTo>
                  <a:pt x="5137" y="13579"/>
                  <a:pt x="5107" y="13630"/>
                  <a:pt x="5103" y="13692"/>
                </a:cubicBezTo>
                <a:cubicBezTo>
                  <a:pt x="5099" y="13754"/>
                  <a:pt x="5122" y="13804"/>
                  <a:pt x="5155" y="13804"/>
                </a:cubicBezTo>
                <a:cubicBezTo>
                  <a:pt x="5188" y="13803"/>
                  <a:pt x="5217" y="13753"/>
                  <a:pt x="5221" y="13690"/>
                </a:cubicBezTo>
                <a:cubicBezTo>
                  <a:pt x="5225" y="13628"/>
                  <a:pt x="5202" y="13579"/>
                  <a:pt x="5169" y="13579"/>
                </a:cubicBezTo>
                <a:close/>
                <a:moveTo>
                  <a:pt x="5326" y="13579"/>
                </a:moveTo>
                <a:cubicBezTo>
                  <a:pt x="5293" y="13579"/>
                  <a:pt x="5263" y="13630"/>
                  <a:pt x="5259" y="13692"/>
                </a:cubicBezTo>
                <a:cubicBezTo>
                  <a:pt x="5255" y="13754"/>
                  <a:pt x="5279" y="13804"/>
                  <a:pt x="5312" y="13804"/>
                </a:cubicBezTo>
                <a:cubicBezTo>
                  <a:pt x="5345" y="13803"/>
                  <a:pt x="5374" y="13753"/>
                  <a:pt x="5378" y="13690"/>
                </a:cubicBezTo>
                <a:cubicBezTo>
                  <a:pt x="5382" y="13628"/>
                  <a:pt x="5359" y="13579"/>
                  <a:pt x="5326" y="13579"/>
                </a:cubicBezTo>
                <a:close/>
                <a:moveTo>
                  <a:pt x="5501" y="13579"/>
                </a:moveTo>
                <a:cubicBezTo>
                  <a:pt x="5468" y="13579"/>
                  <a:pt x="5439" y="13630"/>
                  <a:pt x="5435" y="13692"/>
                </a:cubicBezTo>
                <a:cubicBezTo>
                  <a:pt x="5431" y="13754"/>
                  <a:pt x="5455" y="13804"/>
                  <a:pt x="5488" y="13804"/>
                </a:cubicBezTo>
                <a:cubicBezTo>
                  <a:pt x="5521" y="13803"/>
                  <a:pt x="5550" y="13753"/>
                  <a:pt x="5554" y="13690"/>
                </a:cubicBezTo>
                <a:cubicBezTo>
                  <a:pt x="5557" y="13628"/>
                  <a:pt x="5534" y="13579"/>
                  <a:pt x="5501" y="13579"/>
                </a:cubicBezTo>
                <a:close/>
                <a:moveTo>
                  <a:pt x="9405" y="13579"/>
                </a:moveTo>
                <a:cubicBezTo>
                  <a:pt x="9372" y="13579"/>
                  <a:pt x="9345" y="13629"/>
                  <a:pt x="9345" y="13692"/>
                </a:cubicBezTo>
                <a:cubicBezTo>
                  <a:pt x="9344" y="13755"/>
                  <a:pt x="9371" y="13805"/>
                  <a:pt x="9404" y="13805"/>
                </a:cubicBezTo>
                <a:cubicBezTo>
                  <a:pt x="9437" y="13805"/>
                  <a:pt x="9464" y="13755"/>
                  <a:pt x="9464" y="13692"/>
                </a:cubicBezTo>
                <a:cubicBezTo>
                  <a:pt x="9464" y="13630"/>
                  <a:pt x="9437" y="13579"/>
                  <a:pt x="9405" y="13579"/>
                </a:cubicBezTo>
                <a:close/>
                <a:moveTo>
                  <a:pt x="9560" y="13579"/>
                </a:moveTo>
                <a:cubicBezTo>
                  <a:pt x="9528" y="13579"/>
                  <a:pt x="9501" y="13630"/>
                  <a:pt x="9501" y="13692"/>
                </a:cubicBezTo>
                <a:cubicBezTo>
                  <a:pt x="9501" y="13755"/>
                  <a:pt x="9527" y="13805"/>
                  <a:pt x="9560" y="13805"/>
                </a:cubicBezTo>
                <a:cubicBezTo>
                  <a:pt x="9593" y="13805"/>
                  <a:pt x="9620" y="13755"/>
                  <a:pt x="9620" y="13692"/>
                </a:cubicBezTo>
                <a:cubicBezTo>
                  <a:pt x="9620" y="13629"/>
                  <a:pt x="9593" y="13579"/>
                  <a:pt x="9560" y="13579"/>
                </a:cubicBezTo>
                <a:close/>
                <a:moveTo>
                  <a:pt x="9736" y="13579"/>
                </a:moveTo>
                <a:cubicBezTo>
                  <a:pt x="9704" y="13579"/>
                  <a:pt x="9677" y="13630"/>
                  <a:pt x="9677" y="13692"/>
                </a:cubicBezTo>
                <a:cubicBezTo>
                  <a:pt x="9677" y="13755"/>
                  <a:pt x="9704" y="13805"/>
                  <a:pt x="9737" y="13805"/>
                </a:cubicBezTo>
                <a:cubicBezTo>
                  <a:pt x="9770" y="13805"/>
                  <a:pt x="9796" y="13754"/>
                  <a:pt x="9796" y="13692"/>
                </a:cubicBezTo>
                <a:cubicBezTo>
                  <a:pt x="9796" y="13629"/>
                  <a:pt x="9769" y="13579"/>
                  <a:pt x="9736" y="13579"/>
                </a:cubicBezTo>
                <a:close/>
                <a:moveTo>
                  <a:pt x="9912" y="13579"/>
                </a:moveTo>
                <a:cubicBezTo>
                  <a:pt x="9879" y="13579"/>
                  <a:pt x="9853" y="13629"/>
                  <a:pt x="9853" y="13692"/>
                </a:cubicBezTo>
                <a:cubicBezTo>
                  <a:pt x="9853" y="13755"/>
                  <a:pt x="9880" y="13805"/>
                  <a:pt x="9913" y="13805"/>
                </a:cubicBezTo>
                <a:cubicBezTo>
                  <a:pt x="9946" y="13805"/>
                  <a:pt x="9973" y="13754"/>
                  <a:pt x="9972" y="13692"/>
                </a:cubicBezTo>
                <a:cubicBezTo>
                  <a:pt x="9972" y="13629"/>
                  <a:pt x="9944" y="13579"/>
                  <a:pt x="9912" y="13579"/>
                </a:cubicBezTo>
                <a:close/>
                <a:moveTo>
                  <a:pt x="10068" y="13579"/>
                </a:moveTo>
                <a:cubicBezTo>
                  <a:pt x="10035" y="13579"/>
                  <a:pt x="10009" y="13629"/>
                  <a:pt x="10009" y="13692"/>
                </a:cubicBezTo>
                <a:cubicBezTo>
                  <a:pt x="10010" y="13755"/>
                  <a:pt x="10037" y="13805"/>
                  <a:pt x="10070" y="13805"/>
                </a:cubicBezTo>
                <a:cubicBezTo>
                  <a:pt x="10103" y="13805"/>
                  <a:pt x="10129" y="13754"/>
                  <a:pt x="10128" y="13692"/>
                </a:cubicBezTo>
                <a:cubicBezTo>
                  <a:pt x="10128" y="13629"/>
                  <a:pt x="10101" y="13579"/>
                  <a:pt x="10068" y="13579"/>
                </a:cubicBezTo>
                <a:close/>
                <a:moveTo>
                  <a:pt x="10243" y="13579"/>
                </a:moveTo>
                <a:cubicBezTo>
                  <a:pt x="10211" y="13579"/>
                  <a:pt x="10185" y="13629"/>
                  <a:pt x="10185" y="13692"/>
                </a:cubicBezTo>
                <a:cubicBezTo>
                  <a:pt x="10186" y="13755"/>
                  <a:pt x="10213" y="13805"/>
                  <a:pt x="10246" y="13805"/>
                </a:cubicBezTo>
                <a:cubicBezTo>
                  <a:pt x="10279" y="13805"/>
                  <a:pt x="10305" y="13755"/>
                  <a:pt x="10304" y="13692"/>
                </a:cubicBezTo>
                <a:cubicBezTo>
                  <a:pt x="10304" y="13629"/>
                  <a:pt x="10276" y="13579"/>
                  <a:pt x="10243" y="13579"/>
                </a:cubicBezTo>
                <a:close/>
                <a:moveTo>
                  <a:pt x="10419" y="13579"/>
                </a:moveTo>
                <a:cubicBezTo>
                  <a:pt x="10386" y="13579"/>
                  <a:pt x="10360" y="13629"/>
                  <a:pt x="10361" y="13692"/>
                </a:cubicBezTo>
                <a:cubicBezTo>
                  <a:pt x="10362" y="13755"/>
                  <a:pt x="10389" y="13805"/>
                  <a:pt x="10422" y="13805"/>
                </a:cubicBezTo>
                <a:cubicBezTo>
                  <a:pt x="10455" y="13805"/>
                  <a:pt x="10481" y="13755"/>
                  <a:pt x="10480" y="13692"/>
                </a:cubicBezTo>
                <a:cubicBezTo>
                  <a:pt x="10479" y="13629"/>
                  <a:pt x="10452" y="13579"/>
                  <a:pt x="10419" y="13579"/>
                </a:cubicBezTo>
                <a:close/>
                <a:moveTo>
                  <a:pt x="10575" y="13579"/>
                </a:moveTo>
                <a:cubicBezTo>
                  <a:pt x="10542" y="13579"/>
                  <a:pt x="10517" y="13629"/>
                  <a:pt x="10518" y="13692"/>
                </a:cubicBezTo>
                <a:cubicBezTo>
                  <a:pt x="10519" y="13755"/>
                  <a:pt x="10546" y="13805"/>
                  <a:pt x="10579" y="13805"/>
                </a:cubicBezTo>
                <a:cubicBezTo>
                  <a:pt x="10612" y="13805"/>
                  <a:pt x="10638" y="13755"/>
                  <a:pt x="10637" y="13692"/>
                </a:cubicBezTo>
                <a:cubicBezTo>
                  <a:pt x="10636" y="13629"/>
                  <a:pt x="10608" y="13579"/>
                  <a:pt x="10575" y="13579"/>
                </a:cubicBezTo>
                <a:close/>
                <a:moveTo>
                  <a:pt x="10751" y="13579"/>
                </a:moveTo>
                <a:cubicBezTo>
                  <a:pt x="10718" y="13579"/>
                  <a:pt x="10693" y="13629"/>
                  <a:pt x="10694" y="13692"/>
                </a:cubicBezTo>
                <a:cubicBezTo>
                  <a:pt x="10695" y="13755"/>
                  <a:pt x="10723" y="13805"/>
                  <a:pt x="10755" y="13805"/>
                </a:cubicBezTo>
                <a:cubicBezTo>
                  <a:pt x="10788" y="13805"/>
                  <a:pt x="10814" y="13755"/>
                  <a:pt x="10813" y="13692"/>
                </a:cubicBezTo>
                <a:cubicBezTo>
                  <a:pt x="10812" y="13629"/>
                  <a:pt x="10784" y="13579"/>
                  <a:pt x="10751" y="13579"/>
                </a:cubicBezTo>
                <a:close/>
                <a:moveTo>
                  <a:pt x="10927" y="13579"/>
                </a:moveTo>
                <a:cubicBezTo>
                  <a:pt x="10894" y="13579"/>
                  <a:pt x="10868" y="13629"/>
                  <a:pt x="10870" y="13692"/>
                </a:cubicBezTo>
                <a:cubicBezTo>
                  <a:pt x="10871" y="13755"/>
                  <a:pt x="10898" y="13805"/>
                  <a:pt x="10931" y="13805"/>
                </a:cubicBezTo>
                <a:cubicBezTo>
                  <a:pt x="10964" y="13805"/>
                  <a:pt x="10990" y="13755"/>
                  <a:pt x="10989" y="13692"/>
                </a:cubicBezTo>
                <a:cubicBezTo>
                  <a:pt x="10987" y="13629"/>
                  <a:pt x="10960" y="13579"/>
                  <a:pt x="10927" y="13579"/>
                </a:cubicBezTo>
                <a:close/>
                <a:moveTo>
                  <a:pt x="11102" y="13579"/>
                </a:moveTo>
                <a:cubicBezTo>
                  <a:pt x="11070" y="13579"/>
                  <a:pt x="11044" y="13629"/>
                  <a:pt x="11046" y="13692"/>
                </a:cubicBezTo>
                <a:cubicBezTo>
                  <a:pt x="11047" y="13755"/>
                  <a:pt x="11075" y="13805"/>
                  <a:pt x="11108" y="13805"/>
                </a:cubicBezTo>
                <a:cubicBezTo>
                  <a:pt x="11141" y="13805"/>
                  <a:pt x="11166" y="13755"/>
                  <a:pt x="11165" y="13692"/>
                </a:cubicBezTo>
                <a:cubicBezTo>
                  <a:pt x="11163" y="13629"/>
                  <a:pt x="11135" y="13579"/>
                  <a:pt x="11102" y="13579"/>
                </a:cubicBezTo>
                <a:close/>
                <a:moveTo>
                  <a:pt x="11259" y="13579"/>
                </a:moveTo>
                <a:cubicBezTo>
                  <a:pt x="11226" y="13579"/>
                  <a:pt x="11200" y="13629"/>
                  <a:pt x="11202" y="13692"/>
                </a:cubicBezTo>
                <a:cubicBezTo>
                  <a:pt x="11203" y="13755"/>
                  <a:pt x="11231" y="13805"/>
                  <a:pt x="11264" y="13805"/>
                </a:cubicBezTo>
                <a:cubicBezTo>
                  <a:pt x="11297" y="13805"/>
                  <a:pt x="11323" y="13755"/>
                  <a:pt x="11321" y="13692"/>
                </a:cubicBezTo>
                <a:cubicBezTo>
                  <a:pt x="11319" y="13629"/>
                  <a:pt x="11292" y="13579"/>
                  <a:pt x="11259" y="13579"/>
                </a:cubicBezTo>
                <a:close/>
                <a:moveTo>
                  <a:pt x="2106" y="13629"/>
                </a:moveTo>
                <a:cubicBezTo>
                  <a:pt x="2073" y="13629"/>
                  <a:pt x="2041" y="13680"/>
                  <a:pt x="2034" y="13742"/>
                </a:cubicBezTo>
                <a:cubicBezTo>
                  <a:pt x="2027" y="13804"/>
                  <a:pt x="2048" y="13854"/>
                  <a:pt x="2081" y="13854"/>
                </a:cubicBezTo>
                <a:cubicBezTo>
                  <a:pt x="2114" y="13854"/>
                  <a:pt x="2146" y="13803"/>
                  <a:pt x="2153" y="13741"/>
                </a:cubicBezTo>
                <a:cubicBezTo>
                  <a:pt x="2160" y="13679"/>
                  <a:pt x="2139" y="13629"/>
                  <a:pt x="2106" y="13629"/>
                </a:cubicBezTo>
                <a:close/>
                <a:moveTo>
                  <a:pt x="2282" y="13629"/>
                </a:moveTo>
                <a:cubicBezTo>
                  <a:pt x="2249" y="13629"/>
                  <a:pt x="2217" y="13680"/>
                  <a:pt x="2210" y="13742"/>
                </a:cubicBezTo>
                <a:cubicBezTo>
                  <a:pt x="2203" y="13804"/>
                  <a:pt x="2224" y="13854"/>
                  <a:pt x="2257" y="13854"/>
                </a:cubicBezTo>
                <a:cubicBezTo>
                  <a:pt x="2290" y="13854"/>
                  <a:pt x="2323" y="13803"/>
                  <a:pt x="2329" y="13741"/>
                </a:cubicBezTo>
                <a:cubicBezTo>
                  <a:pt x="2336" y="13679"/>
                  <a:pt x="2314" y="13629"/>
                  <a:pt x="2282" y="13629"/>
                </a:cubicBezTo>
                <a:close/>
                <a:moveTo>
                  <a:pt x="2438" y="13629"/>
                </a:moveTo>
                <a:cubicBezTo>
                  <a:pt x="2405" y="13629"/>
                  <a:pt x="2373" y="13680"/>
                  <a:pt x="2366" y="13742"/>
                </a:cubicBezTo>
                <a:cubicBezTo>
                  <a:pt x="2360" y="13805"/>
                  <a:pt x="2381" y="13854"/>
                  <a:pt x="2414" y="13854"/>
                </a:cubicBezTo>
                <a:cubicBezTo>
                  <a:pt x="2447" y="13854"/>
                  <a:pt x="2479" y="13803"/>
                  <a:pt x="2486" y="13741"/>
                </a:cubicBezTo>
                <a:cubicBezTo>
                  <a:pt x="2492" y="13679"/>
                  <a:pt x="2471" y="13629"/>
                  <a:pt x="2438" y="13629"/>
                </a:cubicBezTo>
                <a:close/>
                <a:moveTo>
                  <a:pt x="2613" y="13629"/>
                </a:moveTo>
                <a:cubicBezTo>
                  <a:pt x="2581" y="13629"/>
                  <a:pt x="2549" y="13680"/>
                  <a:pt x="2542" y="13742"/>
                </a:cubicBezTo>
                <a:cubicBezTo>
                  <a:pt x="2536" y="13804"/>
                  <a:pt x="2557" y="13854"/>
                  <a:pt x="2590" y="13854"/>
                </a:cubicBezTo>
                <a:cubicBezTo>
                  <a:pt x="2623" y="13854"/>
                  <a:pt x="2655" y="13803"/>
                  <a:pt x="2661" y="13741"/>
                </a:cubicBezTo>
                <a:cubicBezTo>
                  <a:pt x="2667" y="13679"/>
                  <a:pt x="2646" y="13629"/>
                  <a:pt x="2613" y="13629"/>
                </a:cubicBezTo>
                <a:close/>
                <a:moveTo>
                  <a:pt x="2789" y="13629"/>
                </a:moveTo>
                <a:cubicBezTo>
                  <a:pt x="2756" y="13629"/>
                  <a:pt x="2725" y="13680"/>
                  <a:pt x="2718" y="13742"/>
                </a:cubicBezTo>
                <a:cubicBezTo>
                  <a:pt x="2712" y="13804"/>
                  <a:pt x="2734" y="13854"/>
                  <a:pt x="2767" y="13854"/>
                </a:cubicBezTo>
                <a:cubicBezTo>
                  <a:pt x="2799" y="13854"/>
                  <a:pt x="2831" y="13803"/>
                  <a:pt x="2837" y="13741"/>
                </a:cubicBezTo>
                <a:cubicBezTo>
                  <a:pt x="2843" y="13679"/>
                  <a:pt x="2822" y="13629"/>
                  <a:pt x="2789" y="13629"/>
                </a:cubicBezTo>
                <a:close/>
                <a:moveTo>
                  <a:pt x="2965" y="13629"/>
                </a:moveTo>
                <a:cubicBezTo>
                  <a:pt x="2932" y="13629"/>
                  <a:pt x="2900" y="13680"/>
                  <a:pt x="2894" y="13742"/>
                </a:cubicBezTo>
                <a:cubicBezTo>
                  <a:pt x="2888" y="13804"/>
                  <a:pt x="2910" y="13854"/>
                  <a:pt x="2943" y="13854"/>
                </a:cubicBezTo>
                <a:cubicBezTo>
                  <a:pt x="2976" y="13854"/>
                  <a:pt x="3007" y="13803"/>
                  <a:pt x="3013" y="13741"/>
                </a:cubicBezTo>
                <a:cubicBezTo>
                  <a:pt x="3019" y="13679"/>
                  <a:pt x="2997" y="13629"/>
                  <a:pt x="2965" y="13629"/>
                </a:cubicBezTo>
                <a:close/>
                <a:moveTo>
                  <a:pt x="3120" y="13629"/>
                </a:moveTo>
                <a:cubicBezTo>
                  <a:pt x="3088" y="13629"/>
                  <a:pt x="3057" y="13680"/>
                  <a:pt x="3051" y="13742"/>
                </a:cubicBezTo>
                <a:cubicBezTo>
                  <a:pt x="3045" y="13804"/>
                  <a:pt x="3066" y="13854"/>
                  <a:pt x="3099" y="13854"/>
                </a:cubicBezTo>
                <a:cubicBezTo>
                  <a:pt x="3132" y="13854"/>
                  <a:pt x="3163" y="13803"/>
                  <a:pt x="3169" y="13741"/>
                </a:cubicBezTo>
                <a:cubicBezTo>
                  <a:pt x="3175" y="13679"/>
                  <a:pt x="3153" y="13629"/>
                  <a:pt x="3120" y="13629"/>
                </a:cubicBezTo>
                <a:close/>
                <a:moveTo>
                  <a:pt x="3296" y="13629"/>
                </a:moveTo>
                <a:cubicBezTo>
                  <a:pt x="3264" y="13629"/>
                  <a:pt x="3232" y="13680"/>
                  <a:pt x="3227" y="13742"/>
                </a:cubicBezTo>
                <a:cubicBezTo>
                  <a:pt x="3221" y="13804"/>
                  <a:pt x="3243" y="13854"/>
                  <a:pt x="3276" y="13854"/>
                </a:cubicBezTo>
                <a:cubicBezTo>
                  <a:pt x="3308" y="13854"/>
                  <a:pt x="3339" y="13803"/>
                  <a:pt x="3345" y="13741"/>
                </a:cubicBezTo>
                <a:cubicBezTo>
                  <a:pt x="3351" y="13679"/>
                  <a:pt x="3329" y="13629"/>
                  <a:pt x="3296" y="13629"/>
                </a:cubicBezTo>
                <a:close/>
                <a:moveTo>
                  <a:pt x="3472" y="13629"/>
                </a:moveTo>
                <a:cubicBezTo>
                  <a:pt x="3439" y="13629"/>
                  <a:pt x="3408" y="13680"/>
                  <a:pt x="3402" y="13742"/>
                </a:cubicBezTo>
                <a:cubicBezTo>
                  <a:pt x="3396" y="13804"/>
                  <a:pt x="3419" y="13854"/>
                  <a:pt x="3452" y="13854"/>
                </a:cubicBezTo>
                <a:cubicBezTo>
                  <a:pt x="3484" y="13854"/>
                  <a:pt x="3516" y="13803"/>
                  <a:pt x="3521" y="13741"/>
                </a:cubicBezTo>
                <a:cubicBezTo>
                  <a:pt x="3527" y="13679"/>
                  <a:pt x="3504" y="13629"/>
                  <a:pt x="3472" y="13629"/>
                </a:cubicBezTo>
                <a:close/>
                <a:moveTo>
                  <a:pt x="3628" y="13629"/>
                </a:moveTo>
                <a:cubicBezTo>
                  <a:pt x="3595" y="13629"/>
                  <a:pt x="3564" y="13680"/>
                  <a:pt x="3558" y="13742"/>
                </a:cubicBezTo>
                <a:cubicBezTo>
                  <a:pt x="3553" y="13804"/>
                  <a:pt x="3575" y="13854"/>
                  <a:pt x="3608" y="13854"/>
                </a:cubicBezTo>
                <a:cubicBezTo>
                  <a:pt x="3641" y="13854"/>
                  <a:pt x="3672" y="13803"/>
                  <a:pt x="3678" y="13741"/>
                </a:cubicBezTo>
                <a:cubicBezTo>
                  <a:pt x="3683" y="13679"/>
                  <a:pt x="3661" y="13629"/>
                  <a:pt x="3628" y="13629"/>
                </a:cubicBezTo>
                <a:close/>
                <a:moveTo>
                  <a:pt x="3803" y="13629"/>
                </a:moveTo>
                <a:cubicBezTo>
                  <a:pt x="3771" y="13629"/>
                  <a:pt x="3740" y="13680"/>
                  <a:pt x="3734" y="13742"/>
                </a:cubicBezTo>
                <a:cubicBezTo>
                  <a:pt x="3729" y="13804"/>
                  <a:pt x="3752" y="13854"/>
                  <a:pt x="3784" y="13854"/>
                </a:cubicBezTo>
                <a:cubicBezTo>
                  <a:pt x="3817" y="13854"/>
                  <a:pt x="3848" y="13803"/>
                  <a:pt x="3854" y="13741"/>
                </a:cubicBezTo>
                <a:cubicBezTo>
                  <a:pt x="3859" y="13679"/>
                  <a:pt x="3836" y="13629"/>
                  <a:pt x="3803" y="13629"/>
                </a:cubicBezTo>
                <a:close/>
                <a:moveTo>
                  <a:pt x="3979" y="13629"/>
                </a:moveTo>
                <a:cubicBezTo>
                  <a:pt x="3947" y="13629"/>
                  <a:pt x="3915" y="13680"/>
                  <a:pt x="3910" y="13742"/>
                </a:cubicBezTo>
                <a:cubicBezTo>
                  <a:pt x="3905" y="13804"/>
                  <a:pt x="3928" y="13854"/>
                  <a:pt x="3960" y="13854"/>
                </a:cubicBezTo>
                <a:cubicBezTo>
                  <a:pt x="3993" y="13854"/>
                  <a:pt x="4024" y="13803"/>
                  <a:pt x="4029" y="13741"/>
                </a:cubicBezTo>
                <a:cubicBezTo>
                  <a:pt x="4034" y="13679"/>
                  <a:pt x="4012" y="13629"/>
                  <a:pt x="3979" y="13629"/>
                </a:cubicBezTo>
                <a:close/>
                <a:moveTo>
                  <a:pt x="19283" y="13780"/>
                </a:moveTo>
                <a:cubicBezTo>
                  <a:pt x="19250" y="13780"/>
                  <a:pt x="19231" y="13832"/>
                  <a:pt x="19239" y="13895"/>
                </a:cubicBezTo>
                <a:cubicBezTo>
                  <a:pt x="19248" y="13958"/>
                  <a:pt x="19282" y="14008"/>
                  <a:pt x="19315" y="14008"/>
                </a:cubicBezTo>
                <a:cubicBezTo>
                  <a:pt x="19348" y="14008"/>
                  <a:pt x="19368" y="13956"/>
                  <a:pt x="19359" y="13893"/>
                </a:cubicBezTo>
                <a:cubicBezTo>
                  <a:pt x="19350" y="13830"/>
                  <a:pt x="19316" y="13780"/>
                  <a:pt x="19283" y="13780"/>
                </a:cubicBezTo>
                <a:close/>
                <a:moveTo>
                  <a:pt x="19439" y="13780"/>
                </a:moveTo>
                <a:cubicBezTo>
                  <a:pt x="19406" y="13780"/>
                  <a:pt x="19387" y="13832"/>
                  <a:pt x="19396" y="13895"/>
                </a:cubicBezTo>
                <a:cubicBezTo>
                  <a:pt x="19405" y="13958"/>
                  <a:pt x="19439" y="14008"/>
                  <a:pt x="19472" y="14008"/>
                </a:cubicBezTo>
                <a:cubicBezTo>
                  <a:pt x="19505" y="14008"/>
                  <a:pt x="19524" y="13956"/>
                  <a:pt x="19515" y="13893"/>
                </a:cubicBezTo>
                <a:cubicBezTo>
                  <a:pt x="19506" y="13830"/>
                  <a:pt x="19471" y="13780"/>
                  <a:pt x="19439" y="13780"/>
                </a:cubicBezTo>
                <a:close/>
                <a:moveTo>
                  <a:pt x="19615" y="13780"/>
                </a:moveTo>
                <a:cubicBezTo>
                  <a:pt x="19582" y="13780"/>
                  <a:pt x="19563" y="13832"/>
                  <a:pt x="19572" y="13895"/>
                </a:cubicBezTo>
                <a:cubicBezTo>
                  <a:pt x="19581" y="13958"/>
                  <a:pt x="19615" y="14008"/>
                  <a:pt x="19648" y="14008"/>
                </a:cubicBezTo>
                <a:cubicBezTo>
                  <a:pt x="19681" y="14008"/>
                  <a:pt x="19700" y="13956"/>
                  <a:pt x="19691" y="13893"/>
                </a:cubicBezTo>
                <a:cubicBezTo>
                  <a:pt x="19682" y="13830"/>
                  <a:pt x="19647" y="13780"/>
                  <a:pt x="19615" y="13780"/>
                </a:cubicBezTo>
                <a:close/>
                <a:moveTo>
                  <a:pt x="19790" y="13780"/>
                </a:moveTo>
                <a:cubicBezTo>
                  <a:pt x="19757" y="13780"/>
                  <a:pt x="19738" y="13832"/>
                  <a:pt x="19748" y="13895"/>
                </a:cubicBezTo>
                <a:cubicBezTo>
                  <a:pt x="19757" y="13958"/>
                  <a:pt x="19792" y="14008"/>
                  <a:pt x="19825" y="14008"/>
                </a:cubicBezTo>
                <a:cubicBezTo>
                  <a:pt x="19858" y="14008"/>
                  <a:pt x="19876" y="13956"/>
                  <a:pt x="19867" y="13893"/>
                </a:cubicBezTo>
                <a:cubicBezTo>
                  <a:pt x="19857" y="13830"/>
                  <a:pt x="19823" y="13780"/>
                  <a:pt x="19790" y="13780"/>
                </a:cubicBezTo>
                <a:close/>
                <a:moveTo>
                  <a:pt x="19946" y="13780"/>
                </a:moveTo>
                <a:cubicBezTo>
                  <a:pt x="19913" y="13780"/>
                  <a:pt x="19895" y="13832"/>
                  <a:pt x="19904" y="13895"/>
                </a:cubicBezTo>
                <a:cubicBezTo>
                  <a:pt x="19914" y="13958"/>
                  <a:pt x="19948" y="14008"/>
                  <a:pt x="19981" y="14008"/>
                </a:cubicBezTo>
                <a:cubicBezTo>
                  <a:pt x="20014" y="14008"/>
                  <a:pt x="20033" y="13956"/>
                  <a:pt x="20023" y="13893"/>
                </a:cubicBezTo>
                <a:cubicBezTo>
                  <a:pt x="20014" y="13830"/>
                  <a:pt x="19979" y="13780"/>
                  <a:pt x="19946" y="13780"/>
                </a:cubicBezTo>
                <a:close/>
                <a:moveTo>
                  <a:pt x="17057" y="13830"/>
                </a:moveTo>
                <a:cubicBezTo>
                  <a:pt x="17024" y="13830"/>
                  <a:pt x="17003" y="13882"/>
                  <a:pt x="17010" y="13945"/>
                </a:cubicBezTo>
                <a:cubicBezTo>
                  <a:pt x="17016" y="14008"/>
                  <a:pt x="17049" y="14058"/>
                  <a:pt x="17082" y="14058"/>
                </a:cubicBezTo>
                <a:cubicBezTo>
                  <a:pt x="17115" y="14058"/>
                  <a:pt x="17136" y="14006"/>
                  <a:pt x="17129" y="13943"/>
                </a:cubicBezTo>
                <a:cubicBezTo>
                  <a:pt x="17122" y="13881"/>
                  <a:pt x="17089" y="13830"/>
                  <a:pt x="17057" y="13830"/>
                </a:cubicBezTo>
                <a:close/>
                <a:moveTo>
                  <a:pt x="17233" y="13830"/>
                </a:moveTo>
                <a:cubicBezTo>
                  <a:pt x="17200" y="13831"/>
                  <a:pt x="17178" y="13882"/>
                  <a:pt x="17186" y="13945"/>
                </a:cubicBezTo>
                <a:cubicBezTo>
                  <a:pt x="17193" y="14008"/>
                  <a:pt x="17225" y="14058"/>
                  <a:pt x="17258" y="14058"/>
                </a:cubicBezTo>
                <a:cubicBezTo>
                  <a:pt x="17291" y="14058"/>
                  <a:pt x="17312" y="14006"/>
                  <a:pt x="17305" y="13943"/>
                </a:cubicBezTo>
                <a:cubicBezTo>
                  <a:pt x="17298" y="13881"/>
                  <a:pt x="17265" y="13830"/>
                  <a:pt x="17233" y="13830"/>
                </a:cubicBezTo>
                <a:close/>
                <a:moveTo>
                  <a:pt x="5150" y="13881"/>
                </a:moveTo>
                <a:cubicBezTo>
                  <a:pt x="5117" y="13881"/>
                  <a:pt x="5087" y="13932"/>
                  <a:pt x="5083" y="13994"/>
                </a:cubicBezTo>
                <a:cubicBezTo>
                  <a:pt x="5079" y="14056"/>
                  <a:pt x="5103" y="14106"/>
                  <a:pt x="5136" y="14105"/>
                </a:cubicBezTo>
                <a:cubicBezTo>
                  <a:pt x="5169" y="14105"/>
                  <a:pt x="5199" y="14054"/>
                  <a:pt x="5202" y="13992"/>
                </a:cubicBezTo>
                <a:cubicBezTo>
                  <a:pt x="5206" y="13930"/>
                  <a:pt x="5183" y="13880"/>
                  <a:pt x="5150" y="13881"/>
                </a:cubicBezTo>
                <a:close/>
                <a:moveTo>
                  <a:pt x="5306" y="13881"/>
                </a:moveTo>
                <a:cubicBezTo>
                  <a:pt x="5273" y="13881"/>
                  <a:pt x="5244" y="13931"/>
                  <a:pt x="5240" y="13994"/>
                </a:cubicBezTo>
                <a:cubicBezTo>
                  <a:pt x="5236" y="14056"/>
                  <a:pt x="5259" y="14106"/>
                  <a:pt x="5292" y="14105"/>
                </a:cubicBezTo>
                <a:cubicBezTo>
                  <a:pt x="5325" y="14105"/>
                  <a:pt x="5355" y="14054"/>
                  <a:pt x="5359" y="13992"/>
                </a:cubicBezTo>
                <a:cubicBezTo>
                  <a:pt x="5363" y="13930"/>
                  <a:pt x="5339" y="13880"/>
                  <a:pt x="5306" y="13881"/>
                </a:cubicBezTo>
                <a:close/>
                <a:moveTo>
                  <a:pt x="5482" y="13881"/>
                </a:moveTo>
                <a:cubicBezTo>
                  <a:pt x="5449" y="13881"/>
                  <a:pt x="5419" y="13932"/>
                  <a:pt x="5416" y="13994"/>
                </a:cubicBezTo>
                <a:cubicBezTo>
                  <a:pt x="5412" y="14056"/>
                  <a:pt x="5435" y="14105"/>
                  <a:pt x="5468" y="14105"/>
                </a:cubicBezTo>
                <a:cubicBezTo>
                  <a:pt x="5501" y="14105"/>
                  <a:pt x="5531" y="14054"/>
                  <a:pt x="5535" y="13992"/>
                </a:cubicBezTo>
                <a:cubicBezTo>
                  <a:pt x="5538" y="13930"/>
                  <a:pt x="5515" y="13880"/>
                  <a:pt x="5482" y="13881"/>
                </a:cubicBezTo>
                <a:close/>
                <a:moveTo>
                  <a:pt x="9405" y="13881"/>
                </a:moveTo>
                <a:cubicBezTo>
                  <a:pt x="9372" y="13881"/>
                  <a:pt x="9345" y="13931"/>
                  <a:pt x="9345" y="13994"/>
                </a:cubicBezTo>
                <a:cubicBezTo>
                  <a:pt x="9344" y="14056"/>
                  <a:pt x="9371" y="14107"/>
                  <a:pt x="9404" y="14107"/>
                </a:cubicBezTo>
                <a:cubicBezTo>
                  <a:pt x="9437" y="14107"/>
                  <a:pt x="9464" y="14056"/>
                  <a:pt x="9464" y="13994"/>
                </a:cubicBezTo>
                <a:cubicBezTo>
                  <a:pt x="9464" y="13931"/>
                  <a:pt x="9438" y="13880"/>
                  <a:pt x="9405" y="13881"/>
                </a:cubicBezTo>
                <a:close/>
                <a:moveTo>
                  <a:pt x="9561" y="13881"/>
                </a:moveTo>
                <a:cubicBezTo>
                  <a:pt x="9528" y="13881"/>
                  <a:pt x="9501" y="13931"/>
                  <a:pt x="9501" y="13994"/>
                </a:cubicBezTo>
                <a:cubicBezTo>
                  <a:pt x="9501" y="14056"/>
                  <a:pt x="9528" y="14107"/>
                  <a:pt x="9561" y="14107"/>
                </a:cubicBezTo>
                <a:cubicBezTo>
                  <a:pt x="9594" y="14107"/>
                  <a:pt x="9621" y="14056"/>
                  <a:pt x="9621" y="13994"/>
                </a:cubicBezTo>
                <a:cubicBezTo>
                  <a:pt x="9621" y="13931"/>
                  <a:pt x="9594" y="13880"/>
                  <a:pt x="9561" y="13881"/>
                </a:cubicBezTo>
                <a:close/>
                <a:moveTo>
                  <a:pt x="9736" y="13881"/>
                </a:moveTo>
                <a:cubicBezTo>
                  <a:pt x="9703" y="13881"/>
                  <a:pt x="9677" y="13931"/>
                  <a:pt x="9677" y="13994"/>
                </a:cubicBezTo>
                <a:cubicBezTo>
                  <a:pt x="9677" y="14056"/>
                  <a:pt x="9704" y="14107"/>
                  <a:pt x="9737" y="14107"/>
                </a:cubicBezTo>
                <a:cubicBezTo>
                  <a:pt x="9770" y="14107"/>
                  <a:pt x="9796" y="14056"/>
                  <a:pt x="9796" y="13994"/>
                </a:cubicBezTo>
                <a:cubicBezTo>
                  <a:pt x="9796" y="13931"/>
                  <a:pt x="9769" y="13880"/>
                  <a:pt x="9736" y="13881"/>
                </a:cubicBezTo>
                <a:close/>
                <a:moveTo>
                  <a:pt x="9912" y="13881"/>
                </a:moveTo>
                <a:cubicBezTo>
                  <a:pt x="9879" y="13881"/>
                  <a:pt x="9853" y="13931"/>
                  <a:pt x="9853" y="13994"/>
                </a:cubicBezTo>
                <a:cubicBezTo>
                  <a:pt x="9853" y="14056"/>
                  <a:pt x="9880" y="14107"/>
                  <a:pt x="9913" y="14107"/>
                </a:cubicBezTo>
                <a:cubicBezTo>
                  <a:pt x="9946" y="14107"/>
                  <a:pt x="9973" y="14056"/>
                  <a:pt x="9973" y="13994"/>
                </a:cubicBezTo>
                <a:cubicBezTo>
                  <a:pt x="9972" y="13931"/>
                  <a:pt x="9945" y="13880"/>
                  <a:pt x="9912" y="13881"/>
                </a:cubicBezTo>
                <a:close/>
                <a:moveTo>
                  <a:pt x="10068" y="13881"/>
                </a:moveTo>
                <a:cubicBezTo>
                  <a:pt x="10035" y="13881"/>
                  <a:pt x="10009" y="13931"/>
                  <a:pt x="10009" y="13994"/>
                </a:cubicBezTo>
                <a:cubicBezTo>
                  <a:pt x="10010" y="14056"/>
                  <a:pt x="10037" y="14107"/>
                  <a:pt x="10070" y="14107"/>
                </a:cubicBezTo>
                <a:cubicBezTo>
                  <a:pt x="10103" y="14107"/>
                  <a:pt x="10130" y="14056"/>
                  <a:pt x="10129" y="13994"/>
                </a:cubicBezTo>
                <a:cubicBezTo>
                  <a:pt x="10129" y="13931"/>
                  <a:pt x="10101" y="13880"/>
                  <a:pt x="10068" y="13881"/>
                </a:cubicBezTo>
                <a:close/>
                <a:moveTo>
                  <a:pt x="10244" y="13881"/>
                </a:moveTo>
                <a:cubicBezTo>
                  <a:pt x="10211" y="13881"/>
                  <a:pt x="10185" y="13931"/>
                  <a:pt x="10185" y="13994"/>
                </a:cubicBezTo>
                <a:cubicBezTo>
                  <a:pt x="10186" y="14056"/>
                  <a:pt x="10213" y="14107"/>
                  <a:pt x="10246" y="14107"/>
                </a:cubicBezTo>
                <a:cubicBezTo>
                  <a:pt x="10279" y="14107"/>
                  <a:pt x="10306" y="14056"/>
                  <a:pt x="10305" y="13994"/>
                </a:cubicBezTo>
                <a:cubicBezTo>
                  <a:pt x="10304" y="13931"/>
                  <a:pt x="10277" y="13880"/>
                  <a:pt x="10244" y="13881"/>
                </a:cubicBezTo>
                <a:close/>
                <a:moveTo>
                  <a:pt x="10419" y="13881"/>
                </a:moveTo>
                <a:cubicBezTo>
                  <a:pt x="10386" y="13881"/>
                  <a:pt x="10360" y="13931"/>
                  <a:pt x="10361" y="13994"/>
                </a:cubicBezTo>
                <a:cubicBezTo>
                  <a:pt x="10362" y="14056"/>
                  <a:pt x="10389" y="14107"/>
                  <a:pt x="10422" y="14107"/>
                </a:cubicBezTo>
                <a:cubicBezTo>
                  <a:pt x="10455" y="14107"/>
                  <a:pt x="10482" y="14056"/>
                  <a:pt x="10481" y="13994"/>
                </a:cubicBezTo>
                <a:cubicBezTo>
                  <a:pt x="10480" y="13931"/>
                  <a:pt x="10452" y="13880"/>
                  <a:pt x="10419" y="13881"/>
                </a:cubicBezTo>
                <a:close/>
                <a:moveTo>
                  <a:pt x="10595" y="13881"/>
                </a:moveTo>
                <a:cubicBezTo>
                  <a:pt x="10562" y="13881"/>
                  <a:pt x="10536" y="13931"/>
                  <a:pt x="10537" y="13994"/>
                </a:cubicBezTo>
                <a:cubicBezTo>
                  <a:pt x="10538" y="14056"/>
                  <a:pt x="10566" y="14107"/>
                  <a:pt x="10599" y="14107"/>
                </a:cubicBezTo>
                <a:cubicBezTo>
                  <a:pt x="10632" y="14107"/>
                  <a:pt x="10657" y="14056"/>
                  <a:pt x="10656" y="13994"/>
                </a:cubicBezTo>
                <a:cubicBezTo>
                  <a:pt x="10655" y="13931"/>
                  <a:pt x="10628" y="13880"/>
                  <a:pt x="10595" y="13881"/>
                </a:cubicBezTo>
                <a:close/>
                <a:moveTo>
                  <a:pt x="10751" y="13881"/>
                </a:moveTo>
                <a:cubicBezTo>
                  <a:pt x="10718" y="13881"/>
                  <a:pt x="10693" y="13931"/>
                  <a:pt x="10694" y="13994"/>
                </a:cubicBezTo>
                <a:cubicBezTo>
                  <a:pt x="10695" y="14056"/>
                  <a:pt x="10722" y="14107"/>
                  <a:pt x="10755" y="14107"/>
                </a:cubicBezTo>
                <a:cubicBezTo>
                  <a:pt x="10788" y="14107"/>
                  <a:pt x="10815" y="14056"/>
                  <a:pt x="10813" y="13994"/>
                </a:cubicBezTo>
                <a:cubicBezTo>
                  <a:pt x="10812" y="13931"/>
                  <a:pt x="10784" y="13880"/>
                  <a:pt x="10751" y="13881"/>
                </a:cubicBezTo>
                <a:close/>
                <a:moveTo>
                  <a:pt x="10927" y="13881"/>
                </a:moveTo>
                <a:cubicBezTo>
                  <a:pt x="10894" y="13881"/>
                  <a:pt x="10868" y="13931"/>
                  <a:pt x="10870" y="13994"/>
                </a:cubicBezTo>
                <a:cubicBezTo>
                  <a:pt x="10871" y="14056"/>
                  <a:pt x="10899" y="14107"/>
                  <a:pt x="10932" y="14107"/>
                </a:cubicBezTo>
                <a:cubicBezTo>
                  <a:pt x="10965" y="14107"/>
                  <a:pt x="10991" y="14056"/>
                  <a:pt x="10989" y="13994"/>
                </a:cubicBezTo>
                <a:cubicBezTo>
                  <a:pt x="10988" y="13931"/>
                  <a:pt x="10960" y="13880"/>
                  <a:pt x="10927" y="13881"/>
                </a:cubicBezTo>
                <a:close/>
                <a:moveTo>
                  <a:pt x="11102" y="13881"/>
                </a:moveTo>
                <a:cubicBezTo>
                  <a:pt x="11069" y="13881"/>
                  <a:pt x="11044" y="13931"/>
                  <a:pt x="11046" y="13994"/>
                </a:cubicBezTo>
                <a:cubicBezTo>
                  <a:pt x="11047" y="14056"/>
                  <a:pt x="11075" y="14107"/>
                  <a:pt x="11108" y="14107"/>
                </a:cubicBezTo>
                <a:cubicBezTo>
                  <a:pt x="11141" y="14107"/>
                  <a:pt x="11167" y="14056"/>
                  <a:pt x="11165" y="13994"/>
                </a:cubicBezTo>
                <a:cubicBezTo>
                  <a:pt x="11164" y="13931"/>
                  <a:pt x="11135" y="13880"/>
                  <a:pt x="11102" y="13881"/>
                </a:cubicBezTo>
                <a:close/>
                <a:moveTo>
                  <a:pt x="11278" y="13881"/>
                </a:moveTo>
                <a:cubicBezTo>
                  <a:pt x="11245" y="13881"/>
                  <a:pt x="11220" y="13931"/>
                  <a:pt x="11221" y="13994"/>
                </a:cubicBezTo>
                <a:cubicBezTo>
                  <a:pt x="11223" y="14056"/>
                  <a:pt x="11251" y="14107"/>
                  <a:pt x="11284" y="14107"/>
                </a:cubicBezTo>
                <a:cubicBezTo>
                  <a:pt x="11317" y="14107"/>
                  <a:pt x="11343" y="14056"/>
                  <a:pt x="11341" y="13994"/>
                </a:cubicBezTo>
                <a:cubicBezTo>
                  <a:pt x="11340" y="13931"/>
                  <a:pt x="11311" y="13880"/>
                  <a:pt x="11278" y="13881"/>
                </a:cubicBezTo>
                <a:close/>
                <a:moveTo>
                  <a:pt x="2243" y="13931"/>
                </a:moveTo>
                <a:cubicBezTo>
                  <a:pt x="2210" y="13931"/>
                  <a:pt x="2178" y="13982"/>
                  <a:pt x="2171" y="14044"/>
                </a:cubicBezTo>
                <a:cubicBezTo>
                  <a:pt x="2164" y="14106"/>
                  <a:pt x="2186" y="14156"/>
                  <a:pt x="2219" y="14156"/>
                </a:cubicBezTo>
                <a:cubicBezTo>
                  <a:pt x="2252" y="14155"/>
                  <a:pt x="2284" y="14105"/>
                  <a:pt x="2291" y="14042"/>
                </a:cubicBezTo>
                <a:cubicBezTo>
                  <a:pt x="2297" y="13980"/>
                  <a:pt x="2276" y="13931"/>
                  <a:pt x="2243" y="13931"/>
                </a:cubicBezTo>
                <a:close/>
                <a:moveTo>
                  <a:pt x="2418" y="13931"/>
                </a:moveTo>
                <a:cubicBezTo>
                  <a:pt x="2386" y="13931"/>
                  <a:pt x="2354" y="13982"/>
                  <a:pt x="2347" y="14044"/>
                </a:cubicBezTo>
                <a:cubicBezTo>
                  <a:pt x="2340" y="14106"/>
                  <a:pt x="2362" y="14156"/>
                  <a:pt x="2395" y="14156"/>
                </a:cubicBezTo>
                <a:cubicBezTo>
                  <a:pt x="2428" y="14155"/>
                  <a:pt x="2460" y="14105"/>
                  <a:pt x="2466" y="14042"/>
                </a:cubicBezTo>
                <a:cubicBezTo>
                  <a:pt x="2473" y="13980"/>
                  <a:pt x="2451" y="13931"/>
                  <a:pt x="2418" y="13931"/>
                </a:cubicBezTo>
                <a:close/>
                <a:moveTo>
                  <a:pt x="2575" y="13931"/>
                </a:moveTo>
                <a:cubicBezTo>
                  <a:pt x="2542" y="13931"/>
                  <a:pt x="2510" y="13982"/>
                  <a:pt x="2503" y="14044"/>
                </a:cubicBezTo>
                <a:cubicBezTo>
                  <a:pt x="2497" y="14106"/>
                  <a:pt x="2518" y="14156"/>
                  <a:pt x="2552" y="14156"/>
                </a:cubicBezTo>
                <a:cubicBezTo>
                  <a:pt x="2585" y="14155"/>
                  <a:pt x="2616" y="14105"/>
                  <a:pt x="2622" y="14042"/>
                </a:cubicBezTo>
                <a:cubicBezTo>
                  <a:pt x="2629" y="13980"/>
                  <a:pt x="2608" y="13931"/>
                  <a:pt x="2575" y="13931"/>
                </a:cubicBezTo>
                <a:close/>
                <a:moveTo>
                  <a:pt x="2750" y="13931"/>
                </a:moveTo>
                <a:cubicBezTo>
                  <a:pt x="2717" y="13931"/>
                  <a:pt x="2686" y="13982"/>
                  <a:pt x="2679" y="14044"/>
                </a:cubicBezTo>
                <a:cubicBezTo>
                  <a:pt x="2673" y="14106"/>
                  <a:pt x="2694" y="14156"/>
                  <a:pt x="2728" y="14156"/>
                </a:cubicBezTo>
                <a:cubicBezTo>
                  <a:pt x="2761" y="14156"/>
                  <a:pt x="2792" y="14105"/>
                  <a:pt x="2798" y="14042"/>
                </a:cubicBezTo>
                <a:cubicBezTo>
                  <a:pt x="2805" y="13980"/>
                  <a:pt x="2783" y="13931"/>
                  <a:pt x="2750" y="13931"/>
                </a:cubicBezTo>
                <a:close/>
                <a:moveTo>
                  <a:pt x="2925" y="13931"/>
                </a:moveTo>
                <a:cubicBezTo>
                  <a:pt x="2893" y="13931"/>
                  <a:pt x="2861" y="13982"/>
                  <a:pt x="2855" y="14044"/>
                </a:cubicBezTo>
                <a:cubicBezTo>
                  <a:pt x="2849" y="14106"/>
                  <a:pt x="2871" y="14156"/>
                  <a:pt x="2904" y="14156"/>
                </a:cubicBezTo>
                <a:cubicBezTo>
                  <a:pt x="2937" y="14155"/>
                  <a:pt x="2968" y="14105"/>
                  <a:pt x="2974" y="14042"/>
                </a:cubicBezTo>
                <a:cubicBezTo>
                  <a:pt x="2980" y="13980"/>
                  <a:pt x="2958" y="13931"/>
                  <a:pt x="2925" y="13931"/>
                </a:cubicBezTo>
                <a:close/>
                <a:moveTo>
                  <a:pt x="3101" y="13931"/>
                </a:moveTo>
                <a:cubicBezTo>
                  <a:pt x="3068" y="13931"/>
                  <a:pt x="3037" y="13982"/>
                  <a:pt x="3031" y="14044"/>
                </a:cubicBezTo>
                <a:cubicBezTo>
                  <a:pt x="3025" y="14106"/>
                  <a:pt x="3047" y="14156"/>
                  <a:pt x="3080" y="14156"/>
                </a:cubicBezTo>
                <a:cubicBezTo>
                  <a:pt x="3113" y="14155"/>
                  <a:pt x="3144" y="14105"/>
                  <a:pt x="3150" y="14042"/>
                </a:cubicBezTo>
                <a:cubicBezTo>
                  <a:pt x="3156" y="13980"/>
                  <a:pt x="3134" y="13931"/>
                  <a:pt x="3101" y="13931"/>
                </a:cubicBezTo>
                <a:close/>
                <a:moveTo>
                  <a:pt x="3257" y="13931"/>
                </a:moveTo>
                <a:cubicBezTo>
                  <a:pt x="3224" y="13931"/>
                  <a:pt x="3193" y="13982"/>
                  <a:pt x="3188" y="14044"/>
                </a:cubicBezTo>
                <a:cubicBezTo>
                  <a:pt x="3182" y="14106"/>
                  <a:pt x="3203" y="14156"/>
                  <a:pt x="3236" y="14156"/>
                </a:cubicBezTo>
                <a:cubicBezTo>
                  <a:pt x="3270" y="14155"/>
                  <a:pt x="3301" y="14105"/>
                  <a:pt x="3307" y="14042"/>
                </a:cubicBezTo>
                <a:cubicBezTo>
                  <a:pt x="3312" y="13980"/>
                  <a:pt x="3290" y="13931"/>
                  <a:pt x="3257" y="13931"/>
                </a:cubicBezTo>
                <a:close/>
                <a:moveTo>
                  <a:pt x="3433" y="13931"/>
                </a:moveTo>
                <a:cubicBezTo>
                  <a:pt x="3400" y="13931"/>
                  <a:pt x="3369" y="13982"/>
                  <a:pt x="3363" y="14044"/>
                </a:cubicBezTo>
                <a:cubicBezTo>
                  <a:pt x="3357" y="14106"/>
                  <a:pt x="3380" y="14156"/>
                  <a:pt x="3413" y="14156"/>
                </a:cubicBezTo>
                <a:cubicBezTo>
                  <a:pt x="3446" y="14155"/>
                  <a:pt x="3477" y="14105"/>
                  <a:pt x="3483" y="14042"/>
                </a:cubicBezTo>
                <a:cubicBezTo>
                  <a:pt x="3488" y="13980"/>
                  <a:pt x="3466" y="13931"/>
                  <a:pt x="3433" y="13931"/>
                </a:cubicBezTo>
                <a:close/>
                <a:moveTo>
                  <a:pt x="3609" y="13931"/>
                </a:moveTo>
                <a:cubicBezTo>
                  <a:pt x="3576" y="13931"/>
                  <a:pt x="3544" y="13982"/>
                  <a:pt x="3539" y="14044"/>
                </a:cubicBezTo>
                <a:cubicBezTo>
                  <a:pt x="3533" y="14106"/>
                  <a:pt x="3556" y="14156"/>
                  <a:pt x="3589" y="14156"/>
                </a:cubicBezTo>
                <a:cubicBezTo>
                  <a:pt x="3622" y="14155"/>
                  <a:pt x="3653" y="14105"/>
                  <a:pt x="3659" y="14042"/>
                </a:cubicBezTo>
                <a:cubicBezTo>
                  <a:pt x="3664" y="13980"/>
                  <a:pt x="3641" y="13931"/>
                  <a:pt x="3609" y="13931"/>
                </a:cubicBezTo>
                <a:close/>
                <a:moveTo>
                  <a:pt x="3784" y="13931"/>
                </a:moveTo>
                <a:cubicBezTo>
                  <a:pt x="3752" y="13931"/>
                  <a:pt x="3720" y="13982"/>
                  <a:pt x="3715" y="14044"/>
                </a:cubicBezTo>
                <a:cubicBezTo>
                  <a:pt x="3709" y="14106"/>
                  <a:pt x="3732" y="14156"/>
                  <a:pt x="3765" y="14156"/>
                </a:cubicBezTo>
                <a:cubicBezTo>
                  <a:pt x="3798" y="14155"/>
                  <a:pt x="3829" y="14105"/>
                  <a:pt x="3835" y="14042"/>
                </a:cubicBezTo>
                <a:cubicBezTo>
                  <a:pt x="3840" y="13980"/>
                  <a:pt x="3817" y="13931"/>
                  <a:pt x="3784" y="13931"/>
                </a:cubicBezTo>
                <a:close/>
                <a:moveTo>
                  <a:pt x="3940" y="13931"/>
                </a:moveTo>
                <a:cubicBezTo>
                  <a:pt x="3907" y="13931"/>
                  <a:pt x="3876" y="13982"/>
                  <a:pt x="3871" y="14044"/>
                </a:cubicBezTo>
                <a:cubicBezTo>
                  <a:pt x="3866" y="14106"/>
                  <a:pt x="3889" y="14156"/>
                  <a:pt x="3922" y="14156"/>
                </a:cubicBezTo>
                <a:cubicBezTo>
                  <a:pt x="3955" y="14155"/>
                  <a:pt x="3986" y="14105"/>
                  <a:pt x="3991" y="14042"/>
                </a:cubicBezTo>
                <a:cubicBezTo>
                  <a:pt x="3996" y="13980"/>
                  <a:pt x="3973" y="13931"/>
                  <a:pt x="3940" y="13931"/>
                </a:cubicBezTo>
                <a:close/>
                <a:moveTo>
                  <a:pt x="4116" y="13931"/>
                </a:moveTo>
                <a:cubicBezTo>
                  <a:pt x="4083" y="13931"/>
                  <a:pt x="4052" y="13982"/>
                  <a:pt x="4047" y="14044"/>
                </a:cubicBezTo>
                <a:cubicBezTo>
                  <a:pt x="4042" y="14106"/>
                  <a:pt x="4065" y="14156"/>
                  <a:pt x="4098" y="14156"/>
                </a:cubicBezTo>
                <a:cubicBezTo>
                  <a:pt x="4131" y="14155"/>
                  <a:pt x="4162" y="14105"/>
                  <a:pt x="4167" y="14042"/>
                </a:cubicBezTo>
                <a:cubicBezTo>
                  <a:pt x="4172" y="13980"/>
                  <a:pt x="4149" y="13931"/>
                  <a:pt x="4116" y="13931"/>
                </a:cubicBezTo>
                <a:close/>
                <a:moveTo>
                  <a:pt x="4292" y="13931"/>
                </a:moveTo>
                <a:cubicBezTo>
                  <a:pt x="4259" y="13931"/>
                  <a:pt x="4228" y="13982"/>
                  <a:pt x="4223" y="14044"/>
                </a:cubicBezTo>
                <a:cubicBezTo>
                  <a:pt x="4218" y="14106"/>
                  <a:pt x="4241" y="14156"/>
                  <a:pt x="4274" y="14156"/>
                </a:cubicBezTo>
                <a:cubicBezTo>
                  <a:pt x="4307" y="14155"/>
                  <a:pt x="4338" y="14105"/>
                  <a:pt x="4343" y="14042"/>
                </a:cubicBezTo>
                <a:cubicBezTo>
                  <a:pt x="4348" y="13980"/>
                  <a:pt x="4324" y="13931"/>
                  <a:pt x="4292" y="13931"/>
                </a:cubicBezTo>
                <a:close/>
                <a:moveTo>
                  <a:pt x="4467" y="13931"/>
                </a:moveTo>
                <a:cubicBezTo>
                  <a:pt x="4434" y="13931"/>
                  <a:pt x="4404" y="13982"/>
                  <a:pt x="4399" y="14044"/>
                </a:cubicBezTo>
                <a:cubicBezTo>
                  <a:pt x="4394" y="14106"/>
                  <a:pt x="4417" y="14156"/>
                  <a:pt x="4450" y="14156"/>
                </a:cubicBezTo>
                <a:cubicBezTo>
                  <a:pt x="4483" y="14155"/>
                  <a:pt x="4514" y="14105"/>
                  <a:pt x="4519" y="14042"/>
                </a:cubicBezTo>
                <a:cubicBezTo>
                  <a:pt x="4523" y="13980"/>
                  <a:pt x="4500" y="13931"/>
                  <a:pt x="4467" y="13931"/>
                </a:cubicBezTo>
                <a:close/>
                <a:moveTo>
                  <a:pt x="4623" y="13931"/>
                </a:moveTo>
                <a:cubicBezTo>
                  <a:pt x="4590" y="13931"/>
                  <a:pt x="4560" y="13982"/>
                  <a:pt x="4555" y="14044"/>
                </a:cubicBezTo>
                <a:cubicBezTo>
                  <a:pt x="4551" y="14106"/>
                  <a:pt x="4574" y="14156"/>
                  <a:pt x="4607" y="14156"/>
                </a:cubicBezTo>
                <a:cubicBezTo>
                  <a:pt x="4640" y="14155"/>
                  <a:pt x="4670" y="14105"/>
                  <a:pt x="4675" y="14042"/>
                </a:cubicBezTo>
                <a:cubicBezTo>
                  <a:pt x="4679" y="13980"/>
                  <a:pt x="4656" y="13931"/>
                  <a:pt x="4623" y="13931"/>
                </a:cubicBezTo>
                <a:close/>
                <a:moveTo>
                  <a:pt x="4799" y="13931"/>
                </a:moveTo>
                <a:cubicBezTo>
                  <a:pt x="4766" y="13931"/>
                  <a:pt x="4736" y="13982"/>
                  <a:pt x="4731" y="14044"/>
                </a:cubicBezTo>
                <a:cubicBezTo>
                  <a:pt x="4727" y="14106"/>
                  <a:pt x="4750" y="14156"/>
                  <a:pt x="4783" y="14156"/>
                </a:cubicBezTo>
                <a:cubicBezTo>
                  <a:pt x="4816" y="14155"/>
                  <a:pt x="4846" y="14105"/>
                  <a:pt x="4851" y="14042"/>
                </a:cubicBezTo>
                <a:cubicBezTo>
                  <a:pt x="4855" y="13980"/>
                  <a:pt x="4832" y="13931"/>
                  <a:pt x="4799" y="13931"/>
                </a:cubicBezTo>
                <a:close/>
                <a:moveTo>
                  <a:pt x="4975" y="13931"/>
                </a:moveTo>
                <a:cubicBezTo>
                  <a:pt x="4942" y="13931"/>
                  <a:pt x="4912" y="13982"/>
                  <a:pt x="4907" y="14044"/>
                </a:cubicBezTo>
                <a:cubicBezTo>
                  <a:pt x="4903" y="14106"/>
                  <a:pt x="4926" y="14156"/>
                  <a:pt x="4959" y="14156"/>
                </a:cubicBezTo>
                <a:cubicBezTo>
                  <a:pt x="4992" y="14155"/>
                  <a:pt x="5022" y="14105"/>
                  <a:pt x="5027" y="14042"/>
                </a:cubicBezTo>
                <a:cubicBezTo>
                  <a:pt x="5031" y="13980"/>
                  <a:pt x="5008" y="13931"/>
                  <a:pt x="4975" y="13931"/>
                </a:cubicBezTo>
                <a:close/>
                <a:moveTo>
                  <a:pt x="18131" y="14132"/>
                </a:moveTo>
                <a:cubicBezTo>
                  <a:pt x="18098" y="14132"/>
                  <a:pt x="18078" y="14184"/>
                  <a:pt x="18085" y="14247"/>
                </a:cubicBezTo>
                <a:cubicBezTo>
                  <a:pt x="18093" y="14310"/>
                  <a:pt x="18126" y="14360"/>
                  <a:pt x="18159" y="14360"/>
                </a:cubicBezTo>
                <a:cubicBezTo>
                  <a:pt x="18192" y="14360"/>
                  <a:pt x="18213" y="14308"/>
                  <a:pt x="18205" y="14245"/>
                </a:cubicBezTo>
                <a:cubicBezTo>
                  <a:pt x="18197" y="14182"/>
                  <a:pt x="18164" y="14132"/>
                  <a:pt x="18131" y="14132"/>
                </a:cubicBezTo>
                <a:close/>
                <a:moveTo>
                  <a:pt x="20025" y="14132"/>
                </a:moveTo>
                <a:cubicBezTo>
                  <a:pt x="19992" y="14132"/>
                  <a:pt x="19973" y="14184"/>
                  <a:pt x="19982" y="14247"/>
                </a:cubicBezTo>
                <a:cubicBezTo>
                  <a:pt x="19992" y="14310"/>
                  <a:pt x="20027" y="14360"/>
                  <a:pt x="20060" y="14360"/>
                </a:cubicBezTo>
                <a:cubicBezTo>
                  <a:pt x="20093" y="14360"/>
                  <a:pt x="20112" y="14308"/>
                  <a:pt x="20103" y="14245"/>
                </a:cubicBezTo>
                <a:cubicBezTo>
                  <a:pt x="20093" y="14182"/>
                  <a:pt x="20058" y="14132"/>
                  <a:pt x="20025" y="14132"/>
                </a:cubicBezTo>
                <a:close/>
                <a:moveTo>
                  <a:pt x="20201" y="14132"/>
                </a:moveTo>
                <a:cubicBezTo>
                  <a:pt x="20167" y="14132"/>
                  <a:pt x="20149" y="14184"/>
                  <a:pt x="20158" y="14247"/>
                </a:cubicBezTo>
                <a:cubicBezTo>
                  <a:pt x="20168" y="14310"/>
                  <a:pt x="20203" y="14362"/>
                  <a:pt x="20236" y="14362"/>
                </a:cubicBezTo>
                <a:cubicBezTo>
                  <a:pt x="20269" y="14361"/>
                  <a:pt x="20289" y="14308"/>
                  <a:pt x="20279" y="14245"/>
                </a:cubicBezTo>
                <a:cubicBezTo>
                  <a:pt x="20269" y="14182"/>
                  <a:pt x="20234" y="14132"/>
                  <a:pt x="20201" y="14132"/>
                </a:cubicBezTo>
                <a:close/>
                <a:moveTo>
                  <a:pt x="2204" y="14233"/>
                </a:moveTo>
                <a:cubicBezTo>
                  <a:pt x="2171" y="14233"/>
                  <a:pt x="2139" y="14284"/>
                  <a:pt x="2132" y="14346"/>
                </a:cubicBezTo>
                <a:cubicBezTo>
                  <a:pt x="2125" y="14408"/>
                  <a:pt x="2146" y="14458"/>
                  <a:pt x="2180" y="14457"/>
                </a:cubicBezTo>
                <a:cubicBezTo>
                  <a:pt x="2213" y="14457"/>
                  <a:pt x="2245" y="14406"/>
                  <a:pt x="2252" y="14344"/>
                </a:cubicBezTo>
                <a:cubicBezTo>
                  <a:pt x="2258" y="14282"/>
                  <a:pt x="2237" y="14232"/>
                  <a:pt x="2204" y="14233"/>
                </a:cubicBezTo>
                <a:close/>
                <a:moveTo>
                  <a:pt x="2380" y="14233"/>
                </a:moveTo>
                <a:cubicBezTo>
                  <a:pt x="2347" y="14233"/>
                  <a:pt x="2314" y="14284"/>
                  <a:pt x="2308" y="14346"/>
                </a:cubicBezTo>
                <a:cubicBezTo>
                  <a:pt x="2301" y="14408"/>
                  <a:pt x="2323" y="14458"/>
                  <a:pt x="2356" y="14457"/>
                </a:cubicBezTo>
                <a:cubicBezTo>
                  <a:pt x="2389" y="14457"/>
                  <a:pt x="2421" y="14406"/>
                  <a:pt x="2428" y="14344"/>
                </a:cubicBezTo>
                <a:cubicBezTo>
                  <a:pt x="2434" y="14282"/>
                  <a:pt x="2413" y="14232"/>
                  <a:pt x="2380" y="14233"/>
                </a:cubicBezTo>
                <a:close/>
                <a:moveTo>
                  <a:pt x="2555" y="14233"/>
                </a:moveTo>
                <a:cubicBezTo>
                  <a:pt x="2522" y="14233"/>
                  <a:pt x="2490" y="14284"/>
                  <a:pt x="2484" y="14346"/>
                </a:cubicBezTo>
                <a:cubicBezTo>
                  <a:pt x="2477" y="14408"/>
                  <a:pt x="2499" y="14458"/>
                  <a:pt x="2532" y="14457"/>
                </a:cubicBezTo>
                <a:cubicBezTo>
                  <a:pt x="2565" y="14457"/>
                  <a:pt x="2597" y="14406"/>
                  <a:pt x="2604" y="14344"/>
                </a:cubicBezTo>
                <a:cubicBezTo>
                  <a:pt x="2610" y="14282"/>
                  <a:pt x="2588" y="14232"/>
                  <a:pt x="2555" y="14233"/>
                </a:cubicBezTo>
                <a:close/>
                <a:moveTo>
                  <a:pt x="2712" y="14233"/>
                </a:moveTo>
                <a:cubicBezTo>
                  <a:pt x="2679" y="14233"/>
                  <a:pt x="2646" y="14284"/>
                  <a:pt x="2640" y="14346"/>
                </a:cubicBezTo>
                <a:cubicBezTo>
                  <a:pt x="2634" y="14408"/>
                  <a:pt x="2656" y="14458"/>
                  <a:pt x="2689" y="14457"/>
                </a:cubicBezTo>
                <a:cubicBezTo>
                  <a:pt x="2722" y="14457"/>
                  <a:pt x="2754" y="14406"/>
                  <a:pt x="2760" y="14344"/>
                </a:cubicBezTo>
                <a:cubicBezTo>
                  <a:pt x="2766" y="14282"/>
                  <a:pt x="2745" y="14232"/>
                  <a:pt x="2712" y="14233"/>
                </a:cubicBezTo>
                <a:close/>
                <a:moveTo>
                  <a:pt x="2887" y="14233"/>
                </a:moveTo>
                <a:cubicBezTo>
                  <a:pt x="2854" y="14233"/>
                  <a:pt x="2822" y="14284"/>
                  <a:pt x="2816" y="14346"/>
                </a:cubicBezTo>
                <a:cubicBezTo>
                  <a:pt x="2810" y="14408"/>
                  <a:pt x="2832" y="14458"/>
                  <a:pt x="2865" y="14457"/>
                </a:cubicBezTo>
                <a:cubicBezTo>
                  <a:pt x="2898" y="14457"/>
                  <a:pt x="2930" y="14406"/>
                  <a:pt x="2936" y="14344"/>
                </a:cubicBezTo>
                <a:cubicBezTo>
                  <a:pt x="2942" y="14282"/>
                  <a:pt x="2920" y="14232"/>
                  <a:pt x="2887" y="14233"/>
                </a:cubicBezTo>
                <a:close/>
                <a:moveTo>
                  <a:pt x="3062" y="14233"/>
                </a:moveTo>
                <a:cubicBezTo>
                  <a:pt x="3029" y="14233"/>
                  <a:pt x="2998" y="14284"/>
                  <a:pt x="2992" y="14346"/>
                </a:cubicBezTo>
                <a:cubicBezTo>
                  <a:pt x="2986" y="14408"/>
                  <a:pt x="3008" y="14458"/>
                  <a:pt x="3041" y="14457"/>
                </a:cubicBezTo>
                <a:cubicBezTo>
                  <a:pt x="3074" y="14457"/>
                  <a:pt x="3106" y="14406"/>
                  <a:pt x="3112" y="14344"/>
                </a:cubicBezTo>
                <a:cubicBezTo>
                  <a:pt x="3118" y="14282"/>
                  <a:pt x="3095" y="14232"/>
                  <a:pt x="3062" y="14233"/>
                </a:cubicBezTo>
                <a:close/>
                <a:moveTo>
                  <a:pt x="3238" y="14233"/>
                </a:moveTo>
                <a:cubicBezTo>
                  <a:pt x="3205" y="14233"/>
                  <a:pt x="3174" y="14284"/>
                  <a:pt x="3168" y="14346"/>
                </a:cubicBezTo>
                <a:cubicBezTo>
                  <a:pt x="3162" y="14408"/>
                  <a:pt x="3184" y="14458"/>
                  <a:pt x="3218" y="14457"/>
                </a:cubicBezTo>
                <a:cubicBezTo>
                  <a:pt x="3251" y="14457"/>
                  <a:pt x="3282" y="14406"/>
                  <a:pt x="3288" y="14344"/>
                </a:cubicBezTo>
                <a:cubicBezTo>
                  <a:pt x="3293" y="14282"/>
                  <a:pt x="3271" y="14232"/>
                  <a:pt x="3238" y="14233"/>
                </a:cubicBezTo>
                <a:close/>
                <a:moveTo>
                  <a:pt x="3414" y="14233"/>
                </a:moveTo>
                <a:cubicBezTo>
                  <a:pt x="3381" y="14233"/>
                  <a:pt x="3349" y="14284"/>
                  <a:pt x="3343" y="14346"/>
                </a:cubicBezTo>
                <a:cubicBezTo>
                  <a:pt x="3338" y="14408"/>
                  <a:pt x="3360" y="14458"/>
                  <a:pt x="3393" y="14457"/>
                </a:cubicBezTo>
                <a:cubicBezTo>
                  <a:pt x="3427" y="14457"/>
                  <a:pt x="3458" y="14406"/>
                  <a:pt x="3464" y="14344"/>
                </a:cubicBezTo>
                <a:cubicBezTo>
                  <a:pt x="3469" y="14282"/>
                  <a:pt x="3447" y="14232"/>
                  <a:pt x="3414" y="14233"/>
                </a:cubicBezTo>
                <a:close/>
                <a:moveTo>
                  <a:pt x="3590" y="14233"/>
                </a:moveTo>
                <a:cubicBezTo>
                  <a:pt x="3557" y="14233"/>
                  <a:pt x="3525" y="14284"/>
                  <a:pt x="3519" y="14346"/>
                </a:cubicBezTo>
                <a:cubicBezTo>
                  <a:pt x="3514" y="14408"/>
                  <a:pt x="3536" y="14458"/>
                  <a:pt x="3569" y="14457"/>
                </a:cubicBezTo>
                <a:cubicBezTo>
                  <a:pt x="3603" y="14457"/>
                  <a:pt x="3634" y="14406"/>
                  <a:pt x="3640" y="14344"/>
                </a:cubicBezTo>
                <a:cubicBezTo>
                  <a:pt x="3645" y="14282"/>
                  <a:pt x="3623" y="14232"/>
                  <a:pt x="3590" y="14233"/>
                </a:cubicBezTo>
                <a:close/>
                <a:moveTo>
                  <a:pt x="3745" y="14233"/>
                </a:moveTo>
                <a:cubicBezTo>
                  <a:pt x="3712" y="14233"/>
                  <a:pt x="3681" y="14284"/>
                  <a:pt x="3676" y="14346"/>
                </a:cubicBezTo>
                <a:cubicBezTo>
                  <a:pt x="3670" y="14408"/>
                  <a:pt x="3693" y="14458"/>
                  <a:pt x="3726" y="14457"/>
                </a:cubicBezTo>
                <a:cubicBezTo>
                  <a:pt x="3760" y="14457"/>
                  <a:pt x="3791" y="14408"/>
                  <a:pt x="3796" y="14346"/>
                </a:cubicBezTo>
                <a:cubicBezTo>
                  <a:pt x="3801" y="14284"/>
                  <a:pt x="3779" y="14232"/>
                  <a:pt x="3745" y="14233"/>
                </a:cubicBezTo>
                <a:close/>
                <a:moveTo>
                  <a:pt x="3921" y="14233"/>
                </a:moveTo>
                <a:cubicBezTo>
                  <a:pt x="3888" y="14233"/>
                  <a:pt x="3857" y="14284"/>
                  <a:pt x="3852" y="14346"/>
                </a:cubicBezTo>
                <a:cubicBezTo>
                  <a:pt x="3846" y="14408"/>
                  <a:pt x="3869" y="14458"/>
                  <a:pt x="3902" y="14457"/>
                </a:cubicBezTo>
                <a:cubicBezTo>
                  <a:pt x="3936" y="14457"/>
                  <a:pt x="3967" y="14406"/>
                  <a:pt x="3972" y="14344"/>
                </a:cubicBezTo>
                <a:cubicBezTo>
                  <a:pt x="3977" y="14282"/>
                  <a:pt x="3954" y="14232"/>
                  <a:pt x="3921" y="14233"/>
                </a:cubicBezTo>
                <a:close/>
                <a:moveTo>
                  <a:pt x="4097" y="14233"/>
                </a:moveTo>
                <a:cubicBezTo>
                  <a:pt x="4064" y="14233"/>
                  <a:pt x="4033" y="14284"/>
                  <a:pt x="4028" y="14346"/>
                </a:cubicBezTo>
                <a:cubicBezTo>
                  <a:pt x="4023" y="14408"/>
                  <a:pt x="4046" y="14458"/>
                  <a:pt x="4079" y="14457"/>
                </a:cubicBezTo>
                <a:cubicBezTo>
                  <a:pt x="4112" y="14457"/>
                  <a:pt x="4143" y="14408"/>
                  <a:pt x="4148" y="14346"/>
                </a:cubicBezTo>
                <a:cubicBezTo>
                  <a:pt x="4153" y="14284"/>
                  <a:pt x="4130" y="14232"/>
                  <a:pt x="4097" y="14233"/>
                </a:cubicBezTo>
                <a:close/>
                <a:moveTo>
                  <a:pt x="4273" y="14233"/>
                </a:moveTo>
                <a:cubicBezTo>
                  <a:pt x="4240" y="14233"/>
                  <a:pt x="4208" y="14284"/>
                  <a:pt x="4204" y="14346"/>
                </a:cubicBezTo>
                <a:cubicBezTo>
                  <a:pt x="4199" y="14408"/>
                  <a:pt x="4222" y="14458"/>
                  <a:pt x="4255" y="14457"/>
                </a:cubicBezTo>
                <a:cubicBezTo>
                  <a:pt x="4288" y="14457"/>
                  <a:pt x="4319" y="14408"/>
                  <a:pt x="4324" y="14346"/>
                </a:cubicBezTo>
                <a:cubicBezTo>
                  <a:pt x="4329" y="14284"/>
                  <a:pt x="4306" y="14232"/>
                  <a:pt x="4273" y="14233"/>
                </a:cubicBezTo>
                <a:close/>
                <a:moveTo>
                  <a:pt x="4428" y="14233"/>
                </a:moveTo>
                <a:cubicBezTo>
                  <a:pt x="4395" y="14233"/>
                  <a:pt x="4365" y="14284"/>
                  <a:pt x="4360" y="14346"/>
                </a:cubicBezTo>
                <a:cubicBezTo>
                  <a:pt x="4355" y="14408"/>
                  <a:pt x="4378" y="14458"/>
                  <a:pt x="4411" y="14457"/>
                </a:cubicBezTo>
                <a:cubicBezTo>
                  <a:pt x="4445" y="14457"/>
                  <a:pt x="4475" y="14406"/>
                  <a:pt x="4480" y="14344"/>
                </a:cubicBezTo>
                <a:cubicBezTo>
                  <a:pt x="4484" y="14282"/>
                  <a:pt x="4462" y="14232"/>
                  <a:pt x="4428" y="14233"/>
                </a:cubicBezTo>
                <a:close/>
                <a:moveTo>
                  <a:pt x="4604" y="14233"/>
                </a:moveTo>
                <a:cubicBezTo>
                  <a:pt x="4571" y="14233"/>
                  <a:pt x="4540" y="14284"/>
                  <a:pt x="4536" y="14346"/>
                </a:cubicBezTo>
                <a:cubicBezTo>
                  <a:pt x="4531" y="14408"/>
                  <a:pt x="4555" y="14458"/>
                  <a:pt x="4588" y="14457"/>
                </a:cubicBezTo>
                <a:cubicBezTo>
                  <a:pt x="4621" y="14457"/>
                  <a:pt x="4651" y="14408"/>
                  <a:pt x="4656" y="14346"/>
                </a:cubicBezTo>
                <a:cubicBezTo>
                  <a:pt x="4660" y="14284"/>
                  <a:pt x="4637" y="14232"/>
                  <a:pt x="4604" y="14233"/>
                </a:cubicBezTo>
                <a:close/>
                <a:moveTo>
                  <a:pt x="4780" y="14233"/>
                </a:moveTo>
                <a:cubicBezTo>
                  <a:pt x="4747" y="14233"/>
                  <a:pt x="4716" y="14283"/>
                  <a:pt x="4712" y="14346"/>
                </a:cubicBezTo>
                <a:cubicBezTo>
                  <a:pt x="4707" y="14408"/>
                  <a:pt x="4731" y="14458"/>
                  <a:pt x="4764" y="14457"/>
                </a:cubicBezTo>
                <a:cubicBezTo>
                  <a:pt x="4797" y="14457"/>
                  <a:pt x="4827" y="14408"/>
                  <a:pt x="4832" y="14346"/>
                </a:cubicBezTo>
                <a:cubicBezTo>
                  <a:pt x="4836" y="14284"/>
                  <a:pt x="4813" y="14232"/>
                  <a:pt x="4780" y="14233"/>
                </a:cubicBezTo>
                <a:close/>
                <a:moveTo>
                  <a:pt x="4955" y="14233"/>
                </a:moveTo>
                <a:cubicBezTo>
                  <a:pt x="4922" y="14233"/>
                  <a:pt x="4892" y="14284"/>
                  <a:pt x="4888" y="14346"/>
                </a:cubicBezTo>
                <a:cubicBezTo>
                  <a:pt x="4884" y="14408"/>
                  <a:pt x="4907" y="14458"/>
                  <a:pt x="4940" y="14457"/>
                </a:cubicBezTo>
                <a:cubicBezTo>
                  <a:pt x="4974" y="14457"/>
                  <a:pt x="5003" y="14408"/>
                  <a:pt x="5008" y="14346"/>
                </a:cubicBezTo>
                <a:cubicBezTo>
                  <a:pt x="5012" y="14283"/>
                  <a:pt x="4988" y="14232"/>
                  <a:pt x="4955" y="14233"/>
                </a:cubicBezTo>
                <a:close/>
                <a:moveTo>
                  <a:pt x="5131" y="14233"/>
                </a:moveTo>
                <a:cubicBezTo>
                  <a:pt x="5098" y="14233"/>
                  <a:pt x="5068" y="14284"/>
                  <a:pt x="5064" y="14346"/>
                </a:cubicBezTo>
                <a:cubicBezTo>
                  <a:pt x="5060" y="14408"/>
                  <a:pt x="5083" y="14458"/>
                  <a:pt x="5116" y="14457"/>
                </a:cubicBezTo>
                <a:cubicBezTo>
                  <a:pt x="5149" y="14457"/>
                  <a:pt x="5180" y="14408"/>
                  <a:pt x="5184" y="14346"/>
                </a:cubicBezTo>
                <a:cubicBezTo>
                  <a:pt x="5187" y="14284"/>
                  <a:pt x="5164" y="14232"/>
                  <a:pt x="5131" y="14233"/>
                </a:cubicBezTo>
                <a:close/>
                <a:moveTo>
                  <a:pt x="5268" y="14233"/>
                </a:moveTo>
                <a:cubicBezTo>
                  <a:pt x="5235" y="14233"/>
                  <a:pt x="5205" y="14284"/>
                  <a:pt x="5201" y="14346"/>
                </a:cubicBezTo>
                <a:cubicBezTo>
                  <a:pt x="5197" y="14408"/>
                  <a:pt x="5221" y="14458"/>
                  <a:pt x="5254" y="14457"/>
                </a:cubicBezTo>
                <a:cubicBezTo>
                  <a:pt x="5287" y="14457"/>
                  <a:pt x="5317" y="14408"/>
                  <a:pt x="5320" y="14346"/>
                </a:cubicBezTo>
                <a:cubicBezTo>
                  <a:pt x="5324" y="14284"/>
                  <a:pt x="5301" y="14232"/>
                  <a:pt x="5268" y="14233"/>
                </a:cubicBezTo>
                <a:close/>
                <a:moveTo>
                  <a:pt x="5463" y="14233"/>
                </a:moveTo>
                <a:cubicBezTo>
                  <a:pt x="5430" y="14233"/>
                  <a:pt x="5400" y="14284"/>
                  <a:pt x="5396" y="14346"/>
                </a:cubicBezTo>
                <a:cubicBezTo>
                  <a:pt x="5392" y="14408"/>
                  <a:pt x="5416" y="14458"/>
                  <a:pt x="5449" y="14457"/>
                </a:cubicBezTo>
                <a:cubicBezTo>
                  <a:pt x="5482" y="14457"/>
                  <a:pt x="5512" y="14408"/>
                  <a:pt x="5516" y="14346"/>
                </a:cubicBezTo>
                <a:cubicBezTo>
                  <a:pt x="5520" y="14284"/>
                  <a:pt x="5496" y="14232"/>
                  <a:pt x="5463" y="14233"/>
                </a:cubicBezTo>
                <a:close/>
                <a:moveTo>
                  <a:pt x="9405" y="14233"/>
                </a:moveTo>
                <a:cubicBezTo>
                  <a:pt x="9372" y="14233"/>
                  <a:pt x="9345" y="14283"/>
                  <a:pt x="9345" y="14346"/>
                </a:cubicBezTo>
                <a:cubicBezTo>
                  <a:pt x="9344" y="14408"/>
                  <a:pt x="9371" y="14459"/>
                  <a:pt x="9405" y="14459"/>
                </a:cubicBezTo>
                <a:cubicBezTo>
                  <a:pt x="9438" y="14459"/>
                  <a:pt x="9465" y="14408"/>
                  <a:pt x="9465" y="14346"/>
                </a:cubicBezTo>
                <a:cubicBezTo>
                  <a:pt x="9465" y="14283"/>
                  <a:pt x="9438" y="14232"/>
                  <a:pt x="9405" y="14233"/>
                </a:cubicBezTo>
                <a:close/>
                <a:moveTo>
                  <a:pt x="9561" y="14233"/>
                </a:moveTo>
                <a:cubicBezTo>
                  <a:pt x="9528" y="14233"/>
                  <a:pt x="9501" y="14283"/>
                  <a:pt x="9501" y="14346"/>
                </a:cubicBezTo>
                <a:cubicBezTo>
                  <a:pt x="9501" y="14408"/>
                  <a:pt x="9528" y="14459"/>
                  <a:pt x="9561" y="14459"/>
                </a:cubicBezTo>
                <a:cubicBezTo>
                  <a:pt x="9594" y="14459"/>
                  <a:pt x="9622" y="14408"/>
                  <a:pt x="9621" y="14346"/>
                </a:cubicBezTo>
                <a:cubicBezTo>
                  <a:pt x="9621" y="14283"/>
                  <a:pt x="9594" y="14232"/>
                  <a:pt x="9561" y="14233"/>
                </a:cubicBezTo>
                <a:close/>
                <a:moveTo>
                  <a:pt x="9736" y="14233"/>
                </a:moveTo>
                <a:cubicBezTo>
                  <a:pt x="9703" y="14233"/>
                  <a:pt x="9677" y="14283"/>
                  <a:pt x="9677" y="14346"/>
                </a:cubicBezTo>
                <a:cubicBezTo>
                  <a:pt x="9677" y="14408"/>
                  <a:pt x="9704" y="14459"/>
                  <a:pt x="9737" y="14459"/>
                </a:cubicBezTo>
                <a:cubicBezTo>
                  <a:pt x="9771" y="14459"/>
                  <a:pt x="9797" y="14408"/>
                  <a:pt x="9797" y="14346"/>
                </a:cubicBezTo>
                <a:cubicBezTo>
                  <a:pt x="9796" y="14283"/>
                  <a:pt x="9769" y="14232"/>
                  <a:pt x="9736" y="14233"/>
                </a:cubicBezTo>
                <a:close/>
                <a:moveTo>
                  <a:pt x="9912" y="14233"/>
                </a:moveTo>
                <a:cubicBezTo>
                  <a:pt x="9879" y="14233"/>
                  <a:pt x="9853" y="14283"/>
                  <a:pt x="9853" y="14346"/>
                </a:cubicBezTo>
                <a:cubicBezTo>
                  <a:pt x="9853" y="14408"/>
                  <a:pt x="9880" y="14459"/>
                  <a:pt x="9913" y="14459"/>
                </a:cubicBezTo>
                <a:cubicBezTo>
                  <a:pt x="9947" y="14459"/>
                  <a:pt x="9974" y="14408"/>
                  <a:pt x="9973" y="14346"/>
                </a:cubicBezTo>
                <a:cubicBezTo>
                  <a:pt x="9973" y="14283"/>
                  <a:pt x="9945" y="14232"/>
                  <a:pt x="9912" y="14233"/>
                </a:cubicBezTo>
                <a:close/>
                <a:moveTo>
                  <a:pt x="10069" y="14233"/>
                </a:moveTo>
                <a:cubicBezTo>
                  <a:pt x="10036" y="14233"/>
                  <a:pt x="10009" y="14283"/>
                  <a:pt x="10009" y="14346"/>
                </a:cubicBezTo>
                <a:cubicBezTo>
                  <a:pt x="10010" y="14408"/>
                  <a:pt x="10037" y="14459"/>
                  <a:pt x="10070" y="14459"/>
                </a:cubicBezTo>
                <a:cubicBezTo>
                  <a:pt x="10104" y="14459"/>
                  <a:pt x="10130" y="14408"/>
                  <a:pt x="10130" y="14346"/>
                </a:cubicBezTo>
                <a:cubicBezTo>
                  <a:pt x="10129" y="14283"/>
                  <a:pt x="10102" y="14232"/>
                  <a:pt x="10069" y="14233"/>
                </a:cubicBezTo>
                <a:close/>
                <a:moveTo>
                  <a:pt x="10244" y="14233"/>
                </a:moveTo>
                <a:cubicBezTo>
                  <a:pt x="10211" y="14233"/>
                  <a:pt x="10185" y="14283"/>
                  <a:pt x="10185" y="14346"/>
                </a:cubicBezTo>
                <a:cubicBezTo>
                  <a:pt x="10186" y="14408"/>
                  <a:pt x="10213" y="14459"/>
                  <a:pt x="10246" y="14459"/>
                </a:cubicBezTo>
                <a:cubicBezTo>
                  <a:pt x="10280" y="14459"/>
                  <a:pt x="10306" y="14408"/>
                  <a:pt x="10305" y="14346"/>
                </a:cubicBezTo>
                <a:cubicBezTo>
                  <a:pt x="10304" y="14283"/>
                  <a:pt x="10277" y="14232"/>
                  <a:pt x="10244" y="14233"/>
                </a:cubicBezTo>
                <a:close/>
                <a:moveTo>
                  <a:pt x="10420" y="14233"/>
                </a:moveTo>
                <a:cubicBezTo>
                  <a:pt x="10387" y="14233"/>
                  <a:pt x="10360" y="14283"/>
                  <a:pt x="10361" y="14346"/>
                </a:cubicBezTo>
                <a:cubicBezTo>
                  <a:pt x="10362" y="14408"/>
                  <a:pt x="10390" y="14459"/>
                  <a:pt x="10423" y="14459"/>
                </a:cubicBezTo>
                <a:cubicBezTo>
                  <a:pt x="10456" y="14459"/>
                  <a:pt x="10483" y="14408"/>
                  <a:pt x="10482" y="14346"/>
                </a:cubicBezTo>
                <a:cubicBezTo>
                  <a:pt x="10481" y="14283"/>
                  <a:pt x="10453" y="14232"/>
                  <a:pt x="10420" y="14233"/>
                </a:cubicBezTo>
                <a:close/>
                <a:moveTo>
                  <a:pt x="10595" y="14233"/>
                </a:moveTo>
                <a:cubicBezTo>
                  <a:pt x="10562" y="14233"/>
                  <a:pt x="10536" y="14283"/>
                  <a:pt x="10537" y="14346"/>
                </a:cubicBezTo>
                <a:cubicBezTo>
                  <a:pt x="10538" y="14408"/>
                  <a:pt x="10566" y="14459"/>
                  <a:pt x="10599" y="14459"/>
                </a:cubicBezTo>
                <a:cubicBezTo>
                  <a:pt x="10632" y="14459"/>
                  <a:pt x="10658" y="14408"/>
                  <a:pt x="10657" y="14346"/>
                </a:cubicBezTo>
                <a:cubicBezTo>
                  <a:pt x="10656" y="14283"/>
                  <a:pt x="10628" y="14232"/>
                  <a:pt x="10595" y="14233"/>
                </a:cubicBezTo>
                <a:close/>
                <a:moveTo>
                  <a:pt x="10771" y="14233"/>
                </a:moveTo>
                <a:cubicBezTo>
                  <a:pt x="10738" y="14233"/>
                  <a:pt x="10712" y="14283"/>
                  <a:pt x="10713" y="14346"/>
                </a:cubicBezTo>
                <a:cubicBezTo>
                  <a:pt x="10714" y="14408"/>
                  <a:pt x="10742" y="14459"/>
                  <a:pt x="10775" y="14459"/>
                </a:cubicBezTo>
                <a:cubicBezTo>
                  <a:pt x="10809" y="14459"/>
                  <a:pt x="10835" y="14408"/>
                  <a:pt x="10834" y="14346"/>
                </a:cubicBezTo>
                <a:cubicBezTo>
                  <a:pt x="10832" y="14283"/>
                  <a:pt x="10804" y="14232"/>
                  <a:pt x="10771" y="14233"/>
                </a:cubicBezTo>
                <a:close/>
                <a:moveTo>
                  <a:pt x="10947" y="14233"/>
                </a:moveTo>
                <a:cubicBezTo>
                  <a:pt x="10914" y="14233"/>
                  <a:pt x="10888" y="14283"/>
                  <a:pt x="10889" y="14346"/>
                </a:cubicBezTo>
                <a:cubicBezTo>
                  <a:pt x="10890" y="14408"/>
                  <a:pt x="10918" y="14459"/>
                  <a:pt x="10951" y="14459"/>
                </a:cubicBezTo>
                <a:cubicBezTo>
                  <a:pt x="10985" y="14459"/>
                  <a:pt x="11011" y="14408"/>
                  <a:pt x="11009" y="14346"/>
                </a:cubicBezTo>
                <a:cubicBezTo>
                  <a:pt x="11008" y="14283"/>
                  <a:pt x="10980" y="14232"/>
                  <a:pt x="10947" y="14233"/>
                </a:cubicBezTo>
                <a:close/>
                <a:moveTo>
                  <a:pt x="11103" y="14233"/>
                </a:moveTo>
                <a:cubicBezTo>
                  <a:pt x="11070" y="14233"/>
                  <a:pt x="11044" y="14283"/>
                  <a:pt x="11046" y="14346"/>
                </a:cubicBezTo>
                <a:cubicBezTo>
                  <a:pt x="11047" y="14408"/>
                  <a:pt x="11075" y="14459"/>
                  <a:pt x="11108" y="14459"/>
                </a:cubicBezTo>
                <a:cubicBezTo>
                  <a:pt x="11142" y="14459"/>
                  <a:pt x="11167" y="14408"/>
                  <a:pt x="11166" y="14346"/>
                </a:cubicBezTo>
                <a:cubicBezTo>
                  <a:pt x="11164" y="14283"/>
                  <a:pt x="11136" y="14232"/>
                  <a:pt x="11103" y="14233"/>
                </a:cubicBezTo>
                <a:close/>
                <a:moveTo>
                  <a:pt x="11279" y="14233"/>
                </a:moveTo>
                <a:cubicBezTo>
                  <a:pt x="11246" y="14233"/>
                  <a:pt x="11220" y="14285"/>
                  <a:pt x="11221" y="14347"/>
                </a:cubicBezTo>
                <a:cubicBezTo>
                  <a:pt x="11223" y="14410"/>
                  <a:pt x="11251" y="14459"/>
                  <a:pt x="11284" y="14459"/>
                </a:cubicBezTo>
                <a:cubicBezTo>
                  <a:pt x="11318" y="14459"/>
                  <a:pt x="11344" y="14408"/>
                  <a:pt x="11342" y="14346"/>
                </a:cubicBezTo>
                <a:cubicBezTo>
                  <a:pt x="11340" y="14283"/>
                  <a:pt x="11312" y="14232"/>
                  <a:pt x="11279" y="14233"/>
                </a:cubicBezTo>
                <a:close/>
                <a:moveTo>
                  <a:pt x="11454" y="14233"/>
                </a:moveTo>
                <a:cubicBezTo>
                  <a:pt x="11421" y="14233"/>
                  <a:pt x="11396" y="14283"/>
                  <a:pt x="11397" y="14346"/>
                </a:cubicBezTo>
                <a:cubicBezTo>
                  <a:pt x="11399" y="14408"/>
                  <a:pt x="11428" y="14459"/>
                  <a:pt x="11461" y="14459"/>
                </a:cubicBezTo>
                <a:cubicBezTo>
                  <a:pt x="11494" y="14459"/>
                  <a:pt x="11520" y="14408"/>
                  <a:pt x="11518" y="14346"/>
                </a:cubicBezTo>
                <a:cubicBezTo>
                  <a:pt x="11516" y="14283"/>
                  <a:pt x="11487" y="14232"/>
                  <a:pt x="11454" y="14233"/>
                </a:cubicBezTo>
                <a:close/>
                <a:moveTo>
                  <a:pt x="18854" y="14434"/>
                </a:moveTo>
                <a:cubicBezTo>
                  <a:pt x="18821" y="14434"/>
                  <a:pt x="18800" y="14486"/>
                  <a:pt x="18809" y="14549"/>
                </a:cubicBezTo>
                <a:cubicBezTo>
                  <a:pt x="18817" y="14611"/>
                  <a:pt x="18851" y="14662"/>
                  <a:pt x="18885" y="14662"/>
                </a:cubicBezTo>
                <a:cubicBezTo>
                  <a:pt x="18918" y="14661"/>
                  <a:pt x="18938" y="14610"/>
                  <a:pt x="18930" y="14547"/>
                </a:cubicBezTo>
                <a:cubicBezTo>
                  <a:pt x="18921" y="14484"/>
                  <a:pt x="18887" y="14434"/>
                  <a:pt x="18854" y="14434"/>
                </a:cubicBezTo>
                <a:close/>
                <a:moveTo>
                  <a:pt x="19029" y="14434"/>
                </a:moveTo>
                <a:cubicBezTo>
                  <a:pt x="18996" y="14434"/>
                  <a:pt x="18976" y="14486"/>
                  <a:pt x="18985" y="14549"/>
                </a:cubicBezTo>
                <a:cubicBezTo>
                  <a:pt x="18993" y="14612"/>
                  <a:pt x="19028" y="14662"/>
                  <a:pt x="19061" y="14662"/>
                </a:cubicBezTo>
                <a:cubicBezTo>
                  <a:pt x="19094" y="14661"/>
                  <a:pt x="19114" y="14610"/>
                  <a:pt x="19106" y="14547"/>
                </a:cubicBezTo>
                <a:cubicBezTo>
                  <a:pt x="19097" y="14484"/>
                  <a:pt x="19062" y="14434"/>
                  <a:pt x="19029" y="14434"/>
                </a:cubicBezTo>
                <a:close/>
                <a:moveTo>
                  <a:pt x="19557" y="14434"/>
                </a:moveTo>
                <a:cubicBezTo>
                  <a:pt x="19523" y="14434"/>
                  <a:pt x="19504" y="14486"/>
                  <a:pt x="19513" y="14549"/>
                </a:cubicBezTo>
                <a:cubicBezTo>
                  <a:pt x="19522" y="14612"/>
                  <a:pt x="19556" y="14662"/>
                  <a:pt x="19590" y="14662"/>
                </a:cubicBezTo>
                <a:cubicBezTo>
                  <a:pt x="19623" y="14662"/>
                  <a:pt x="19643" y="14610"/>
                  <a:pt x="19634" y="14547"/>
                </a:cubicBezTo>
                <a:cubicBezTo>
                  <a:pt x="19624" y="14484"/>
                  <a:pt x="19590" y="14434"/>
                  <a:pt x="19557" y="14434"/>
                </a:cubicBezTo>
                <a:close/>
                <a:moveTo>
                  <a:pt x="4585" y="14534"/>
                </a:moveTo>
                <a:cubicBezTo>
                  <a:pt x="4552" y="14535"/>
                  <a:pt x="4521" y="14585"/>
                  <a:pt x="4516" y="14648"/>
                </a:cubicBezTo>
                <a:cubicBezTo>
                  <a:pt x="4512" y="14710"/>
                  <a:pt x="4535" y="14759"/>
                  <a:pt x="4568" y="14759"/>
                </a:cubicBezTo>
                <a:cubicBezTo>
                  <a:pt x="4602" y="14759"/>
                  <a:pt x="4632" y="14708"/>
                  <a:pt x="4637" y="14646"/>
                </a:cubicBezTo>
                <a:cubicBezTo>
                  <a:pt x="4641" y="14584"/>
                  <a:pt x="4618" y="14534"/>
                  <a:pt x="4585" y="14534"/>
                </a:cubicBezTo>
                <a:close/>
                <a:moveTo>
                  <a:pt x="4760" y="14534"/>
                </a:moveTo>
                <a:cubicBezTo>
                  <a:pt x="4727" y="14535"/>
                  <a:pt x="4697" y="14585"/>
                  <a:pt x="4692" y="14648"/>
                </a:cubicBezTo>
                <a:cubicBezTo>
                  <a:pt x="4688" y="14710"/>
                  <a:pt x="4712" y="14759"/>
                  <a:pt x="4745" y="14759"/>
                </a:cubicBezTo>
                <a:cubicBezTo>
                  <a:pt x="4778" y="14759"/>
                  <a:pt x="4808" y="14708"/>
                  <a:pt x="4813" y="14646"/>
                </a:cubicBezTo>
                <a:cubicBezTo>
                  <a:pt x="4817" y="14584"/>
                  <a:pt x="4793" y="14534"/>
                  <a:pt x="4760" y="14534"/>
                </a:cubicBezTo>
                <a:close/>
                <a:moveTo>
                  <a:pt x="4936" y="14534"/>
                </a:moveTo>
                <a:cubicBezTo>
                  <a:pt x="4903" y="14535"/>
                  <a:pt x="4873" y="14586"/>
                  <a:pt x="4868" y="14648"/>
                </a:cubicBezTo>
                <a:cubicBezTo>
                  <a:pt x="4864" y="14710"/>
                  <a:pt x="4887" y="14759"/>
                  <a:pt x="4921" y="14759"/>
                </a:cubicBezTo>
                <a:cubicBezTo>
                  <a:pt x="4954" y="14759"/>
                  <a:pt x="4985" y="14708"/>
                  <a:pt x="4989" y="14646"/>
                </a:cubicBezTo>
                <a:cubicBezTo>
                  <a:pt x="4993" y="14584"/>
                  <a:pt x="4969" y="14534"/>
                  <a:pt x="4936" y="14534"/>
                </a:cubicBezTo>
                <a:close/>
                <a:moveTo>
                  <a:pt x="5092" y="14534"/>
                </a:moveTo>
                <a:cubicBezTo>
                  <a:pt x="5059" y="14535"/>
                  <a:pt x="5029" y="14585"/>
                  <a:pt x="5025" y="14648"/>
                </a:cubicBezTo>
                <a:cubicBezTo>
                  <a:pt x="5021" y="14710"/>
                  <a:pt x="5044" y="14759"/>
                  <a:pt x="5078" y="14759"/>
                </a:cubicBezTo>
                <a:cubicBezTo>
                  <a:pt x="5111" y="14759"/>
                  <a:pt x="5141" y="14708"/>
                  <a:pt x="5145" y="14646"/>
                </a:cubicBezTo>
                <a:cubicBezTo>
                  <a:pt x="5149" y="14584"/>
                  <a:pt x="5125" y="14534"/>
                  <a:pt x="5092" y="14534"/>
                </a:cubicBezTo>
                <a:close/>
                <a:moveTo>
                  <a:pt x="5248" y="14534"/>
                </a:moveTo>
                <a:cubicBezTo>
                  <a:pt x="5215" y="14535"/>
                  <a:pt x="5185" y="14585"/>
                  <a:pt x="5181" y="14648"/>
                </a:cubicBezTo>
                <a:cubicBezTo>
                  <a:pt x="5177" y="14710"/>
                  <a:pt x="5201" y="14759"/>
                  <a:pt x="5234" y="14759"/>
                </a:cubicBezTo>
                <a:cubicBezTo>
                  <a:pt x="5268" y="14759"/>
                  <a:pt x="5298" y="14710"/>
                  <a:pt x="5301" y="14648"/>
                </a:cubicBezTo>
                <a:cubicBezTo>
                  <a:pt x="5305" y="14585"/>
                  <a:pt x="5282" y="14534"/>
                  <a:pt x="5248" y="14534"/>
                </a:cubicBezTo>
                <a:close/>
                <a:moveTo>
                  <a:pt x="9386" y="14534"/>
                </a:moveTo>
                <a:cubicBezTo>
                  <a:pt x="9352" y="14535"/>
                  <a:pt x="9325" y="14585"/>
                  <a:pt x="9325" y="14648"/>
                </a:cubicBezTo>
                <a:cubicBezTo>
                  <a:pt x="9325" y="14710"/>
                  <a:pt x="9352" y="14761"/>
                  <a:pt x="9385" y="14761"/>
                </a:cubicBezTo>
                <a:cubicBezTo>
                  <a:pt x="9418" y="14760"/>
                  <a:pt x="9446" y="14710"/>
                  <a:pt x="9446" y="14648"/>
                </a:cubicBezTo>
                <a:cubicBezTo>
                  <a:pt x="9446" y="14585"/>
                  <a:pt x="9419" y="14534"/>
                  <a:pt x="9386" y="14534"/>
                </a:cubicBezTo>
                <a:close/>
                <a:moveTo>
                  <a:pt x="9562" y="14534"/>
                </a:moveTo>
                <a:cubicBezTo>
                  <a:pt x="9528" y="14535"/>
                  <a:pt x="9501" y="14585"/>
                  <a:pt x="9501" y="14648"/>
                </a:cubicBezTo>
                <a:cubicBezTo>
                  <a:pt x="9501" y="14710"/>
                  <a:pt x="9528" y="14761"/>
                  <a:pt x="9562" y="14761"/>
                </a:cubicBezTo>
                <a:cubicBezTo>
                  <a:pt x="9595" y="14760"/>
                  <a:pt x="9622" y="14710"/>
                  <a:pt x="9622" y="14648"/>
                </a:cubicBezTo>
                <a:cubicBezTo>
                  <a:pt x="9622" y="14585"/>
                  <a:pt x="9595" y="14534"/>
                  <a:pt x="9562" y="14534"/>
                </a:cubicBezTo>
                <a:close/>
                <a:moveTo>
                  <a:pt x="9737" y="14534"/>
                </a:moveTo>
                <a:cubicBezTo>
                  <a:pt x="9704" y="14534"/>
                  <a:pt x="9677" y="14585"/>
                  <a:pt x="9677" y="14648"/>
                </a:cubicBezTo>
                <a:cubicBezTo>
                  <a:pt x="9677" y="14710"/>
                  <a:pt x="9704" y="14761"/>
                  <a:pt x="9737" y="14761"/>
                </a:cubicBezTo>
                <a:cubicBezTo>
                  <a:pt x="9771" y="14761"/>
                  <a:pt x="9798" y="14710"/>
                  <a:pt x="9797" y="14648"/>
                </a:cubicBezTo>
                <a:cubicBezTo>
                  <a:pt x="9797" y="14585"/>
                  <a:pt x="9770" y="14534"/>
                  <a:pt x="9737" y="14534"/>
                </a:cubicBezTo>
                <a:close/>
                <a:moveTo>
                  <a:pt x="9913" y="14534"/>
                </a:moveTo>
                <a:cubicBezTo>
                  <a:pt x="9880" y="14535"/>
                  <a:pt x="9853" y="14585"/>
                  <a:pt x="9853" y="14648"/>
                </a:cubicBezTo>
                <a:cubicBezTo>
                  <a:pt x="9853" y="14710"/>
                  <a:pt x="9881" y="14761"/>
                  <a:pt x="9914" y="14761"/>
                </a:cubicBezTo>
                <a:cubicBezTo>
                  <a:pt x="9947" y="14760"/>
                  <a:pt x="9974" y="14710"/>
                  <a:pt x="9973" y="14648"/>
                </a:cubicBezTo>
                <a:cubicBezTo>
                  <a:pt x="9973" y="14585"/>
                  <a:pt x="9946" y="14534"/>
                  <a:pt x="9913" y="14534"/>
                </a:cubicBezTo>
                <a:close/>
                <a:moveTo>
                  <a:pt x="10088" y="14534"/>
                </a:moveTo>
                <a:cubicBezTo>
                  <a:pt x="10055" y="14535"/>
                  <a:pt x="10028" y="14585"/>
                  <a:pt x="10029" y="14648"/>
                </a:cubicBezTo>
                <a:cubicBezTo>
                  <a:pt x="10029" y="14710"/>
                  <a:pt x="10057" y="14761"/>
                  <a:pt x="10090" y="14761"/>
                </a:cubicBezTo>
                <a:cubicBezTo>
                  <a:pt x="10123" y="14761"/>
                  <a:pt x="10150" y="14710"/>
                  <a:pt x="10149" y="14648"/>
                </a:cubicBezTo>
                <a:cubicBezTo>
                  <a:pt x="10149" y="14585"/>
                  <a:pt x="10121" y="14534"/>
                  <a:pt x="10088" y="14534"/>
                </a:cubicBezTo>
                <a:close/>
                <a:moveTo>
                  <a:pt x="10245" y="14534"/>
                </a:moveTo>
                <a:cubicBezTo>
                  <a:pt x="10211" y="14535"/>
                  <a:pt x="10185" y="14585"/>
                  <a:pt x="10185" y="14648"/>
                </a:cubicBezTo>
                <a:cubicBezTo>
                  <a:pt x="10186" y="14710"/>
                  <a:pt x="10214" y="14761"/>
                  <a:pt x="10247" y="14761"/>
                </a:cubicBezTo>
                <a:cubicBezTo>
                  <a:pt x="10280" y="14760"/>
                  <a:pt x="10306" y="14710"/>
                  <a:pt x="10306" y="14648"/>
                </a:cubicBezTo>
                <a:cubicBezTo>
                  <a:pt x="10305" y="14585"/>
                  <a:pt x="10278" y="14534"/>
                  <a:pt x="10245" y="14534"/>
                </a:cubicBezTo>
                <a:close/>
                <a:moveTo>
                  <a:pt x="10420" y="14534"/>
                </a:moveTo>
                <a:cubicBezTo>
                  <a:pt x="10387" y="14535"/>
                  <a:pt x="10361" y="14585"/>
                  <a:pt x="10361" y="14648"/>
                </a:cubicBezTo>
                <a:cubicBezTo>
                  <a:pt x="10362" y="14710"/>
                  <a:pt x="10390" y="14761"/>
                  <a:pt x="10423" y="14761"/>
                </a:cubicBezTo>
                <a:cubicBezTo>
                  <a:pt x="10456" y="14761"/>
                  <a:pt x="10483" y="14710"/>
                  <a:pt x="10482" y="14648"/>
                </a:cubicBezTo>
                <a:cubicBezTo>
                  <a:pt x="10481" y="14585"/>
                  <a:pt x="10453" y="14534"/>
                  <a:pt x="10420" y="14534"/>
                </a:cubicBezTo>
                <a:close/>
                <a:moveTo>
                  <a:pt x="10596" y="14534"/>
                </a:moveTo>
                <a:cubicBezTo>
                  <a:pt x="10563" y="14535"/>
                  <a:pt x="10536" y="14585"/>
                  <a:pt x="10537" y="14648"/>
                </a:cubicBezTo>
                <a:cubicBezTo>
                  <a:pt x="10538" y="14710"/>
                  <a:pt x="10566" y="14761"/>
                  <a:pt x="10600" y="14761"/>
                </a:cubicBezTo>
                <a:cubicBezTo>
                  <a:pt x="10633" y="14760"/>
                  <a:pt x="10659" y="14710"/>
                  <a:pt x="10658" y="14648"/>
                </a:cubicBezTo>
                <a:cubicBezTo>
                  <a:pt x="10657" y="14585"/>
                  <a:pt x="10629" y="14534"/>
                  <a:pt x="10596" y="14534"/>
                </a:cubicBezTo>
                <a:close/>
                <a:moveTo>
                  <a:pt x="10771" y="14534"/>
                </a:moveTo>
                <a:cubicBezTo>
                  <a:pt x="10738" y="14535"/>
                  <a:pt x="10712" y="14585"/>
                  <a:pt x="10713" y="14648"/>
                </a:cubicBezTo>
                <a:cubicBezTo>
                  <a:pt x="10714" y="14710"/>
                  <a:pt x="10742" y="14761"/>
                  <a:pt x="10775" y="14761"/>
                </a:cubicBezTo>
                <a:cubicBezTo>
                  <a:pt x="10809" y="14761"/>
                  <a:pt x="10835" y="14710"/>
                  <a:pt x="10834" y="14648"/>
                </a:cubicBezTo>
                <a:cubicBezTo>
                  <a:pt x="10832" y="14585"/>
                  <a:pt x="10805" y="14534"/>
                  <a:pt x="10771" y="14534"/>
                </a:cubicBezTo>
                <a:close/>
                <a:moveTo>
                  <a:pt x="10947" y="14534"/>
                </a:moveTo>
                <a:cubicBezTo>
                  <a:pt x="10914" y="14535"/>
                  <a:pt x="10888" y="14585"/>
                  <a:pt x="10889" y="14648"/>
                </a:cubicBezTo>
                <a:cubicBezTo>
                  <a:pt x="10890" y="14710"/>
                  <a:pt x="10919" y="14761"/>
                  <a:pt x="10952" y="14761"/>
                </a:cubicBezTo>
                <a:cubicBezTo>
                  <a:pt x="10985" y="14761"/>
                  <a:pt x="11011" y="14710"/>
                  <a:pt x="11010" y="14648"/>
                </a:cubicBezTo>
                <a:cubicBezTo>
                  <a:pt x="11009" y="14585"/>
                  <a:pt x="10980" y="14534"/>
                  <a:pt x="10947" y="14534"/>
                </a:cubicBezTo>
                <a:close/>
                <a:moveTo>
                  <a:pt x="11123" y="14534"/>
                </a:moveTo>
                <a:cubicBezTo>
                  <a:pt x="11089" y="14535"/>
                  <a:pt x="11064" y="14586"/>
                  <a:pt x="11065" y="14649"/>
                </a:cubicBezTo>
                <a:cubicBezTo>
                  <a:pt x="11066" y="14712"/>
                  <a:pt x="11095" y="14761"/>
                  <a:pt x="11128" y="14761"/>
                </a:cubicBezTo>
                <a:cubicBezTo>
                  <a:pt x="11161" y="14761"/>
                  <a:pt x="11188" y="14710"/>
                  <a:pt x="11186" y="14648"/>
                </a:cubicBezTo>
                <a:cubicBezTo>
                  <a:pt x="11184" y="14585"/>
                  <a:pt x="11156" y="14534"/>
                  <a:pt x="11123" y="14534"/>
                </a:cubicBezTo>
                <a:close/>
                <a:moveTo>
                  <a:pt x="11298" y="14534"/>
                </a:moveTo>
                <a:cubicBezTo>
                  <a:pt x="11265" y="14535"/>
                  <a:pt x="11239" y="14585"/>
                  <a:pt x="11241" y="14648"/>
                </a:cubicBezTo>
                <a:cubicBezTo>
                  <a:pt x="11243" y="14710"/>
                  <a:pt x="11271" y="14761"/>
                  <a:pt x="11305" y="14761"/>
                </a:cubicBezTo>
                <a:cubicBezTo>
                  <a:pt x="11338" y="14760"/>
                  <a:pt x="11363" y="14710"/>
                  <a:pt x="11361" y="14648"/>
                </a:cubicBezTo>
                <a:cubicBezTo>
                  <a:pt x="11360" y="14585"/>
                  <a:pt x="11332" y="14534"/>
                  <a:pt x="11298" y="14534"/>
                </a:cubicBezTo>
                <a:close/>
                <a:moveTo>
                  <a:pt x="11455" y="14534"/>
                </a:moveTo>
                <a:cubicBezTo>
                  <a:pt x="11422" y="14535"/>
                  <a:pt x="11396" y="14585"/>
                  <a:pt x="11397" y="14648"/>
                </a:cubicBezTo>
                <a:cubicBezTo>
                  <a:pt x="11399" y="14710"/>
                  <a:pt x="11428" y="14761"/>
                  <a:pt x="11461" y="14761"/>
                </a:cubicBezTo>
                <a:cubicBezTo>
                  <a:pt x="11494" y="14761"/>
                  <a:pt x="11520" y="14710"/>
                  <a:pt x="11518" y="14648"/>
                </a:cubicBezTo>
                <a:cubicBezTo>
                  <a:pt x="11517" y="14585"/>
                  <a:pt x="11488" y="14534"/>
                  <a:pt x="11455" y="14534"/>
                </a:cubicBezTo>
                <a:close/>
                <a:moveTo>
                  <a:pt x="2341" y="14585"/>
                </a:moveTo>
                <a:cubicBezTo>
                  <a:pt x="2308" y="14585"/>
                  <a:pt x="2275" y="14636"/>
                  <a:pt x="2269" y="14698"/>
                </a:cubicBezTo>
                <a:cubicBezTo>
                  <a:pt x="2262" y="14760"/>
                  <a:pt x="2284" y="14810"/>
                  <a:pt x="2317" y="14809"/>
                </a:cubicBezTo>
                <a:cubicBezTo>
                  <a:pt x="2350" y="14809"/>
                  <a:pt x="2383" y="14758"/>
                  <a:pt x="2389" y="14696"/>
                </a:cubicBezTo>
                <a:cubicBezTo>
                  <a:pt x="2396" y="14634"/>
                  <a:pt x="2374" y="14584"/>
                  <a:pt x="2341" y="14585"/>
                </a:cubicBezTo>
                <a:close/>
                <a:moveTo>
                  <a:pt x="2516" y="14585"/>
                </a:moveTo>
                <a:cubicBezTo>
                  <a:pt x="2483" y="14585"/>
                  <a:pt x="2451" y="14636"/>
                  <a:pt x="2445" y="14698"/>
                </a:cubicBezTo>
                <a:cubicBezTo>
                  <a:pt x="2438" y="14760"/>
                  <a:pt x="2460" y="14810"/>
                  <a:pt x="2494" y="14809"/>
                </a:cubicBezTo>
                <a:cubicBezTo>
                  <a:pt x="2527" y="14809"/>
                  <a:pt x="2559" y="14758"/>
                  <a:pt x="2565" y="14696"/>
                </a:cubicBezTo>
                <a:cubicBezTo>
                  <a:pt x="2571" y="14634"/>
                  <a:pt x="2549" y="14584"/>
                  <a:pt x="2516" y="14585"/>
                </a:cubicBezTo>
                <a:close/>
                <a:moveTo>
                  <a:pt x="2692" y="14585"/>
                </a:moveTo>
                <a:cubicBezTo>
                  <a:pt x="2659" y="14585"/>
                  <a:pt x="2627" y="14636"/>
                  <a:pt x="2621" y="14698"/>
                </a:cubicBezTo>
                <a:cubicBezTo>
                  <a:pt x="2614" y="14760"/>
                  <a:pt x="2636" y="14810"/>
                  <a:pt x="2669" y="14809"/>
                </a:cubicBezTo>
                <a:cubicBezTo>
                  <a:pt x="2703" y="14809"/>
                  <a:pt x="2735" y="14758"/>
                  <a:pt x="2741" y="14696"/>
                </a:cubicBezTo>
                <a:cubicBezTo>
                  <a:pt x="2747" y="14634"/>
                  <a:pt x="2725" y="14584"/>
                  <a:pt x="2692" y="14585"/>
                </a:cubicBezTo>
                <a:close/>
                <a:moveTo>
                  <a:pt x="2867" y="14585"/>
                </a:moveTo>
                <a:cubicBezTo>
                  <a:pt x="2834" y="14585"/>
                  <a:pt x="2803" y="14636"/>
                  <a:pt x="2797" y="14698"/>
                </a:cubicBezTo>
                <a:cubicBezTo>
                  <a:pt x="2790" y="14760"/>
                  <a:pt x="2812" y="14810"/>
                  <a:pt x="2845" y="14809"/>
                </a:cubicBezTo>
                <a:cubicBezTo>
                  <a:pt x="2879" y="14809"/>
                  <a:pt x="2911" y="14759"/>
                  <a:pt x="2917" y="14696"/>
                </a:cubicBezTo>
                <a:cubicBezTo>
                  <a:pt x="2923" y="14634"/>
                  <a:pt x="2901" y="14584"/>
                  <a:pt x="2867" y="14585"/>
                </a:cubicBezTo>
                <a:close/>
                <a:moveTo>
                  <a:pt x="3043" y="14585"/>
                </a:moveTo>
                <a:cubicBezTo>
                  <a:pt x="3010" y="14585"/>
                  <a:pt x="2978" y="14636"/>
                  <a:pt x="2973" y="14698"/>
                </a:cubicBezTo>
                <a:cubicBezTo>
                  <a:pt x="2967" y="14760"/>
                  <a:pt x="2989" y="14810"/>
                  <a:pt x="3022" y="14809"/>
                </a:cubicBezTo>
                <a:cubicBezTo>
                  <a:pt x="3055" y="14809"/>
                  <a:pt x="3087" y="14758"/>
                  <a:pt x="3093" y="14696"/>
                </a:cubicBezTo>
                <a:cubicBezTo>
                  <a:pt x="3099" y="14634"/>
                  <a:pt x="3077" y="14584"/>
                  <a:pt x="3043" y="14585"/>
                </a:cubicBezTo>
                <a:close/>
                <a:moveTo>
                  <a:pt x="3199" y="14585"/>
                </a:moveTo>
                <a:cubicBezTo>
                  <a:pt x="3166" y="14585"/>
                  <a:pt x="3135" y="14636"/>
                  <a:pt x="3129" y="14698"/>
                </a:cubicBezTo>
                <a:cubicBezTo>
                  <a:pt x="3123" y="14760"/>
                  <a:pt x="3145" y="14810"/>
                  <a:pt x="3178" y="14809"/>
                </a:cubicBezTo>
                <a:cubicBezTo>
                  <a:pt x="3212" y="14809"/>
                  <a:pt x="3244" y="14758"/>
                  <a:pt x="3249" y="14696"/>
                </a:cubicBezTo>
                <a:cubicBezTo>
                  <a:pt x="3255" y="14634"/>
                  <a:pt x="3232" y="14584"/>
                  <a:pt x="3199" y="14585"/>
                </a:cubicBezTo>
                <a:close/>
                <a:moveTo>
                  <a:pt x="3375" y="14585"/>
                </a:moveTo>
                <a:cubicBezTo>
                  <a:pt x="3342" y="14585"/>
                  <a:pt x="3310" y="14636"/>
                  <a:pt x="3304" y="14698"/>
                </a:cubicBezTo>
                <a:cubicBezTo>
                  <a:pt x="3299" y="14760"/>
                  <a:pt x="3322" y="14810"/>
                  <a:pt x="3355" y="14809"/>
                </a:cubicBezTo>
                <a:cubicBezTo>
                  <a:pt x="3388" y="14809"/>
                  <a:pt x="3420" y="14758"/>
                  <a:pt x="3425" y="14696"/>
                </a:cubicBezTo>
                <a:cubicBezTo>
                  <a:pt x="3431" y="14634"/>
                  <a:pt x="3408" y="14584"/>
                  <a:pt x="3375" y="14585"/>
                </a:cubicBezTo>
                <a:close/>
                <a:moveTo>
                  <a:pt x="3550" y="14585"/>
                </a:moveTo>
                <a:cubicBezTo>
                  <a:pt x="3517" y="14585"/>
                  <a:pt x="3486" y="14636"/>
                  <a:pt x="3480" y="14698"/>
                </a:cubicBezTo>
                <a:cubicBezTo>
                  <a:pt x="3475" y="14760"/>
                  <a:pt x="3498" y="14810"/>
                  <a:pt x="3531" y="14809"/>
                </a:cubicBezTo>
                <a:cubicBezTo>
                  <a:pt x="3564" y="14809"/>
                  <a:pt x="3596" y="14759"/>
                  <a:pt x="3601" y="14696"/>
                </a:cubicBezTo>
                <a:cubicBezTo>
                  <a:pt x="3607" y="14634"/>
                  <a:pt x="3584" y="14584"/>
                  <a:pt x="3550" y="14585"/>
                </a:cubicBezTo>
                <a:close/>
                <a:moveTo>
                  <a:pt x="3726" y="14585"/>
                </a:moveTo>
                <a:cubicBezTo>
                  <a:pt x="3693" y="14585"/>
                  <a:pt x="3661" y="14636"/>
                  <a:pt x="3656" y="14698"/>
                </a:cubicBezTo>
                <a:cubicBezTo>
                  <a:pt x="3651" y="14760"/>
                  <a:pt x="3674" y="14810"/>
                  <a:pt x="3707" y="14809"/>
                </a:cubicBezTo>
                <a:cubicBezTo>
                  <a:pt x="3740" y="14809"/>
                  <a:pt x="3772" y="14758"/>
                  <a:pt x="3777" y="14696"/>
                </a:cubicBezTo>
                <a:cubicBezTo>
                  <a:pt x="3782" y="14634"/>
                  <a:pt x="3760" y="14584"/>
                  <a:pt x="3726" y="14585"/>
                </a:cubicBezTo>
                <a:close/>
                <a:moveTo>
                  <a:pt x="3902" y="14585"/>
                </a:moveTo>
                <a:cubicBezTo>
                  <a:pt x="3869" y="14585"/>
                  <a:pt x="3837" y="14636"/>
                  <a:pt x="3832" y="14698"/>
                </a:cubicBezTo>
                <a:cubicBezTo>
                  <a:pt x="3827" y="14760"/>
                  <a:pt x="3850" y="14810"/>
                  <a:pt x="3883" y="14809"/>
                </a:cubicBezTo>
                <a:cubicBezTo>
                  <a:pt x="3917" y="14809"/>
                  <a:pt x="3948" y="14758"/>
                  <a:pt x="3953" y="14696"/>
                </a:cubicBezTo>
                <a:cubicBezTo>
                  <a:pt x="3958" y="14634"/>
                  <a:pt x="3935" y="14584"/>
                  <a:pt x="3902" y="14585"/>
                </a:cubicBezTo>
                <a:close/>
                <a:moveTo>
                  <a:pt x="4058" y="14585"/>
                </a:moveTo>
                <a:cubicBezTo>
                  <a:pt x="4024" y="14585"/>
                  <a:pt x="3994" y="14636"/>
                  <a:pt x="3989" y="14698"/>
                </a:cubicBezTo>
                <a:cubicBezTo>
                  <a:pt x="3983" y="14760"/>
                  <a:pt x="4006" y="14810"/>
                  <a:pt x="4040" y="14809"/>
                </a:cubicBezTo>
                <a:cubicBezTo>
                  <a:pt x="4073" y="14809"/>
                  <a:pt x="4104" y="14758"/>
                  <a:pt x="4109" y="14696"/>
                </a:cubicBezTo>
                <a:cubicBezTo>
                  <a:pt x="4114" y="14634"/>
                  <a:pt x="4091" y="14584"/>
                  <a:pt x="4058" y="14585"/>
                </a:cubicBezTo>
                <a:close/>
                <a:moveTo>
                  <a:pt x="4234" y="14585"/>
                </a:moveTo>
                <a:cubicBezTo>
                  <a:pt x="4200" y="14585"/>
                  <a:pt x="4169" y="14636"/>
                  <a:pt x="4164" y="14698"/>
                </a:cubicBezTo>
                <a:cubicBezTo>
                  <a:pt x="4160" y="14760"/>
                  <a:pt x="4183" y="14810"/>
                  <a:pt x="4216" y="14809"/>
                </a:cubicBezTo>
                <a:cubicBezTo>
                  <a:pt x="4250" y="14809"/>
                  <a:pt x="4280" y="14758"/>
                  <a:pt x="4285" y="14696"/>
                </a:cubicBezTo>
                <a:cubicBezTo>
                  <a:pt x="4290" y="14634"/>
                  <a:pt x="4267" y="14584"/>
                  <a:pt x="4234" y="14585"/>
                </a:cubicBezTo>
                <a:close/>
                <a:moveTo>
                  <a:pt x="4409" y="14585"/>
                </a:moveTo>
                <a:cubicBezTo>
                  <a:pt x="4376" y="14585"/>
                  <a:pt x="4345" y="14636"/>
                  <a:pt x="4340" y="14698"/>
                </a:cubicBezTo>
                <a:cubicBezTo>
                  <a:pt x="4336" y="14760"/>
                  <a:pt x="4359" y="14810"/>
                  <a:pt x="4392" y="14809"/>
                </a:cubicBezTo>
                <a:cubicBezTo>
                  <a:pt x="4426" y="14809"/>
                  <a:pt x="4456" y="14758"/>
                  <a:pt x="4461" y="14696"/>
                </a:cubicBezTo>
                <a:cubicBezTo>
                  <a:pt x="4465" y="14634"/>
                  <a:pt x="4442" y="14584"/>
                  <a:pt x="4409" y="14585"/>
                </a:cubicBezTo>
                <a:close/>
                <a:moveTo>
                  <a:pt x="18385" y="14786"/>
                </a:moveTo>
                <a:cubicBezTo>
                  <a:pt x="18352" y="14786"/>
                  <a:pt x="18332" y="14838"/>
                  <a:pt x="18340" y="14901"/>
                </a:cubicBezTo>
                <a:cubicBezTo>
                  <a:pt x="18348" y="14964"/>
                  <a:pt x="18381" y="15014"/>
                  <a:pt x="18415" y="15014"/>
                </a:cubicBezTo>
                <a:cubicBezTo>
                  <a:pt x="18448" y="15014"/>
                  <a:pt x="18469" y="14962"/>
                  <a:pt x="18461" y="14899"/>
                </a:cubicBezTo>
                <a:cubicBezTo>
                  <a:pt x="18452" y="14836"/>
                  <a:pt x="18419" y="14786"/>
                  <a:pt x="18385" y="14786"/>
                </a:cubicBezTo>
                <a:close/>
                <a:moveTo>
                  <a:pt x="18737" y="14786"/>
                </a:moveTo>
                <a:cubicBezTo>
                  <a:pt x="18703" y="14786"/>
                  <a:pt x="18683" y="14838"/>
                  <a:pt x="18691" y="14901"/>
                </a:cubicBezTo>
                <a:cubicBezTo>
                  <a:pt x="18700" y="14964"/>
                  <a:pt x="18734" y="15014"/>
                  <a:pt x="18767" y="15014"/>
                </a:cubicBezTo>
                <a:cubicBezTo>
                  <a:pt x="18801" y="15013"/>
                  <a:pt x="18821" y="14962"/>
                  <a:pt x="18812" y="14899"/>
                </a:cubicBezTo>
                <a:cubicBezTo>
                  <a:pt x="18804" y="14836"/>
                  <a:pt x="18770" y="14786"/>
                  <a:pt x="18737" y="14786"/>
                </a:cubicBezTo>
                <a:close/>
                <a:moveTo>
                  <a:pt x="18893" y="14786"/>
                </a:moveTo>
                <a:cubicBezTo>
                  <a:pt x="18860" y="14786"/>
                  <a:pt x="18839" y="14838"/>
                  <a:pt x="18848" y="14901"/>
                </a:cubicBezTo>
                <a:cubicBezTo>
                  <a:pt x="18856" y="14964"/>
                  <a:pt x="18891" y="15014"/>
                  <a:pt x="18924" y="15014"/>
                </a:cubicBezTo>
                <a:cubicBezTo>
                  <a:pt x="18958" y="15013"/>
                  <a:pt x="18978" y="14962"/>
                  <a:pt x="18969" y="14899"/>
                </a:cubicBezTo>
                <a:cubicBezTo>
                  <a:pt x="18961" y="14836"/>
                  <a:pt x="18927" y="14786"/>
                  <a:pt x="18893" y="14786"/>
                </a:cubicBezTo>
                <a:close/>
                <a:moveTo>
                  <a:pt x="19616" y="14786"/>
                </a:moveTo>
                <a:cubicBezTo>
                  <a:pt x="19582" y="14786"/>
                  <a:pt x="19563" y="14838"/>
                  <a:pt x="19572" y="14901"/>
                </a:cubicBezTo>
                <a:cubicBezTo>
                  <a:pt x="19581" y="14964"/>
                  <a:pt x="19615" y="15014"/>
                  <a:pt x="19649" y="15014"/>
                </a:cubicBezTo>
                <a:cubicBezTo>
                  <a:pt x="19682" y="15013"/>
                  <a:pt x="19702" y="14962"/>
                  <a:pt x="19693" y="14899"/>
                </a:cubicBezTo>
                <a:cubicBezTo>
                  <a:pt x="19684" y="14836"/>
                  <a:pt x="19649" y="14786"/>
                  <a:pt x="19616" y="14786"/>
                </a:cubicBezTo>
                <a:close/>
                <a:moveTo>
                  <a:pt x="19772" y="14786"/>
                </a:moveTo>
                <a:cubicBezTo>
                  <a:pt x="19738" y="14786"/>
                  <a:pt x="19719" y="14838"/>
                  <a:pt x="19728" y="14901"/>
                </a:cubicBezTo>
                <a:cubicBezTo>
                  <a:pt x="19738" y="14964"/>
                  <a:pt x="19772" y="15014"/>
                  <a:pt x="19805" y="15014"/>
                </a:cubicBezTo>
                <a:cubicBezTo>
                  <a:pt x="19839" y="15013"/>
                  <a:pt x="19859" y="14962"/>
                  <a:pt x="19849" y="14899"/>
                </a:cubicBezTo>
                <a:cubicBezTo>
                  <a:pt x="19840" y="14836"/>
                  <a:pt x="19805" y="14786"/>
                  <a:pt x="19772" y="14786"/>
                </a:cubicBezTo>
                <a:close/>
                <a:moveTo>
                  <a:pt x="10596" y="14836"/>
                </a:moveTo>
                <a:cubicBezTo>
                  <a:pt x="10562" y="14836"/>
                  <a:pt x="10536" y="14887"/>
                  <a:pt x="10537" y="14949"/>
                </a:cubicBezTo>
                <a:cubicBezTo>
                  <a:pt x="10538" y="15012"/>
                  <a:pt x="10566" y="15063"/>
                  <a:pt x="10600" y="15062"/>
                </a:cubicBezTo>
                <a:cubicBezTo>
                  <a:pt x="10633" y="15062"/>
                  <a:pt x="10659" y="15012"/>
                  <a:pt x="10658" y="14949"/>
                </a:cubicBezTo>
                <a:cubicBezTo>
                  <a:pt x="10657" y="14887"/>
                  <a:pt x="10629" y="14836"/>
                  <a:pt x="10596" y="14836"/>
                </a:cubicBezTo>
                <a:close/>
                <a:moveTo>
                  <a:pt x="10772" y="14836"/>
                </a:moveTo>
                <a:cubicBezTo>
                  <a:pt x="10738" y="14836"/>
                  <a:pt x="10712" y="14887"/>
                  <a:pt x="10713" y="14949"/>
                </a:cubicBezTo>
                <a:cubicBezTo>
                  <a:pt x="10714" y="15012"/>
                  <a:pt x="10743" y="15063"/>
                  <a:pt x="10776" y="15062"/>
                </a:cubicBezTo>
                <a:cubicBezTo>
                  <a:pt x="10810" y="15062"/>
                  <a:pt x="10835" y="15012"/>
                  <a:pt x="10834" y="14949"/>
                </a:cubicBezTo>
                <a:cubicBezTo>
                  <a:pt x="10833" y="14887"/>
                  <a:pt x="10805" y="14836"/>
                  <a:pt x="10772" y="14836"/>
                </a:cubicBezTo>
                <a:close/>
                <a:moveTo>
                  <a:pt x="10947" y="14836"/>
                </a:moveTo>
                <a:cubicBezTo>
                  <a:pt x="10914" y="14836"/>
                  <a:pt x="10888" y="14887"/>
                  <a:pt x="10889" y="14949"/>
                </a:cubicBezTo>
                <a:cubicBezTo>
                  <a:pt x="10890" y="15012"/>
                  <a:pt x="10919" y="15063"/>
                  <a:pt x="10952" y="15062"/>
                </a:cubicBezTo>
                <a:cubicBezTo>
                  <a:pt x="10986" y="15062"/>
                  <a:pt x="11011" y="15012"/>
                  <a:pt x="11010" y="14949"/>
                </a:cubicBezTo>
                <a:cubicBezTo>
                  <a:pt x="11009" y="14887"/>
                  <a:pt x="10980" y="14836"/>
                  <a:pt x="10947" y="14836"/>
                </a:cubicBezTo>
                <a:close/>
                <a:moveTo>
                  <a:pt x="11123" y="14836"/>
                </a:moveTo>
                <a:cubicBezTo>
                  <a:pt x="11090" y="14836"/>
                  <a:pt x="11064" y="14887"/>
                  <a:pt x="11065" y="14949"/>
                </a:cubicBezTo>
                <a:cubicBezTo>
                  <a:pt x="11067" y="15012"/>
                  <a:pt x="11095" y="15063"/>
                  <a:pt x="11129" y="15062"/>
                </a:cubicBezTo>
                <a:cubicBezTo>
                  <a:pt x="11162" y="15062"/>
                  <a:pt x="11188" y="15012"/>
                  <a:pt x="11186" y="14949"/>
                </a:cubicBezTo>
                <a:cubicBezTo>
                  <a:pt x="11185" y="14887"/>
                  <a:pt x="11157" y="14836"/>
                  <a:pt x="11123" y="14836"/>
                </a:cubicBezTo>
                <a:close/>
                <a:moveTo>
                  <a:pt x="11298" y="14836"/>
                </a:moveTo>
                <a:cubicBezTo>
                  <a:pt x="11265" y="14836"/>
                  <a:pt x="11239" y="14887"/>
                  <a:pt x="11241" y="14949"/>
                </a:cubicBezTo>
                <a:cubicBezTo>
                  <a:pt x="11243" y="15012"/>
                  <a:pt x="11271" y="15063"/>
                  <a:pt x="11305" y="15062"/>
                </a:cubicBezTo>
                <a:cubicBezTo>
                  <a:pt x="11338" y="15062"/>
                  <a:pt x="11364" y="15012"/>
                  <a:pt x="11362" y="14949"/>
                </a:cubicBezTo>
                <a:cubicBezTo>
                  <a:pt x="11360" y="14887"/>
                  <a:pt x="11332" y="14836"/>
                  <a:pt x="11298" y="14836"/>
                </a:cubicBezTo>
                <a:close/>
                <a:moveTo>
                  <a:pt x="11474" y="14836"/>
                </a:moveTo>
                <a:cubicBezTo>
                  <a:pt x="11441" y="14836"/>
                  <a:pt x="11415" y="14887"/>
                  <a:pt x="11417" y="14949"/>
                </a:cubicBezTo>
                <a:cubicBezTo>
                  <a:pt x="11419" y="15012"/>
                  <a:pt x="11448" y="15063"/>
                  <a:pt x="11481" y="15062"/>
                </a:cubicBezTo>
                <a:cubicBezTo>
                  <a:pt x="11515" y="15062"/>
                  <a:pt x="11540" y="15012"/>
                  <a:pt x="11539" y="14949"/>
                </a:cubicBezTo>
                <a:cubicBezTo>
                  <a:pt x="11537" y="14887"/>
                  <a:pt x="11508" y="14836"/>
                  <a:pt x="11474" y="14836"/>
                </a:cubicBezTo>
                <a:close/>
                <a:moveTo>
                  <a:pt x="12157" y="14836"/>
                </a:moveTo>
                <a:cubicBezTo>
                  <a:pt x="12124" y="14836"/>
                  <a:pt x="12099" y="14887"/>
                  <a:pt x="12101" y="14949"/>
                </a:cubicBezTo>
                <a:cubicBezTo>
                  <a:pt x="12104" y="15012"/>
                  <a:pt x="12133" y="15063"/>
                  <a:pt x="12167" y="15062"/>
                </a:cubicBezTo>
                <a:cubicBezTo>
                  <a:pt x="12200" y="15062"/>
                  <a:pt x="12225" y="15012"/>
                  <a:pt x="12222" y="14949"/>
                </a:cubicBezTo>
                <a:cubicBezTo>
                  <a:pt x="12220" y="14887"/>
                  <a:pt x="12191" y="14836"/>
                  <a:pt x="12157" y="14836"/>
                </a:cubicBezTo>
                <a:close/>
                <a:moveTo>
                  <a:pt x="2302" y="14886"/>
                </a:moveTo>
                <a:cubicBezTo>
                  <a:pt x="2268" y="14887"/>
                  <a:pt x="2236" y="14937"/>
                  <a:pt x="2230" y="15000"/>
                </a:cubicBezTo>
                <a:cubicBezTo>
                  <a:pt x="2223" y="15062"/>
                  <a:pt x="2245" y="15111"/>
                  <a:pt x="2278" y="15111"/>
                </a:cubicBezTo>
                <a:cubicBezTo>
                  <a:pt x="2312" y="15111"/>
                  <a:pt x="2344" y="15060"/>
                  <a:pt x="2351" y="14998"/>
                </a:cubicBezTo>
                <a:cubicBezTo>
                  <a:pt x="2357" y="14936"/>
                  <a:pt x="2335" y="14886"/>
                  <a:pt x="2302" y="14886"/>
                </a:cubicBezTo>
                <a:close/>
                <a:moveTo>
                  <a:pt x="2478" y="14886"/>
                </a:moveTo>
                <a:cubicBezTo>
                  <a:pt x="2444" y="14887"/>
                  <a:pt x="2412" y="14938"/>
                  <a:pt x="2406" y="15000"/>
                </a:cubicBezTo>
                <a:cubicBezTo>
                  <a:pt x="2399" y="15062"/>
                  <a:pt x="2421" y="15111"/>
                  <a:pt x="2454" y="15111"/>
                </a:cubicBezTo>
                <a:cubicBezTo>
                  <a:pt x="2488" y="15111"/>
                  <a:pt x="2520" y="15060"/>
                  <a:pt x="2527" y="14998"/>
                </a:cubicBezTo>
                <a:cubicBezTo>
                  <a:pt x="2533" y="14936"/>
                  <a:pt x="2511" y="14886"/>
                  <a:pt x="2478" y="14886"/>
                </a:cubicBezTo>
                <a:close/>
                <a:moveTo>
                  <a:pt x="2653" y="14886"/>
                </a:moveTo>
                <a:cubicBezTo>
                  <a:pt x="2620" y="14887"/>
                  <a:pt x="2588" y="14937"/>
                  <a:pt x="2582" y="15000"/>
                </a:cubicBezTo>
                <a:cubicBezTo>
                  <a:pt x="2575" y="15062"/>
                  <a:pt x="2597" y="15111"/>
                  <a:pt x="2631" y="15111"/>
                </a:cubicBezTo>
                <a:cubicBezTo>
                  <a:pt x="2664" y="15111"/>
                  <a:pt x="2696" y="15060"/>
                  <a:pt x="2702" y="14998"/>
                </a:cubicBezTo>
                <a:cubicBezTo>
                  <a:pt x="2709" y="14936"/>
                  <a:pt x="2686" y="14886"/>
                  <a:pt x="2653" y="14886"/>
                </a:cubicBezTo>
                <a:close/>
                <a:moveTo>
                  <a:pt x="2829" y="14886"/>
                </a:moveTo>
                <a:cubicBezTo>
                  <a:pt x="2796" y="14887"/>
                  <a:pt x="2764" y="14937"/>
                  <a:pt x="2757" y="15000"/>
                </a:cubicBezTo>
                <a:cubicBezTo>
                  <a:pt x="2751" y="15062"/>
                  <a:pt x="2773" y="15111"/>
                  <a:pt x="2807" y="15111"/>
                </a:cubicBezTo>
                <a:cubicBezTo>
                  <a:pt x="2841" y="15111"/>
                  <a:pt x="2872" y="15060"/>
                  <a:pt x="2878" y="14998"/>
                </a:cubicBezTo>
                <a:cubicBezTo>
                  <a:pt x="2884" y="14936"/>
                  <a:pt x="2862" y="14886"/>
                  <a:pt x="2829" y="14886"/>
                </a:cubicBezTo>
                <a:close/>
                <a:moveTo>
                  <a:pt x="3004" y="14886"/>
                </a:moveTo>
                <a:cubicBezTo>
                  <a:pt x="2971" y="14887"/>
                  <a:pt x="2939" y="14937"/>
                  <a:pt x="2933" y="15000"/>
                </a:cubicBezTo>
                <a:cubicBezTo>
                  <a:pt x="2927" y="15062"/>
                  <a:pt x="2949" y="15111"/>
                  <a:pt x="2983" y="15111"/>
                </a:cubicBezTo>
                <a:cubicBezTo>
                  <a:pt x="3016" y="15111"/>
                  <a:pt x="3049" y="15060"/>
                  <a:pt x="3054" y="14998"/>
                </a:cubicBezTo>
                <a:cubicBezTo>
                  <a:pt x="3060" y="14936"/>
                  <a:pt x="3038" y="14886"/>
                  <a:pt x="3004" y="14886"/>
                </a:cubicBezTo>
                <a:close/>
                <a:moveTo>
                  <a:pt x="3180" y="14886"/>
                </a:moveTo>
                <a:cubicBezTo>
                  <a:pt x="3147" y="14887"/>
                  <a:pt x="3115" y="14937"/>
                  <a:pt x="3109" y="15000"/>
                </a:cubicBezTo>
                <a:cubicBezTo>
                  <a:pt x="3103" y="15062"/>
                  <a:pt x="3126" y="15111"/>
                  <a:pt x="3159" y="15111"/>
                </a:cubicBezTo>
                <a:cubicBezTo>
                  <a:pt x="3193" y="15111"/>
                  <a:pt x="3225" y="15060"/>
                  <a:pt x="3230" y="14998"/>
                </a:cubicBezTo>
                <a:cubicBezTo>
                  <a:pt x="3236" y="14936"/>
                  <a:pt x="3214" y="14886"/>
                  <a:pt x="3180" y="14886"/>
                </a:cubicBezTo>
                <a:close/>
                <a:moveTo>
                  <a:pt x="3356" y="14886"/>
                </a:moveTo>
                <a:cubicBezTo>
                  <a:pt x="3322" y="14887"/>
                  <a:pt x="3290" y="14937"/>
                  <a:pt x="3285" y="15000"/>
                </a:cubicBezTo>
                <a:cubicBezTo>
                  <a:pt x="3279" y="15062"/>
                  <a:pt x="3302" y="15111"/>
                  <a:pt x="3335" y="15111"/>
                </a:cubicBezTo>
                <a:cubicBezTo>
                  <a:pt x="3369" y="15111"/>
                  <a:pt x="3401" y="15060"/>
                  <a:pt x="3406" y="14998"/>
                </a:cubicBezTo>
                <a:cubicBezTo>
                  <a:pt x="3412" y="14936"/>
                  <a:pt x="3389" y="14886"/>
                  <a:pt x="3356" y="14886"/>
                </a:cubicBezTo>
                <a:close/>
                <a:moveTo>
                  <a:pt x="3532" y="14886"/>
                </a:moveTo>
                <a:cubicBezTo>
                  <a:pt x="3498" y="14887"/>
                  <a:pt x="3466" y="14937"/>
                  <a:pt x="3461" y="15000"/>
                </a:cubicBezTo>
                <a:cubicBezTo>
                  <a:pt x="3455" y="15062"/>
                  <a:pt x="3478" y="15111"/>
                  <a:pt x="3511" y="15111"/>
                </a:cubicBezTo>
                <a:cubicBezTo>
                  <a:pt x="3545" y="15111"/>
                  <a:pt x="3577" y="15060"/>
                  <a:pt x="3582" y="14998"/>
                </a:cubicBezTo>
                <a:cubicBezTo>
                  <a:pt x="3588" y="14936"/>
                  <a:pt x="3565" y="14886"/>
                  <a:pt x="3532" y="14886"/>
                </a:cubicBezTo>
                <a:close/>
                <a:moveTo>
                  <a:pt x="3687" y="14886"/>
                </a:moveTo>
                <a:cubicBezTo>
                  <a:pt x="3654" y="14887"/>
                  <a:pt x="3622" y="14937"/>
                  <a:pt x="3617" y="15000"/>
                </a:cubicBezTo>
                <a:cubicBezTo>
                  <a:pt x="3612" y="15062"/>
                  <a:pt x="3635" y="15111"/>
                  <a:pt x="3668" y="15111"/>
                </a:cubicBezTo>
                <a:cubicBezTo>
                  <a:pt x="3702" y="15111"/>
                  <a:pt x="3733" y="15060"/>
                  <a:pt x="3738" y="14998"/>
                </a:cubicBezTo>
                <a:cubicBezTo>
                  <a:pt x="3743" y="14936"/>
                  <a:pt x="3721" y="14886"/>
                  <a:pt x="3687" y="14886"/>
                </a:cubicBezTo>
                <a:close/>
                <a:moveTo>
                  <a:pt x="3863" y="14886"/>
                </a:moveTo>
                <a:cubicBezTo>
                  <a:pt x="3830" y="14887"/>
                  <a:pt x="3798" y="14937"/>
                  <a:pt x="3793" y="15000"/>
                </a:cubicBezTo>
                <a:cubicBezTo>
                  <a:pt x="3788" y="15062"/>
                  <a:pt x="3811" y="15111"/>
                  <a:pt x="3844" y="15111"/>
                </a:cubicBezTo>
                <a:cubicBezTo>
                  <a:pt x="3878" y="15111"/>
                  <a:pt x="3910" y="15060"/>
                  <a:pt x="3915" y="14998"/>
                </a:cubicBezTo>
                <a:cubicBezTo>
                  <a:pt x="3920" y="14936"/>
                  <a:pt x="3897" y="14886"/>
                  <a:pt x="3863" y="14886"/>
                </a:cubicBezTo>
                <a:close/>
                <a:moveTo>
                  <a:pt x="4039" y="14886"/>
                </a:moveTo>
                <a:cubicBezTo>
                  <a:pt x="4005" y="14887"/>
                  <a:pt x="3974" y="14937"/>
                  <a:pt x="3969" y="15000"/>
                </a:cubicBezTo>
                <a:cubicBezTo>
                  <a:pt x="3964" y="15062"/>
                  <a:pt x="3987" y="15111"/>
                  <a:pt x="4020" y="15111"/>
                </a:cubicBezTo>
                <a:cubicBezTo>
                  <a:pt x="4054" y="15111"/>
                  <a:pt x="4085" y="15060"/>
                  <a:pt x="4090" y="14998"/>
                </a:cubicBezTo>
                <a:cubicBezTo>
                  <a:pt x="4095" y="14936"/>
                  <a:pt x="4072" y="14886"/>
                  <a:pt x="4039" y="14886"/>
                </a:cubicBezTo>
                <a:close/>
                <a:moveTo>
                  <a:pt x="4215" y="14886"/>
                </a:moveTo>
                <a:cubicBezTo>
                  <a:pt x="4181" y="14887"/>
                  <a:pt x="4150" y="14937"/>
                  <a:pt x="4145" y="15000"/>
                </a:cubicBezTo>
                <a:cubicBezTo>
                  <a:pt x="4140" y="15062"/>
                  <a:pt x="4163" y="15111"/>
                  <a:pt x="4197" y="15111"/>
                </a:cubicBezTo>
                <a:cubicBezTo>
                  <a:pt x="4230" y="15111"/>
                  <a:pt x="4261" y="15060"/>
                  <a:pt x="4266" y="14998"/>
                </a:cubicBezTo>
                <a:cubicBezTo>
                  <a:pt x="4271" y="14936"/>
                  <a:pt x="4248" y="14886"/>
                  <a:pt x="4215" y="14886"/>
                </a:cubicBezTo>
                <a:close/>
                <a:moveTo>
                  <a:pt x="4390" y="14886"/>
                </a:moveTo>
                <a:cubicBezTo>
                  <a:pt x="4357" y="14887"/>
                  <a:pt x="4326" y="14937"/>
                  <a:pt x="4321" y="15000"/>
                </a:cubicBezTo>
                <a:cubicBezTo>
                  <a:pt x="4316" y="15062"/>
                  <a:pt x="4339" y="15111"/>
                  <a:pt x="4373" y="15111"/>
                </a:cubicBezTo>
                <a:cubicBezTo>
                  <a:pt x="4406" y="15111"/>
                  <a:pt x="4437" y="15060"/>
                  <a:pt x="4442" y="14998"/>
                </a:cubicBezTo>
                <a:cubicBezTo>
                  <a:pt x="4446" y="14936"/>
                  <a:pt x="4423" y="14886"/>
                  <a:pt x="4390" y="14886"/>
                </a:cubicBezTo>
                <a:close/>
                <a:moveTo>
                  <a:pt x="4565" y="14886"/>
                </a:moveTo>
                <a:cubicBezTo>
                  <a:pt x="4532" y="14887"/>
                  <a:pt x="4501" y="14937"/>
                  <a:pt x="4497" y="15000"/>
                </a:cubicBezTo>
                <a:cubicBezTo>
                  <a:pt x="4492" y="15062"/>
                  <a:pt x="4516" y="15111"/>
                  <a:pt x="4549" y="15111"/>
                </a:cubicBezTo>
                <a:cubicBezTo>
                  <a:pt x="4583" y="15111"/>
                  <a:pt x="4613" y="15060"/>
                  <a:pt x="4618" y="14998"/>
                </a:cubicBezTo>
                <a:cubicBezTo>
                  <a:pt x="4622" y="14936"/>
                  <a:pt x="4599" y="14886"/>
                  <a:pt x="4565" y="14886"/>
                </a:cubicBezTo>
                <a:close/>
                <a:moveTo>
                  <a:pt x="4741" y="14886"/>
                </a:moveTo>
                <a:cubicBezTo>
                  <a:pt x="4708" y="14887"/>
                  <a:pt x="4677" y="14937"/>
                  <a:pt x="4673" y="15000"/>
                </a:cubicBezTo>
                <a:cubicBezTo>
                  <a:pt x="4668" y="15062"/>
                  <a:pt x="4692" y="15111"/>
                  <a:pt x="4725" y="15111"/>
                </a:cubicBezTo>
                <a:cubicBezTo>
                  <a:pt x="4759" y="15111"/>
                  <a:pt x="4789" y="15060"/>
                  <a:pt x="4794" y="14998"/>
                </a:cubicBezTo>
                <a:cubicBezTo>
                  <a:pt x="4798" y="14936"/>
                  <a:pt x="4775" y="14886"/>
                  <a:pt x="4741" y="14886"/>
                </a:cubicBezTo>
                <a:close/>
                <a:moveTo>
                  <a:pt x="4897" y="14886"/>
                </a:moveTo>
                <a:cubicBezTo>
                  <a:pt x="4864" y="14887"/>
                  <a:pt x="4833" y="14937"/>
                  <a:pt x="4829" y="15000"/>
                </a:cubicBezTo>
                <a:cubicBezTo>
                  <a:pt x="4825" y="15062"/>
                  <a:pt x="4849" y="15111"/>
                  <a:pt x="4882" y="15111"/>
                </a:cubicBezTo>
                <a:cubicBezTo>
                  <a:pt x="4916" y="15111"/>
                  <a:pt x="4946" y="15060"/>
                  <a:pt x="4950" y="14998"/>
                </a:cubicBezTo>
                <a:cubicBezTo>
                  <a:pt x="4954" y="14936"/>
                  <a:pt x="4930" y="14886"/>
                  <a:pt x="4897" y="14886"/>
                </a:cubicBezTo>
                <a:close/>
                <a:moveTo>
                  <a:pt x="5073" y="14886"/>
                </a:moveTo>
                <a:cubicBezTo>
                  <a:pt x="5040" y="14887"/>
                  <a:pt x="5009" y="14937"/>
                  <a:pt x="5005" y="15000"/>
                </a:cubicBezTo>
                <a:cubicBezTo>
                  <a:pt x="5001" y="15062"/>
                  <a:pt x="5025" y="15111"/>
                  <a:pt x="5058" y="15111"/>
                </a:cubicBezTo>
                <a:cubicBezTo>
                  <a:pt x="5092" y="15111"/>
                  <a:pt x="5122" y="15062"/>
                  <a:pt x="5126" y="15000"/>
                </a:cubicBezTo>
                <a:cubicBezTo>
                  <a:pt x="5130" y="14937"/>
                  <a:pt x="5106" y="14886"/>
                  <a:pt x="5073" y="14886"/>
                </a:cubicBezTo>
                <a:close/>
                <a:moveTo>
                  <a:pt x="9386" y="14886"/>
                </a:moveTo>
                <a:cubicBezTo>
                  <a:pt x="9352" y="14887"/>
                  <a:pt x="9325" y="14937"/>
                  <a:pt x="9325" y="15000"/>
                </a:cubicBezTo>
                <a:cubicBezTo>
                  <a:pt x="9325" y="15062"/>
                  <a:pt x="9352" y="15113"/>
                  <a:pt x="9386" y="15113"/>
                </a:cubicBezTo>
                <a:cubicBezTo>
                  <a:pt x="9419" y="15113"/>
                  <a:pt x="9446" y="15062"/>
                  <a:pt x="9446" y="15000"/>
                </a:cubicBezTo>
                <a:cubicBezTo>
                  <a:pt x="9446" y="14937"/>
                  <a:pt x="9419" y="14886"/>
                  <a:pt x="9386" y="14886"/>
                </a:cubicBezTo>
                <a:close/>
                <a:moveTo>
                  <a:pt x="9562" y="14886"/>
                </a:moveTo>
                <a:cubicBezTo>
                  <a:pt x="9528" y="14887"/>
                  <a:pt x="9501" y="14937"/>
                  <a:pt x="9501" y="15000"/>
                </a:cubicBezTo>
                <a:cubicBezTo>
                  <a:pt x="9501" y="15062"/>
                  <a:pt x="9528" y="15113"/>
                  <a:pt x="9562" y="15113"/>
                </a:cubicBezTo>
                <a:cubicBezTo>
                  <a:pt x="9595" y="15113"/>
                  <a:pt x="9622" y="15062"/>
                  <a:pt x="9622" y="15000"/>
                </a:cubicBezTo>
                <a:cubicBezTo>
                  <a:pt x="9622" y="14937"/>
                  <a:pt x="9595" y="14886"/>
                  <a:pt x="9562" y="14886"/>
                </a:cubicBezTo>
                <a:close/>
                <a:moveTo>
                  <a:pt x="9737" y="14886"/>
                </a:moveTo>
                <a:cubicBezTo>
                  <a:pt x="9704" y="14887"/>
                  <a:pt x="9677" y="14937"/>
                  <a:pt x="9677" y="15000"/>
                </a:cubicBezTo>
                <a:cubicBezTo>
                  <a:pt x="9677" y="15062"/>
                  <a:pt x="9705" y="15113"/>
                  <a:pt x="9738" y="15113"/>
                </a:cubicBezTo>
                <a:cubicBezTo>
                  <a:pt x="9772" y="15113"/>
                  <a:pt x="9798" y="15062"/>
                  <a:pt x="9798" y="15000"/>
                </a:cubicBezTo>
                <a:cubicBezTo>
                  <a:pt x="9798" y="14937"/>
                  <a:pt x="9770" y="14886"/>
                  <a:pt x="9737" y="14886"/>
                </a:cubicBezTo>
                <a:close/>
                <a:moveTo>
                  <a:pt x="9913" y="14886"/>
                </a:moveTo>
                <a:cubicBezTo>
                  <a:pt x="9879" y="14887"/>
                  <a:pt x="9853" y="14937"/>
                  <a:pt x="9853" y="15000"/>
                </a:cubicBezTo>
                <a:cubicBezTo>
                  <a:pt x="9853" y="15062"/>
                  <a:pt x="9881" y="15113"/>
                  <a:pt x="9914" y="15113"/>
                </a:cubicBezTo>
                <a:cubicBezTo>
                  <a:pt x="9948" y="15113"/>
                  <a:pt x="9974" y="15062"/>
                  <a:pt x="9974" y="15000"/>
                </a:cubicBezTo>
                <a:cubicBezTo>
                  <a:pt x="9974" y="14937"/>
                  <a:pt x="9946" y="14886"/>
                  <a:pt x="9913" y="14886"/>
                </a:cubicBezTo>
                <a:close/>
                <a:moveTo>
                  <a:pt x="10089" y="14886"/>
                </a:moveTo>
                <a:cubicBezTo>
                  <a:pt x="10055" y="14887"/>
                  <a:pt x="10028" y="14937"/>
                  <a:pt x="10029" y="15000"/>
                </a:cubicBezTo>
                <a:cubicBezTo>
                  <a:pt x="10029" y="15062"/>
                  <a:pt x="10057" y="15113"/>
                  <a:pt x="10091" y="15113"/>
                </a:cubicBezTo>
                <a:cubicBezTo>
                  <a:pt x="10124" y="15113"/>
                  <a:pt x="10150" y="15062"/>
                  <a:pt x="10150" y="15000"/>
                </a:cubicBezTo>
                <a:cubicBezTo>
                  <a:pt x="10149" y="14937"/>
                  <a:pt x="10122" y="14886"/>
                  <a:pt x="10089" y="14886"/>
                </a:cubicBezTo>
                <a:close/>
                <a:moveTo>
                  <a:pt x="10264" y="14886"/>
                </a:moveTo>
                <a:cubicBezTo>
                  <a:pt x="10231" y="14887"/>
                  <a:pt x="10204" y="14937"/>
                  <a:pt x="10205" y="15000"/>
                </a:cubicBezTo>
                <a:cubicBezTo>
                  <a:pt x="10205" y="15062"/>
                  <a:pt x="10233" y="15113"/>
                  <a:pt x="10267" y="15113"/>
                </a:cubicBezTo>
                <a:cubicBezTo>
                  <a:pt x="10300" y="15113"/>
                  <a:pt x="10327" y="15062"/>
                  <a:pt x="10326" y="15000"/>
                </a:cubicBezTo>
                <a:cubicBezTo>
                  <a:pt x="10325" y="14937"/>
                  <a:pt x="10298" y="14886"/>
                  <a:pt x="10264" y="14886"/>
                </a:cubicBezTo>
                <a:close/>
                <a:moveTo>
                  <a:pt x="10440" y="14886"/>
                </a:moveTo>
                <a:cubicBezTo>
                  <a:pt x="10407" y="14887"/>
                  <a:pt x="10380" y="14937"/>
                  <a:pt x="10381" y="15000"/>
                </a:cubicBezTo>
                <a:cubicBezTo>
                  <a:pt x="10382" y="15062"/>
                  <a:pt x="10410" y="15113"/>
                  <a:pt x="10443" y="15113"/>
                </a:cubicBezTo>
                <a:cubicBezTo>
                  <a:pt x="10477" y="15113"/>
                  <a:pt x="10503" y="15062"/>
                  <a:pt x="10502" y="15000"/>
                </a:cubicBezTo>
                <a:cubicBezTo>
                  <a:pt x="10501" y="14937"/>
                  <a:pt x="10473" y="14886"/>
                  <a:pt x="10440" y="14886"/>
                </a:cubicBezTo>
                <a:close/>
                <a:moveTo>
                  <a:pt x="18249" y="15138"/>
                </a:moveTo>
                <a:cubicBezTo>
                  <a:pt x="18216" y="15138"/>
                  <a:pt x="18195" y="15190"/>
                  <a:pt x="18203" y="15253"/>
                </a:cubicBezTo>
                <a:cubicBezTo>
                  <a:pt x="18211" y="15315"/>
                  <a:pt x="18244" y="15366"/>
                  <a:pt x="18278" y="15366"/>
                </a:cubicBezTo>
                <a:cubicBezTo>
                  <a:pt x="18312" y="15366"/>
                  <a:pt x="18332" y="15314"/>
                  <a:pt x="18324" y="15251"/>
                </a:cubicBezTo>
                <a:cubicBezTo>
                  <a:pt x="18316" y="15188"/>
                  <a:pt x="18283" y="15138"/>
                  <a:pt x="18249" y="15138"/>
                </a:cubicBezTo>
                <a:close/>
                <a:moveTo>
                  <a:pt x="18425" y="15138"/>
                </a:moveTo>
                <a:cubicBezTo>
                  <a:pt x="18392" y="15138"/>
                  <a:pt x="18371" y="15190"/>
                  <a:pt x="18379" y="15253"/>
                </a:cubicBezTo>
                <a:cubicBezTo>
                  <a:pt x="18387" y="15315"/>
                  <a:pt x="18420" y="15366"/>
                  <a:pt x="18454" y="15366"/>
                </a:cubicBezTo>
                <a:cubicBezTo>
                  <a:pt x="18488" y="15366"/>
                  <a:pt x="18508" y="15314"/>
                  <a:pt x="18500" y="15251"/>
                </a:cubicBezTo>
                <a:cubicBezTo>
                  <a:pt x="18492" y="15188"/>
                  <a:pt x="18459" y="15138"/>
                  <a:pt x="18425" y="15138"/>
                </a:cubicBezTo>
                <a:close/>
                <a:moveTo>
                  <a:pt x="18600" y="15138"/>
                </a:moveTo>
                <a:cubicBezTo>
                  <a:pt x="18567" y="15138"/>
                  <a:pt x="18546" y="15190"/>
                  <a:pt x="18555" y="15253"/>
                </a:cubicBezTo>
                <a:cubicBezTo>
                  <a:pt x="18563" y="15315"/>
                  <a:pt x="18597" y="15366"/>
                  <a:pt x="18630" y="15366"/>
                </a:cubicBezTo>
                <a:cubicBezTo>
                  <a:pt x="18664" y="15366"/>
                  <a:pt x="18684" y="15314"/>
                  <a:pt x="18676" y="15251"/>
                </a:cubicBezTo>
                <a:cubicBezTo>
                  <a:pt x="18668" y="15188"/>
                  <a:pt x="18634" y="15138"/>
                  <a:pt x="18600" y="15138"/>
                </a:cubicBezTo>
                <a:close/>
                <a:moveTo>
                  <a:pt x="18776" y="15138"/>
                </a:moveTo>
                <a:cubicBezTo>
                  <a:pt x="18743" y="15138"/>
                  <a:pt x="18722" y="15190"/>
                  <a:pt x="18731" y="15253"/>
                </a:cubicBezTo>
                <a:cubicBezTo>
                  <a:pt x="18739" y="15315"/>
                  <a:pt x="18773" y="15366"/>
                  <a:pt x="18806" y="15366"/>
                </a:cubicBezTo>
                <a:cubicBezTo>
                  <a:pt x="18840" y="15366"/>
                  <a:pt x="18861" y="15314"/>
                  <a:pt x="18852" y="15251"/>
                </a:cubicBezTo>
                <a:cubicBezTo>
                  <a:pt x="18844" y="15188"/>
                  <a:pt x="18810" y="15138"/>
                  <a:pt x="18776" y="15138"/>
                </a:cubicBezTo>
                <a:close/>
                <a:moveTo>
                  <a:pt x="18952" y="15138"/>
                </a:moveTo>
                <a:cubicBezTo>
                  <a:pt x="18919" y="15138"/>
                  <a:pt x="18898" y="15190"/>
                  <a:pt x="18907" y="15253"/>
                </a:cubicBezTo>
                <a:cubicBezTo>
                  <a:pt x="18915" y="15315"/>
                  <a:pt x="18949" y="15366"/>
                  <a:pt x="18983" y="15366"/>
                </a:cubicBezTo>
                <a:cubicBezTo>
                  <a:pt x="19017" y="15366"/>
                  <a:pt x="19037" y="15314"/>
                  <a:pt x="19029" y="15251"/>
                </a:cubicBezTo>
                <a:cubicBezTo>
                  <a:pt x="19020" y="15188"/>
                  <a:pt x="18986" y="15138"/>
                  <a:pt x="18952" y="15138"/>
                </a:cubicBezTo>
                <a:close/>
                <a:moveTo>
                  <a:pt x="19128" y="15138"/>
                </a:moveTo>
                <a:cubicBezTo>
                  <a:pt x="19094" y="15138"/>
                  <a:pt x="19074" y="15190"/>
                  <a:pt x="19082" y="15253"/>
                </a:cubicBezTo>
                <a:cubicBezTo>
                  <a:pt x="19091" y="15315"/>
                  <a:pt x="19126" y="15366"/>
                  <a:pt x="19159" y="15366"/>
                </a:cubicBezTo>
                <a:cubicBezTo>
                  <a:pt x="19193" y="15366"/>
                  <a:pt x="19213" y="15314"/>
                  <a:pt x="19205" y="15251"/>
                </a:cubicBezTo>
                <a:cubicBezTo>
                  <a:pt x="19196" y="15188"/>
                  <a:pt x="19161" y="15138"/>
                  <a:pt x="19128" y="15138"/>
                </a:cubicBezTo>
                <a:close/>
                <a:moveTo>
                  <a:pt x="19655" y="15138"/>
                </a:moveTo>
                <a:cubicBezTo>
                  <a:pt x="19621" y="15138"/>
                  <a:pt x="19602" y="15190"/>
                  <a:pt x="19611" y="15253"/>
                </a:cubicBezTo>
                <a:cubicBezTo>
                  <a:pt x="19620" y="15315"/>
                  <a:pt x="19654" y="15366"/>
                  <a:pt x="19688" y="15366"/>
                </a:cubicBezTo>
                <a:cubicBezTo>
                  <a:pt x="19722" y="15366"/>
                  <a:pt x="19742" y="15314"/>
                  <a:pt x="19733" y="15251"/>
                </a:cubicBezTo>
                <a:cubicBezTo>
                  <a:pt x="19723" y="15188"/>
                  <a:pt x="19689" y="15138"/>
                  <a:pt x="19655" y="15138"/>
                </a:cubicBezTo>
                <a:close/>
                <a:moveTo>
                  <a:pt x="19831" y="15138"/>
                </a:moveTo>
                <a:cubicBezTo>
                  <a:pt x="19797" y="15138"/>
                  <a:pt x="19778" y="15189"/>
                  <a:pt x="19787" y="15253"/>
                </a:cubicBezTo>
                <a:cubicBezTo>
                  <a:pt x="19796" y="15315"/>
                  <a:pt x="19831" y="15366"/>
                  <a:pt x="19864" y="15366"/>
                </a:cubicBezTo>
                <a:cubicBezTo>
                  <a:pt x="19898" y="15365"/>
                  <a:pt x="19918" y="15314"/>
                  <a:pt x="19908" y="15251"/>
                </a:cubicBezTo>
                <a:cubicBezTo>
                  <a:pt x="19899" y="15188"/>
                  <a:pt x="19865" y="15138"/>
                  <a:pt x="19831" y="15138"/>
                </a:cubicBezTo>
                <a:close/>
                <a:moveTo>
                  <a:pt x="2439" y="15188"/>
                </a:moveTo>
                <a:cubicBezTo>
                  <a:pt x="2405" y="15188"/>
                  <a:pt x="2373" y="15239"/>
                  <a:pt x="2366" y="15301"/>
                </a:cubicBezTo>
                <a:cubicBezTo>
                  <a:pt x="2360" y="15364"/>
                  <a:pt x="2382" y="15413"/>
                  <a:pt x="2416" y="15413"/>
                </a:cubicBezTo>
                <a:cubicBezTo>
                  <a:pt x="2450" y="15413"/>
                  <a:pt x="2482" y="15362"/>
                  <a:pt x="2488" y="15300"/>
                </a:cubicBezTo>
                <a:cubicBezTo>
                  <a:pt x="2494" y="15238"/>
                  <a:pt x="2472" y="15188"/>
                  <a:pt x="2439" y="15188"/>
                </a:cubicBezTo>
                <a:close/>
                <a:moveTo>
                  <a:pt x="2615" y="15188"/>
                </a:moveTo>
                <a:cubicBezTo>
                  <a:pt x="2581" y="15188"/>
                  <a:pt x="2549" y="15239"/>
                  <a:pt x="2542" y="15301"/>
                </a:cubicBezTo>
                <a:cubicBezTo>
                  <a:pt x="2536" y="15363"/>
                  <a:pt x="2558" y="15413"/>
                  <a:pt x="2592" y="15413"/>
                </a:cubicBezTo>
                <a:cubicBezTo>
                  <a:pt x="2625" y="15413"/>
                  <a:pt x="2658" y="15362"/>
                  <a:pt x="2664" y="15300"/>
                </a:cubicBezTo>
                <a:cubicBezTo>
                  <a:pt x="2670" y="15238"/>
                  <a:pt x="2648" y="15188"/>
                  <a:pt x="2615" y="15188"/>
                </a:cubicBezTo>
                <a:close/>
                <a:moveTo>
                  <a:pt x="2809" y="15188"/>
                </a:moveTo>
                <a:cubicBezTo>
                  <a:pt x="2776" y="15188"/>
                  <a:pt x="2744" y="15239"/>
                  <a:pt x="2738" y="15301"/>
                </a:cubicBezTo>
                <a:cubicBezTo>
                  <a:pt x="2732" y="15364"/>
                  <a:pt x="2754" y="15413"/>
                  <a:pt x="2787" y="15413"/>
                </a:cubicBezTo>
                <a:cubicBezTo>
                  <a:pt x="2821" y="15413"/>
                  <a:pt x="2853" y="15362"/>
                  <a:pt x="2859" y="15300"/>
                </a:cubicBezTo>
                <a:cubicBezTo>
                  <a:pt x="2866" y="15238"/>
                  <a:pt x="2843" y="15188"/>
                  <a:pt x="2809" y="15188"/>
                </a:cubicBezTo>
                <a:close/>
                <a:moveTo>
                  <a:pt x="2966" y="15188"/>
                </a:moveTo>
                <a:cubicBezTo>
                  <a:pt x="2932" y="15188"/>
                  <a:pt x="2900" y="15239"/>
                  <a:pt x="2894" y="15301"/>
                </a:cubicBezTo>
                <a:cubicBezTo>
                  <a:pt x="2888" y="15364"/>
                  <a:pt x="2911" y="15413"/>
                  <a:pt x="2944" y="15413"/>
                </a:cubicBezTo>
                <a:cubicBezTo>
                  <a:pt x="2978" y="15413"/>
                  <a:pt x="3010" y="15362"/>
                  <a:pt x="3016" y="15300"/>
                </a:cubicBezTo>
                <a:cubicBezTo>
                  <a:pt x="3022" y="15238"/>
                  <a:pt x="2999" y="15188"/>
                  <a:pt x="2966" y="15188"/>
                </a:cubicBezTo>
                <a:close/>
                <a:moveTo>
                  <a:pt x="3141" y="15188"/>
                </a:moveTo>
                <a:cubicBezTo>
                  <a:pt x="3108" y="15188"/>
                  <a:pt x="3075" y="15239"/>
                  <a:pt x="3070" y="15301"/>
                </a:cubicBezTo>
                <a:cubicBezTo>
                  <a:pt x="3064" y="15364"/>
                  <a:pt x="3087" y="15413"/>
                  <a:pt x="3120" y="15413"/>
                </a:cubicBezTo>
                <a:cubicBezTo>
                  <a:pt x="3154" y="15413"/>
                  <a:pt x="3186" y="15362"/>
                  <a:pt x="3192" y="15300"/>
                </a:cubicBezTo>
                <a:cubicBezTo>
                  <a:pt x="3198" y="15238"/>
                  <a:pt x="3175" y="15188"/>
                  <a:pt x="3141" y="15188"/>
                </a:cubicBezTo>
                <a:close/>
                <a:moveTo>
                  <a:pt x="3317" y="15188"/>
                </a:moveTo>
                <a:cubicBezTo>
                  <a:pt x="3284" y="15188"/>
                  <a:pt x="3251" y="15239"/>
                  <a:pt x="3246" y="15301"/>
                </a:cubicBezTo>
                <a:cubicBezTo>
                  <a:pt x="3240" y="15364"/>
                  <a:pt x="3263" y="15413"/>
                  <a:pt x="3296" y="15413"/>
                </a:cubicBezTo>
                <a:cubicBezTo>
                  <a:pt x="3330" y="15413"/>
                  <a:pt x="3362" y="15362"/>
                  <a:pt x="3368" y="15300"/>
                </a:cubicBezTo>
                <a:cubicBezTo>
                  <a:pt x="3373" y="15238"/>
                  <a:pt x="3351" y="15188"/>
                  <a:pt x="3317" y="15188"/>
                </a:cubicBezTo>
                <a:close/>
                <a:moveTo>
                  <a:pt x="3492" y="15188"/>
                </a:moveTo>
                <a:cubicBezTo>
                  <a:pt x="3459" y="15188"/>
                  <a:pt x="3427" y="15239"/>
                  <a:pt x="3422" y="15301"/>
                </a:cubicBezTo>
                <a:cubicBezTo>
                  <a:pt x="3416" y="15364"/>
                  <a:pt x="3439" y="15413"/>
                  <a:pt x="3473" y="15413"/>
                </a:cubicBezTo>
                <a:cubicBezTo>
                  <a:pt x="3507" y="15413"/>
                  <a:pt x="3538" y="15362"/>
                  <a:pt x="3543" y="15300"/>
                </a:cubicBezTo>
                <a:cubicBezTo>
                  <a:pt x="3549" y="15238"/>
                  <a:pt x="3526" y="15188"/>
                  <a:pt x="3492" y="15188"/>
                </a:cubicBezTo>
                <a:close/>
                <a:moveTo>
                  <a:pt x="3668" y="15188"/>
                </a:moveTo>
                <a:cubicBezTo>
                  <a:pt x="3634" y="15188"/>
                  <a:pt x="3603" y="15239"/>
                  <a:pt x="3598" y="15301"/>
                </a:cubicBezTo>
                <a:cubicBezTo>
                  <a:pt x="3592" y="15364"/>
                  <a:pt x="3615" y="15413"/>
                  <a:pt x="3649" y="15413"/>
                </a:cubicBezTo>
                <a:cubicBezTo>
                  <a:pt x="3683" y="15413"/>
                  <a:pt x="3714" y="15362"/>
                  <a:pt x="3719" y="15300"/>
                </a:cubicBezTo>
                <a:cubicBezTo>
                  <a:pt x="3724" y="15238"/>
                  <a:pt x="3701" y="15188"/>
                  <a:pt x="3668" y="15188"/>
                </a:cubicBezTo>
                <a:close/>
                <a:moveTo>
                  <a:pt x="3844" y="15188"/>
                </a:moveTo>
                <a:cubicBezTo>
                  <a:pt x="3810" y="15188"/>
                  <a:pt x="3779" y="15239"/>
                  <a:pt x="3773" y="15301"/>
                </a:cubicBezTo>
                <a:cubicBezTo>
                  <a:pt x="3768" y="15364"/>
                  <a:pt x="3792" y="15413"/>
                  <a:pt x="3825" y="15413"/>
                </a:cubicBezTo>
                <a:cubicBezTo>
                  <a:pt x="3859" y="15413"/>
                  <a:pt x="3890" y="15362"/>
                  <a:pt x="3895" y="15300"/>
                </a:cubicBezTo>
                <a:cubicBezTo>
                  <a:pt x="3900" y="15238"/>
                  <a:pt x="3877" y="15188"/>
                  <a:pt x="3844" y="15188"/>
                </a:cubicBezTo>
                <a:close/>
                <a:moveTo>
                  <a:pt x="4019" y="15188"/>
                </a:moveTo>
                <a:cubicBezTo>
                  <a:pt x="3986" y="15188"/>
                  <a:pt x="3954" y="15239"/>
                  <a:pt x="3949" y="15301"/>
                </a:cubicBezTo>
                <a:cubicBezTo>
                  <a:pt x="3944" y="15364"/>
                  <a:pt x="3968" y="15413"/>
                  <a:pt x="4001" y="15413"/>
                </a:cubicBezTo>
                <a:cubicBezTo>
                  <a:pt x="4035" y="15413"/>
                  <a:pt x="4066" y="15362"/>
                  <a:pt x="4071" y="15300"/>
                </a:cubicBezTo>
                <a:cubicBezTo>
                  <a:pt x="4076" y="15238"/>
                  <a:pt x="4053" y="15188"/>
                  <a:pt x="4019" y="15188"/>
                </a:cubicBezTo>
                <a:close/>
                <a:moveTo>
                  <a:pt x="4195" y="15188"/>
                </a:moveTo>
                <a:cubicBezTo>
                  <a:pt x="4161" y="15188"/>
                  <a:pt x="4130" y="15239"/>
                  <a:pt x="4125" y="15301"/>
                </a:cubicBezTo>
                <a:cubicBezTo>
                  <a:pt x="4121" y="15364"/>
                  <a:pt x="4144" y="15413"/>
                  <a:pt x="4177" y="15413"/>
                </a:cubicBezTo>
                <a:cubicBezTo>
                  <a:pt x="4211" y="15413"/>
                  <a:pt x="4242" y="15362"/>
                  <a:pt x="4247" y="15300"/>
                </a:cubicBezTo>
                <a:cubicBezTo>
                  <a:pt x="4252" y="15238"/>
                  <a:pt x="4229" y="15188"/>
                  <a:pt x="4195" y="15188"/>
                </a:cubicBezTo>
                <a:close/>
                <a:moveTo>
                  <a:pt x="4370" y="15188"/>
                </a:moveTo>
                <a:cubicBezTo>
                  <a:pt x="4337" y="15188"/>
                  <a:pt x="4306" y="15239"/>
                  <a:pt x="4301" y="15301"/>
                </a:cubicBezTo>
                <a:cubicBezTo>
                  <a:pt x="4297" y="15364"/>
                  <a:pt x="4320" y="15413"/>
                  <a:pt x="4354" y="15413"/>
                </a:cubicBezTo>
                <a:cubicBezTo>
                  <a:pt x="4388" y="15413"/>
                  <a:pt x="4418" y="15362"/>
                  <a:pt x="4423" y="15300"/>
                </a:cubicBezTo>
                <a:cubicBezTo>
                  <a:pt x="4428" y="15238"/>
                  <a:pt x="4404" y="15188"/>
                  <a:pt x="4370" y="15188"/>
                </a:cubicBezTo>
                <a:close/>
                <a:moveTo>
                  <a:pt x="4546" y="15188"/>
                </a:moveTo>
                <a:cubicBezTo>
                  <a:pt x="4513" y="15188"/>
                  <a:pt x="4482" y="15239"/>
                  <a:pt x="4477" y="15301"/>
                </a:cubicBezTo>
                <a:cubicBezTo>
                  <a:pt x="4473" y="15364"/>
                  <a:pt x="4496" y="15413"/>
                  <a:pt x="4530" y="15413"/>
                </a:cubicBezTo>
                <a:cubicBezTo>
                  <a:pt x="4564" y="15413"/>
                  <a:pt x="4594" y="15362"/>
                  <a:pt x="4599" y="15300"/>
                </a:cubicBezTo>
                <a:cubicBezTo>
                  <a:pt x="4603" y="15238"/>
                  <a:pt x="4580" y="15188"/>
                  <a:pt x="4546" y="15188"/>
                </a:cubicBezTo>
                <a:close/>
                <a:moveTo>
                  <a:pt x="4702" y="15188"/>
                </a:moveTo>
                <a:cubicBezTo>
                  <a:pt x="4669" y="15188"/>
                  <a:pt x="4638" y="15239"/>
                  <a:pt x="4634" y="15301"/>
                </a:cubicBezTo>
                <a:cubicBezTo>
                  <a:pt x="4629" y="15364"/>
                  <a:pt x="4653" y="15413"/>
                  <a:pt x="4687" y="15413"/>
                </a:cubicBezTo>
                <a:cubicBezTo>
                  <a:pt x="4720" y="15413"/>
                  <a:pt x="4751" y="15362"/>
                  <a:pt x="4755" y="15300"/>
                </a:cubicBezTo>
                <a:cubicBezTo>
                  <a:pt x="4759" y="15238"/>
                  <a:pt x="4736" y="15188"/>
                  <a:pt x="4702" y="15188"/>
                </a:cubicBezTo>
                <a:close/>
                <a:moveTo>
                  <a:pt x="4878" y="15188"/>
                </a:moveTo>
                <a:cubicBezTo>
                  <a:pt x="4845" y="15188"/>
                  <a:pt x="4814" y="15239"/>
                  <a:pt x="4810" y="15301"/>
                </a:cubicBezTo>
                <a:cubicBezTo>
                  <a:pt x="4805" y="15364"/>
                  <a:pt x="4829" y="15413"/>
                  <a:pt x="4863" y="15413"/>
                </a:cubicBezTo>
                <a:cubicBezTo>
                  <a:pt x="4896" y="15413"/>
                  <a:pt x="4927" y="15362"/>
                  <a:pt x="4931" y="15300"/>
                </a:cubicBezTo>
                <a:cubicBezTo>
                  <a:pt x="4935" y="15238"/>
                  <a:pt x="4912" y="15188"/>
                  <a:pt x="4878" y="15188"/>
                </a:cubicBezTo>
                <a:close/>
                <a:moveTo>
                  <a:pt x="5053" y="15188"/>
                </a:moveTo>
                <a:cubicBezTo>
                  <a:pt x="5020" y="15188"/>
                  <a:pt x="4990" y="15239"/>
                  <a:pt x="4986" y="15301"/>
                </a:cubicBezTo>
                <a:cubicBezTo>
                  <a:pt x="4982" y="15364"/>
                  <a:pt x="5005" y="15413"/>
                  <a:pt x="5039" y="15413"/>
                </a:cubicBezTo>
                <a:cubicBezTo>
                  <a:pt x="5072" y="15413"/>
                  <a:pt x="5103" y="15362"/>
                  <a:pt x="5107" y="15300"/>
                </a:cubicBezTo>
                <a:cubicBezTo>
                  <a:pt x="5111" y="15238"/>
                  <a:pt x="5087" y="15188"/>
                  <a:pt x="5053" y="15188"/>
                </a:cubicBezTo>
                <a:close/>
                <a:moveTo>
                  <a:pt x="9230" y="15188"/>
                </a:moveTo>
                <a:cubicBezTo>
                  <a:pt x="9196" y="15188"/>
                  <a:pt x="9169" y="15239"/>
                  <a:pt x="9169" y="15301"/>
                </a:cubicBezTo>
                <a:cubicBezTo>
                  <a:pt x="9168" y="15364"/>
                  <a:pt x="9196" y="15415"/>
                  <a:pt x="9229" y="15415"/>
                </a:cubicBezTo>
                <a:cubicBezTo>
                  <a:pt x="9263" y="15414"/>
                  <a:pt x="9290" y="15364"/>
                  <a:pt x="9290" y="15301"/>
                </a:cubicBezTo>
                <a:cubicBezTo>
                  <a:pt x="9290" y="15239"/>
                  <a:pt x="9263" y="15188"/>
                  <a:pt x="9230" y="15188"/>
                </a:cubicBezTo>
                <a:close/>
                <a:moveTo>
                  <a:pt x="9386" y="15188"/>
                </a:moveTo>
                <a:cubicBezTo>
                  <a:pt x="9353" y="15188"/>
                  <a:pt x="9325" y="15239"/>
                  <a:pt x="9325" y="15301"/>
                </a:cubicBezTo>
                <a:cubicBezTo>
                  <a:pt x="9325" y="15364"/>
                  <a:pt x="9352" y="15415"/>
                  <a:pt x="9386" y="15415"/>
                </a:cubicBezTo>
                <a:cubicBezTo>
                  <a:pt x="9419" y="15414"/>
                  <a:pt x="9447" y="15364"/>
                  <a:pt x="9447" y="15301"/>
                </a:cubicBezTo>
                <a:cubicBezTo>
                  <a:pt x="9447" y="15239"/>
                  <a:pt x="9420" y="15188"/>
                  <a:pt x="9386" y="15188"/>
                </a:cubicBezTo>
                <a:close/>
                <a:moveTo>
                  <a:pt x="9562" y="15188"/>
                </a:moveTo>
                <a:cubicBezTo>
                  <a:pt x="9529" y="15188"/>
                  <a:pt x="9501" y="15239"/>
                  <a:pt x="9501" y="15301"/>
                </a:cubicBezTo>
                <a:cubicBezTo>
                  <a:pt x="9501" y="15364"/>
                  <a:pt x="9529" y="15415"/>
                  <a:pt x="9562" y="15415"/>
                </a:cubicBezTo>
                <a:cubicBezTo>
                  <a:pt x="9596" y="15414"/>
                  <a:pt x="9623" y="15364"/>
                  <a:pt x="9623" y="15301"/>
                </a:cubicBezTo>
                <a:cubicBezTo>
                  <a:pt x="9623" y="15239"/>
                  <a:pt x="9596" y="15188"/>
                  <a:pt x="9562" y="15188"/>
                </a:cubicBezTo>
                <a:close/>
                <a:moveTo>
                  <a:pt x="9737" y="15188"/>
                </a:moveTo>
                <a:cubicBezTo>
                  <a:pt x="9704" y="15188"/>
                  <a:pt x="9677" y="15239"/>
                  <a:pt x="9677" y="15301"/>
                </a:cubicBezTo>
                <a:cubicBezTo>
                  <a:pt x="9677" y="15364"/>
                  <a:pt x="9704" y="15415"/>
                  <a:pt x="9738" y="15415"/>
                </a:cubicBezTo>
                <a:cubicBezTo>
                  <a:pt x="9772" y="15414"/>
                  <a:pt x="9799" y="15364"/>
                  <a:pt x="9799" y="15301"/>
                </a:cubicBezTo>
                <a:cubicBezTo>
                  <a:pt x="9798" y="15239"/>
                  <a:pt x="9771" y="15188"/>
                  <a:pt x="9737" y="15188"/>
                </a:cubicBezTo>
                <a:close/>
                <a:moveTo>
                  <a:pt x="9913" y="15188"/>
                </a:moveTo>
                <a:cubicBezTo>
                  <a:pt x="9880" y="15188"/>
                  <a:pt x="9853" y="15239"/>
                  <a:pt x="9853" y="15301"/>
                </a:cubicBezTo>
                <a:cubicBezTo>
                  <a:pt x="9853" y="15364"/>
                  <a:pt x="9881" y="15415"/>
                  <a:pt x="9915" y="15415"/>
                </a:cubicBezTo>
                <a:cubicBezTo>
                  <a:pt x="9948" y="15414"/>
                  <a:pt x="9975" y="15364"/>
                  <a:pt x="9975" y="15301"/>
                </a:cubicBezTo>
                <a:cubicBezTo>
                  <a:pt x="9974" y="15239"/>
                  <a:pt x="9947" y="15188"/>
                  <a:pt x="9913" y="15188"/>
                </a:cubicBezTo>
                <a:close/>
                <a:moveTo>
                  <a:pt x="10089" y="15188"/>
                </a:moveTo>
                <a:cubicBezTo>
                  <a:pt x="10055" y="15188"/>
                  <a:pt x="10028" y="15239"/>
                  <a:pt x="10029" y="15301"/>
                </a:cubicBezTo>
                <a:cubicBezTo>
                  <a:pt x="10029" y="15364"/>
                  <a:pt x="10057" y="15415"/>
                  <a:pt x="10091" y="15415"/>
                </a:cubicBezTo>
                <a:cubicBezTo>
                  <a:pt x="10124" y="15414"/>
                  <a:pt x="10151" y="15364"/>
                  <a:pt x="10150" y="15301"/>
                </a:cubicBezTo>
                <a:cubicBezTo>
                  <a:pt x="10150" y="15239"/>
                  <a:pt x="10122" y="15188"/>
                  <a:pt x="10089" y="15188"/>
                </a:cubicBezTo>
                <a:close/>
                <a:moveTo>
                  <a:pt x="10265" y="15188"/>
                </a:moveTo>
                <a:cubicBezTo>
                  <a:pt x="10231" y="15188"/>
                  <a:pt x="10204" y="15239"/>
                  <a:pt x="10205" y="15301"/>
                </a:cubicBezTo>
                <a:cubicBezTo>
                  <a:pt x="10205" y="15364"/>
                  <a:pt x="10234" y="15415"/>
                  <a:pt x="10267" y="15415"/>
                </a:cubicBezTo>
                <a:cubicBezTo>
                  <a:pt x="10301" y="15414"/>
                  <a:pt x="10327" y="15364"/>
                  <a:pt x="10326" y="15301"/>
                </a:cubicBezTo>
                <a:cubicBezTo>
                  <a:pt x="10326" y="15239"/>
                  <a:pt x="10298" y="15188"/>
                  <a:pt x="10265" y="15188"/>
                </a:cubicBezTo>
                <a:close/>
                <a:moveTo>
                  <a:pt x="10440" y="15188"/>
                </a:moveTo>
                <a:cubicBezTo>
                  <a:pt x="10406" y="15188"/>
                  <a:pt x="10380" y="15239"/>
                  <a:pt x="10381" y="15301"/>
                </a:cubicBezTo>
                <a:cubicBezTo>
                  <a:pt x="10382" y="15364"/>
                  <a:pt x="10409" y="15415"/>
                  <a:pt x="10443" y="15415"/>
                </a:cubicBezTo>
                <a:cubicBezTo>
                  <a:pt x="10477" y="15414"/>
                  <a:pt x="10503" y="15364"/>
                  <a:pt x="10502" y="15301"/>
                </a:cubicBezTo>
                <a:cubicBezTo>
                  <a:pt x="10501" y="15239"/>
                  <a:pt x="10474" y="15188"/>
                  <a:pt x="10440" y="15188"/>
                </a:cubicBezTo>
                <a:close/>
                <a:moveTo>
                  <a:pt x="10616" y="15188"/>
                </a:moveTo>
                <a:cubicBezTo>
                  <a:pt x="10583" y="15188"/>
                  <a:pt x="10556" y="15239"/>
                  <a:pt x="10557" y="15301"/>
                </a:cubicBezTo>
                <a:cubicBezTo>
                  <a:pt x="10558" y="15364"/>
                  <a:pt x="10586" y="15415"/>
                  <a:pt x="10620" y="15415"/>
                </a:cubicBezTo>
                <a:cubicBezTo>
                  <a:pt x="10653" y="15414"/>
                  <a:pt x="10679" y="15364"/>
                  <a:pt x="10678" y="15301"/>
                </a:cubicBezTo>
                <a:cubicBezTo>
                  <a:pt x="10677" y="15239"/>
                  <a:pt x="10650" y="15188"/>
                  <a:pt x="10616" y="15188"/>
                </a:cubicBezTo>
                <a:close/>
                <a:moveTo>
                  <a:pt x="10791" y="15188"/>
                </a:moveTo>
                <a:cubicBezTo>
                  <a:pt x="10758" y="15188"/>
                  <a:pt x="10732" y="15239"/>
                  <a:pt x="10733" y="15301"/>
                </a:cubicBezTo>
                <a:cubicBezTo>
                  <a:pt x="10734" y="15364"/>
                  <a:pt x="10762" y="15415"/>
                  <a:pt x="10796" y="15415"/>
                </a:cubicBezTo>
                <a:cubicBezTo>
                  <a:pt x="10829" y="15414"/>
                  <a:pt x="10856" y="15364"/>
                  <a:pt x="10854" y="15301"/>
                </a:cubicBezTo>
                <a:cubicBezTo>
                  <a:pt x="10853" y="15239"/>
                  <a:pt x="10825" y="15188"/>
                  <a:pt x="10791" y="15188"/>
                </a:cubicBezTo>
                <a:close/>
                <a:moveTo>
                  <a:pt x="10967" y="15188"/>
                </a:moveTo>
                <a:cubicBezTo>
                  <a:pt x="10934" y="15188"/>
                  <a:pt x="10907" y="15239"/>
                  <a:pt x="10909" y="15301"/>
                </a:cubicBezTo>
                <a:cubicBezTo>
                  <a:pt x="10910" y="15364"/>
                  <a:pt x="10939" y="15415"/>
                  <a:pt x="10972" y="15415"/>
                </a:cubicBezTo>
                <a:cubicBezTo>
                  <a:pt x="11006" y="15414"/>
                  <a:pt x="11032" y="15364"/>
                  <a:pt x="11030" y="15301"/>
                </a:cubicBezTo>
                <a:cubicBezTo>
                  <a:pt x="11029" y="15239"/>
                  <a:pt x="11001" y="15188"/>
                  <a:pt x="10967" y="15188"/>
                </a:cubicBezTo>
                <a:close/>
                <a:moveTo>
                  <a:pt x="11123" y="15188"/>
                </a:moveTo>
                <a:cubicBezTo>
                  <a:pt x="11090" y="15188"/>
                  <a:pt x="11064" y="15239"/>
                  <a:pt x="11065" y="15301"/>
                </a:cubicBezTo>
                <a:cubicBezTo>
                  <a:pt x="11067" y="15364"/>
                  <a:pt x="11095" y="15415"/>
                  <a:pt x="11129" y="15415"/>
                </a:cubicBezTo>
                <a:cubicBezTo>
                  <a:pt x="11162" y="15414"/>
                  <a:pt x="11188" y="15364"/>
                  <a:pt x="11187" y="15301"/>
                </a:cubicBezTo>
                <a:cubicBezTo>
                  <a:pt x="11185" y="15239"/>
                  <a:pt x="11157" y="15188"/>
                  <a:pt x="11123" y="15188"/>
                </a:cubicBezTo>
                <a:close/>
                <a:moveTo>
                  <a:pt x="11299" y="15188"/>
                </a:moveTo>
                <a:cubicBezTo>
                  <a:pt x="11265" y="15188"/>
                  <a:pt x="11239" y="15239"/>
                  <a:pt x="11241" y="15301"/>
                </a:cubicBezTo>
                <a:cubicBezTo>
                  <a:pt x="11243" y="15364"/>
                  <a:pt x="11271" y="15415"/>
                  <a:pt x="11305" y="15415"/>
                </a:cubicBezTo>
                <a:cubicBezTo>
                  <a:pt x="11338" y="15414"/>
                  <a:pt x="11364" y="15364"/>
                  <a:pt x="11363" y="15301"/>
                </a:cubicBezTo>
                <a:cubicBezTo>
                  <a:pt x="11361" y="15239"/>
                  <a:pt x="11333" y="15188"/>
                  <a:pt x="11299" y="15188"/>
                </a:cubicBezTo>
                <a:close/>
                <a:moveTo>
                  <a:pt x="11475" y="15188"/>
                </a:moveTo>
                <a:cubicBezTo>
                  <a:pt x="11441" y="15188"/>
                  <a:pt x="11415" y="15239"/>
                  <a:pt x="11417" y="15301"/>
                </a:cubicBezTo>
                <a:cubicBezTo>
                  <a:pt x="11419" y="15364"/>
                  <a:pt x="11448" y="15415"/>
                  <a:pt x="11481" y="15415"/>
                </a:cubicBezTo>
                <a:cubicBezTo>
                  <a:pt x="11515" y="15414"/>
                  <a:pt x="11541" y="15364"/>
                  <a:pt x="11539" y="15301"/>
                </a:cubicBezTo>
                <a:cubicBezTo>
                  <a:pt x="11537" y="15239"/>
                  <a:pt x="11509" y="15188"/>
                  <a:pt x="11475" y="15188"/>
                </a:cubicBezTo>
                <a:close/>
                <a:moveTo>
                  <a:pt x="12002" y="15188"/>
                </a:moveTo>
                <a:cubicBezTo>
                  <a:pt x="11968" y="15188"/>
                  <a:pt x="11943" y="15239"/>
                  <a:pt x="11945" y="15301"/>
                </a:cubicBezTo>
                <a:cubicBezTo>
                  <a:pt x="11947" y="15364"/>
                  <a:pt x="11977" y="15415"/>
                  <a:pt x="12010" y="15415"/>
                </a:cubicBezTo>
                <a:cubicBezTo>
                  <a:pt x="12044" y="15414"/>
                  <a:pt x="12069" y="15364"/>
                  <a:pt x="12067" y="15301"/>
                </a:cubicBezTo>
                <a:cubicBezTo>
                  <a:pt x="12065" y="15239"/>
                  <a:pt x="12035" y="15188"/>
                  <a:pt x="12002" y="15188"/>
                </a:cubicBezTo>
                <a:close/>
                <a:moveTo>
                  <a:pt x="12178" y="15188"/>
                </a:moveTo>
                <a:cubicBezTo>
                  <a:pt x="12144" y="15188"/>
                  <a:pt x="12118" y="15239"/>
                  <a:pt x="12121" y="15301"/>
                </a:cubicBezTo>
                <a:cubicBezTo>
                  <a:pt x="12123" y="15364"/>
                  <a:pt x="12152" y="15415"/>
                  <a:pt x="12186" y="15415"/>
                </a:cubicBezTo>
                <a:cubicBezTo>
                  <a:pt x="12220" y="15414"/>
                  <a:pt x="12245" y="15364"/>
                  <a:pt x="12242" y="15301"/>
                </a:cubicBezTo>
                <a:cubicBezTo>
                  <a:pt x="12240" y="15239"/>
                  <a:pt x="12211" y="15188"/>
                  <a:pt x="12178" y="15188"/>
                </a:cubicBezTo>
                <a:close/>
                <a:moveTo>
                  <a:pt x="18132" y="15440"/>
                </a:moveTo>
                <a:cubicBezTo>
                  <a:pt x="18099" y="15440"/>
                  <a:pt x="18078" y="15491"/>
                  <a:pt x="18085" y="15554"/>
                </a:cubicBezTo>
                <a:cubicBezTo>
                  <a:pt x="18093" y="15617"/>
                  <a:pt x="18127" y="15668"/>
                  <a:pt x="18161" y="15668"/>
                </a:cubicBezTo>
                <a:cubicBezTo>
                  <a:pt x="18194" y="15667"/>
                  <a:pt x="18215" y="15616"/>
                  <a:pt x="18208" y="15553"/>
                </a:cubicBezTo>
                <a:cubicBezTo>
                  <a:pt x="18200" y="15490"/>
                  <a:pt x="18166" y="15439"/>
                  <a:pt x="18132" y="15440"/>
                </a:cubicBezTo>
                <a:close/>
                <a:moveTo>
                  <a:pt x="18288" y="15440"/>
                </a:moveTo>
                <a:cubicBezTo>
                  <a:pt x="18255" y="15440"/>
                  <a:pt x="18234" y="15491"/>
                  <a:pt x="18242" y="15554"/>
                </a:cubicBezTo>
                <a:cubicBezTo>
                  <a:pt x="18250" y="15617"/>
                  <a:pt x="18283" y="15668"/>
                  <a:pt x="18317" y="15668"/>
                </a:cubicBezTo>
                <a:cubicBezTo>
                  <a:pt x="18351" y="15667"/>
                  <a:pt x="18372" y="15616"/>
                  <a:pt x="18364" y="15553"/>
                </a:cubicBezTo>
                <a:cubicBezTo>
                  <a:pt x="18356" y="15490"/>
                  <a:pt x="18322" y="15439"/>
                  <a:pt x="18288" y="15440"/>
                </a:cubicBezTo>
                <a:close/>
                <a:moveTo>
                  <a:pt x="18464" y="15440"/>
                </a:moveTo>
                <a:cubicBezTo>
                  <a:pt x="18430" y="15440"/>
                  <a:pt x="18410" y="15491"/>
                  <a:pt x="18418" y="15554"/>
                </a:cubicBezTo>
                <a:cubicBezTo>
                  <a:pt x="18426" y="15617"/>
                  <a:pt x="18460" y="15668"/>
                  <a:pt x="18494" y="15668"/>
                </a:cubicBezTo>
                <a:cubicBezTo>
                  <a:pt x="18527" y="15667"/>
                  <a:pt x="18548" y="15616"/>
                  <a:pt x="18540" y="15553"/>
                </a:cubicBezTo>
                <a:cubicBezTo>
                  <a:pt x="18532" y="15490"/>
                  <a:pt x="18498" y="15439"/>
                  <a:pt x="18464" y="15440"/>
                </a:cubicBezTo>
                <a:close/>
                <a:moveTo>
                  <a:pt x="18640" y="15440"/>
                </a:moveTo>
                <a:cubicBezTo>
                  <a:pt x="18606" y="15440"/>
                  <a:pt x="18586" y="15491"/>
                  <a:pt x="18594" y="15554"/>
                </a:cubicBezTo>
                <a:cubicBezTo>
                  <a:pt x="18602" y="15617"/>
                  <a:pt x="18636" y="15668"/>
                  <a:pt x="18669" y="15668"/>
                </a:cubicBezTo>
                <a:cubicBezTo>
                  <a:pt x="18703" y="15667"/>
                  <a:pt x="18724" y="15616"/>
                  <a:pt x="18716" y="15553"/>
                </a:cubicBezTo>
                <a:cubicBezTo>
                  <a:pt x="18708" y="15490"/>
                  <a:pt x="18674" y="15439"/>
                  <a:pt x="18640" y="15440"/>
                </a:cubicBezTo>
                <a:close/>
                <a:moveTo>
                  <a:pt x="18815" y="15440"/>
                </a:moveTo>
                <a:cubicBezTo>
                  <a:pt x="18782" y="15440"/>
                  <a:pt x="18761" y="15491"/>
                  <a:pt x="18770" y="15554"/>
                </a:cubicBezTo>
                <a:cubicBezTo>
                  <a:pt x="18778" y="15617"/>
                  <a:pt x="18812" y="15668"/>
                  <a:pt x="18846" y="15668"/>
                </a:cubicBezTo>
                <a:cubicBezTo>
                  <a:pt x="18880" y="15667"/>
                  <a:pt x="18900" y="15616"/>
                  <a:pt x="18892" y="15553"/>
                </a:cubicBezTo>
                <a:cubicBezTo>
                  <a:pt x="18883" y="15490"/>
                  <a:pt x="18849" y="15439"/>
                  <a:pt x="18815" y="15440"/>
                </a:cubicBezTo>
                <a:close/>
                <a:moveTo>
                  <a:pt x="18991" y="15440"/>
                </a:moveTo>
                <a:cubicBezTo>
                  <a:pt x="18958" y="15440"/>
                  <a:pt x="18937" y="15491"/>
                  <a:pt x="18946" y="15554"/>
                </a:cubicBezTo>
                <a:cubicBezTo>
                  <a:pt x="18954" y="15617"/>
                  <a:pt x="18989" y="15668"/>
                  <a:pt x="19023" y="15668"/>
                </a:cubicBezTo>
                <a:cubicBezTo>
                  <a:pt x="19056" y="15667"/>
                  <a:pt x="19076" y="15616"/>
                  <a:pt x="19068" y="15553"/>
                </a:cubicBezTo>
                <a:cubicBezTo>
                  <a:pt x="19059" y="15490"/>
                  <a:pt x="19025" y="15440"/>
                  <a:pt x="18991" y="15440"/>
                </a:cubicBezTo>
                <a:close/>
                <a:moveTo>
                  <a:pt x="19167" y="15440"/>
                </a:moveTo>
                <a:cubicBezTo>
                  <a:pt x="19134" y="15440"/>
                  <a:pt x="19113" y="15491"/>
                  <a:pt x="19122" y="15554"/>
                </a:cubicBezTo>
                <a:cubicBezTo>
                  <a:pt x="19130" y="15617"/>
                  <a:pt x="19165" y="15668"/>
                  <a:pt x="19199" y="15668"/>
                </a:cubicBezTo>
                <a:cubicBezTo>
                  <a:pt x="19232" y="15667"/>
                  <a:pt x="19253" y="15616"/>
                  <a:pt x="19244" y="15553"/>
                </a:cubicBezTo>
                <a:cubicBezTo>
                  <a:pt x="19236" y="15490"/>
                  <a:pt x="19201" y="15439"/>
                  <a:pt x="19167" y="15440"/>
                </a:cubicBezTo>
                <a:close/>
                <a:moveTo>
                  <a:pt x="19343" y="15440"/>
                </a:moveTo>
                <a:cubicBezTo>
                  <a:pt x="19309" y="15440"/>
                  <a:pt x="19289" y="15491"/>
                  <a:pt x="19298" y="15554"/>
                </a:cubicBezTo>
                <a:cubicBezTo>
                  <a:pt x="19306" y="15617"/>
                  <a:pt x="19341" y="15668"/>
                  <a:pt x="19375" y="15668"/>
                </a:cubicBezTo>
                <a:cubicBezTo>
                  <a:pt x="19409" y="15667"/>
                  <a:pt x="19429" y="15616"/>
                  <a:pt x="19420" y="15553"/>
                </a:cubicBezTo>
                <a:cubicBezTo>
                  <a:pt x="19411" y="15490"/>
                  <a:pt x="19376" y="15439"/>
                  <a:pt x="19343" y="15440"/>
                </a:cubicBezTo>
                <a:close/>
                <a:moveTo>
                  <a:pt x="19519" y="15440"/>
                </a:moveTo>
                <a:cubicBezTo>
                  <a:pt x="19485" y="15440"/>
                  <a:pt x="19465" y="15491"/>
                  <a:pt x="19473" y="15554"/>
                </a:cubicBezTo>
                <a:cubicBezTo>
                  <a:pt x="19482" y="15617"/>
                  <a:pt x="19517" y="15668"/>
                  <a:pt x="19551" y="15668"/>
                </a:cubicBezTo>
                <a:cubicBezTo>
                  <a:pt x="19585" y="15667"/>
                  <a:pt x="19605" y="15616"/>
                  <a:pt x="19596" y="15553"/>
                </a:cubicBezTo>
                <a:cubicBezTo>
                  <a:pt x="19587" y="15490"/>
                  <a:pt x="19552" y="15440"/>
                  <a:pt x="19519" y="15440"/>
                </a:cubicBezTo>
                <a:close/>
                <a:moveTo>
                  <a:pt x="19714" y="15440"/>
                </a:moveTo>
                <a:cubicBezTo>
                  <a:pt x="19680" y="15440"/>
                  <a:pt x="19660" y="15491"/>
                  <a:pt x="19670" y="15554"/>
                </a:cubicBezTo>
                <a:cubicBezTo>
                  <a:pt x="19679" y="15617"/>
                  <a:pt x="19713" y="15668"/>
                  <a:pt x="19747" y="15668"/>
                </a:cubicBezTo>
                <a:cubicBezTo>
                  <a:pt x="19781" y="15667"/>
                  <a:pt x="19801" y="15616"/>
                  <a:pt x="19792" y="15553"/>
                </a:cubicBezTo>
                <a:cubicBezTo>
                  <a:pt x="19783" y="15490"/>
                  <a:pt x="19748" y="15439"/>
                  <a:pt x="19714" y="15440"/>
                </a:cubicBezTo>
                <a:close/>
                <a:moveTo>
                  <a:pt x="19870" y="15440"/>
                </a:moveTo>
                <a:cubicBezTo>
                  <a:pt x="19836" y="15440"/>
                  <a:pt x="19817" y="15491"/>
                  <a:pt x="19826" y="15554"/>
                </a:cubicBezTo>
                <a:cubicBezTo>
                  <a:pt x="19835" y="15617"/>
                  <a:pt x="19870" y="15668"/>
                  <a:pt x="19904" y="15668"/>
                </a:cubicBezTo>
                <a:cubicBezTo>
                  <a:pt x="19937" y="15667"/>
                  <a:pt x="19958" y="15616"/>
                  <a:pt x="19948" y="15553"/>
                </a:cubicBezTo>
                <a:cubicBezTo>
                  <a:pt x="19939" y="15490"/>
                  <a:pt x="19904" y="15439"/>
                  <a:pt x="19870" y="15440"/>
                </a:cubicBezTo>
                <a:close/>
                <a:moveTo>
                  <a:pt x="10616" y="15490"/>
                </a:moveTo>
                <a:cubicBezTo>
                  <a:pt x="10582" y="15490"/>
                  <a:pt x="10556" y="15540"/>
                  <a:pt x="10557" y="15603"/>
                </a:cubicBezTo>
                <a:cubicBezTo>
                  <a:pt x="10558" y="15666"/>
                  <a:pt x="10586" y="15716"/>
                  <a:pt x="10620" y="15716"/>
                </a:cubicBezTo>
                <a:cubicBezTo>
                  <a:pt x="10654" y="15716"/>
                  <a:pt x="10680" y="15666"/>
                  <a:pt x="10679" y="15603"/>
                </a:cubicBezTo>
                <a:cubicBezTo>
                  <a:pt x="10678" y="15541"/>
                  <a:pt x="10650" y="15490"/>
                  <a:pt x="10616" y="15490"/>
                </a:cubicBezTo>
                <a:close/>
                <a:moveTo>
                  <a:pt x="10792" y="15490"/>
                </a:moveTo>
                <a:cubicBezTo>
                  <a:pt x="10758" y="15490"/>
                  <a:pt x="10732" y="15540"/>
                  <a:pt x="10733" y="15603"/>
                </a:cubicBezTo>
                <a:cubicBezTo>
                  <a:pt x="10734" y="15666"/>
                  <a:pt x="10762" y="15717"/>
                  <a:pt x="10796" y="15716"/>
                </a:cubicBezTo>
                <a:cubicBezTo>
                  <a:pt x="10830" y="15716"/>
                  <a:pt x="10856" y="15666"/>
                  <a:pt x="10855" y="15603"/>
                </a:cubicBezTo>
                <a:cubicBezTo>
                  <a:pt x="10854" y="15540"/>
                  <a:pt x="10826" y="15490"/>
                  <a:pt x="10792" y="15490"/>
                </a:cubicBezTo>
                <a:close/>
                <a:moveTo>
                  <a:pt x="10967" y="15490"/>
                </a:moveTo>
                <a:cubicBezTo>
                  <a:pt x="10934" y="15490"/>
                  <a:pt x="10907" y="15540"/>
                  <a:pt x="10909" y="15603"/>
                </a:cubicBezTo>
                <a:cubicBezTo>
                  <a:pt x="10910" y="15666"/>
                  <a:pt x="10938" y="15716"/>
                  <a:pt x="10972" y="15716"/>
                </a:cubicBezTo>
                <a:cubicBezTo>
                  <a:pt x="11006" y="15716"/>
                  <a:pt x="11032" y="15666"/>
                  <a:pt x="11031" y="15603"/>
                </a:cubicBezTo>
                <a:cubicBezTo>
                  <a:pt x="11030" y="15540"/>
                  <a:pt x="11001" y="15490"/>
                  <a:pt x="10967" y="15490"/>
                </a:cubicBezTo>
                <a:close/>
                <a:moveTo>
                  <a:pt x="11143" y="15490"/>
                </a:moveTo>
                <a:cubicBezTo>
                  <a:pt x="11110" y="15490"/>
                  <a:pt x="11083" y="15540"/>
                  <a:pt x="11085" y="15603"/>
                </a:cubicBezTo>
                <a:cubicBezTo>
                  <a:pt x="11086" y="15666"/>
                  <a:pt x="11115" y="15717"/>
                  <a:pt x="11149" y="15716"/>
                </a:cubicBezTo>
                <a:cubicBezTo>
                  <a:pt x="11183" y="15716"/>
                  <a:pt x="11208" y="15666"/>
                  <a:pt x="11207" y="15603"/>
                </a:cubicBezTo>
                <a:cubicBezTo>
                  <a:pt x="11205" y="15540"/>
                  <a:pt x="11177" y="15490"/>
                  <a:pt x="11143" y="15490"/>
                </a:cubicBezTo>
                <a:close/>
                <a:moveTo>
                  <a:pt x="11846" y="15490"/>
                </a:moveTo>
                <a:cubicBezTo>
                  <a:pt x="11812" y="15490"/>
                  <a:pt x="11786" y="15540"/>
                  <a:pt x="11788" y="15603"/>
                </a:cubicBezTo>
                <a:cubicBezTo>
                  <a:pt x="11790" y="15666"/>
                  <a:pt x="11820" y="15717"/>
                  <a:pt x="11854" y="15716"/>
                </a:cubicBezTo>
                <a:cubicBezTo>
                  <a:pt x="11888" y="15716"/>
                  <a:pt x="11913" y="15666"/>
                  <a:pt x="11911" y="15603"/>
                </a:cubicBezTo>
                <a:cubicBezTo>
                  <a:pt x="11909" y="15540"/>
                  <a:pt x="11880" y="15490"/>
                  <a:pt x="11846" y="15490"/>
                </a:cubicBezTo>
                <a:close/>
                <a:moveTo>
                  <a:pt x="12022" y="15490"/>
                </a:moveTo>
                <a:cubicBezTo>
                  <a:pt x="11988" y="15490"/>
                  <a:pt x="11962" y="15540"/>
                  <a:pt x="11964" y="15603"/>
                </a:cubicBezTo>
                <a:cubicBezTo>
                  <a:pt x="11967" y="15666"/>
                  <a:pt x="11996" y="15717"/>
                  <a:pt x="12030" y="15716"/>
                </a:cubicBezTo>
                <a:cubicBezTo>
                  <a:pt x="12064" y="15716"/>
                  <a:pt x="12089" y="15666"/>
                  <a:pt x="12087" y="15603"/>
                </a:cubicBezTo>
                <a:cubicBezTo>
                  <a:pt x="12084" y="15540"/>
                  <a:pt x="12055" y="15490"/>
                  <a:pt x="12022" y="15490"/>
                </a:cubicBezTo>
                <a:close/>
                <a:moveTo>
                  <a:pt x="12197" y="15490"/>
                </a:moveTo>
                <a:cubicBezTo>
                  <a:pt x="12163" y="15490"/>
                  <a:pt x="12138" y="15541"/>
                  <a:pt x="12140" y="15603"/>
                </a:cubicBezTo>
                <a:cubicBezTo>
                  <a:pt x="12143" y="15666"/>
                  <a:pt x="12173" y="15716"/>
                  <a:pt x="12206" y="15716"/>
                </a:cubicBezTo>
                <a:cubicBezTo>
                  <a:pt x="12240" y="15716"/>
                  <a:pt x="12265" y="15666"/>
                  <a:pt x="12263" y="15603"/>
                </a:cubicBezTo>
                <a:cubicBezTo>
                  <a:pt x="12260" y="15541"/>
                  <a:pt x="12231" y="15490"/>
                  <a:pt x="12197" y="15490"/>
                </a:cubicBezTo>
                <a:close/>
                <a:moveTo>
                  <a:pt x="2771" y="15540"/>
                </a:moveTo>
                <a:cubicBezTo>
                  <a:pt x="2737" y="15540"/>
                  <a:pt x="2705" y="15591"/>
                  <a:pt x="2699" y="15653"/>
                </a:cubicBezTo>
                <a:cubicBezTo>
                  <a:pt x="2693" y="15715"/>
                  <a:pt x="2715" y="15765"/>
                  <a:pt x="2749" y="15765"/>
                </a:cubicBezTo>
                <a:cubicBezTo>
                  <a:pt x="2783" y="15765"/>
                  <a:pt x="2815" y="15714"/>
                  <a:pt x="2821" y="15652"/>
                </a:cubicBezTo>
                <a:cubicBezTo>
                  <a:pt x="2827" y="15590"/>
                  <a:pt x="2805" y="15540"/>
                  <a:pt x="2771" y="15540"/>
                </a:cubicBezTo>
                <a:close/>
                <a:moveTo>
                  <a:pt x="2946" y="15540"/>
                </a:moveTo>
                <a:cubicBezTo>
                  <a:pt x="2913" y="15540"/>
                  <a:pt x="2881" y="15591"/>
                  <a:pt x="2875" y="15653"/>
                </a:cubicBezTo>
                <a:cubicBezTo>
                  <a:pt x="2869" y="15715"/>
                  <a:pt x="2891" y="15765"/>
                  <a:pt x="2925" y="15765"/>
                </a:cubicBezTo>
                <a:cubicBezTo>
                  <a:pt x="2959" y="15765"/>
                  <a:pt x="2991" y="15714"/>
                  <a:pt x="2997" y="15652"/>
                </a:cubicBezTo>
                <a:cubicBezTo>
                  <a:pt x="3003" y="15590"/>
                  <a:pt x="2980" y="15540"/>
                  <a:pt x="2946" y="15540"/>
                </a:cubicBezTo>
                <a:close/>
                <a:moveTo>
                  <a:pt x="3122" y="15540"/>
                </a:moveTo>
                <a:cubicBezTo>
                  <a:pt x="3089" y="15540"/>
                  <a:pt x="3056" y="15591"/>
                  <a:pt x="3050" y="15653"/>
                </a:cubicBezTo>
                <a:cubicBezTo>
                  <a:pt x="3044" y="15715"/>
                  <a:pt x="3067" y="15765"/>
                  <a:pt x="3101" y="15765"/>
                </a:cubicBezTo>
                <a:cubicBezTo>
                  <a:pt x="3135" y="15765"/>
                  <a:pt x="3167" y="15714"/>
                  <a:pt x="3173" y="15652"/>
                </a:cubicBezTo>
                <a:cubicBezTo>
                  <a:pt x="3179" y="15589"/>
                  <a:pt x="3156" y="15540"/>
                  <a:pt x="3122" y="15540"/>
                </a:cubicBezTo>
                <a:close/>
                <a:moveTo>
                  <a:pt x="3298" y="15540"/>
                </a:moveTo>
                <a:cubicBezTo>
                  <a:pt x="3264" y="15540"/>
                  <a:pt x="3232" y="15591"/>
                  <a:pt x="3226" y="15653"/>
                </a:cubicBezTo>
                <a:cubicBezTo>
                  <a:pt x="3220" y="15715"/>
                  <a:pt x="3244" y="15765"/>
                  <a:pt x="3277" y="15765"/>
                </a:cubicBezTo>
                <a:cubicBezTo>
                  <a:pt x="3311" y="15765"/>
                  <a:pt x="3343" y="15714"/>
                  <a:pt x="3349" y="15652"/>
                </a:cubicBezTo>
                <a:cubicBezTo>
                  <a:pt x="3354" y="15590"/>
                  <a:pt x="3331" y="15540"/>
                  <a:pt x="3298" y="15540"/>
                </a:cubicBezTo>
                <a:close/>
                <a:moveTo>
                  <a:pt x="3473" y="15540"/>
                </a:moveTo>
                <a:cubicBezTo>
                  <a:pt x="3439" y="15540"/>
                  <a:pt x="3408" y="15591"/>
                  <a:pt x="3402" y="15653"/>
                </a:cubicBezTo>
                <a:cubicBezTo>
                  <a:pt x="3397" y="15715"/>
                  <a:pt x="3420" y="15765"/>
                  <a:pt x="3453" y="15765"/>
                </a:cubicBezTo>
                <a:cubicBezTo>
                  <a:pt x="3487" y="15765"/>
                  <a:pt x="3519" y="15714"/>
                  <a:pt x="3524" y="15652"/>
                </a:cubicBezTo>
                <a:cubicBezTo>
                  <a:pt x="3530" y="15589"/>
                  <a:pt x="3507" y="15540"/>
                  <a:pt x="3473" y="15540"/>
                </a:cubicBezTo>
                <a:close/>
                <a:moveTo>
                  <a:pt x="3649" y="15540"/>
                </a:moveTo>
                <a:cubicBezTo>
                  <a:pt x="3615" y="15540"/>
                  <a:pt x="3583" y="15591"/>
                  <a:pt x="3578" y="15653"/>
                </a:cubicBezTo>
                <a:cubicBezTo>
                  <a:pt x="3573" y="15715"/>
                  <a:pt x="3596" y="15765"/>
                  <a:pt x="3630" y="15765"/>
                </a:cubicBezTo>
                <a:cubicBezTo>
                  <a:pt x="3664" y="15765"/>
                  <a:pt x="3695" y="15714"/>
                  <a:pt x="3700" y="15652"/>
                </a:cubicBezTo>
                <a:cubicBezTo>
                  <a:pt x="3705" y="15589"/>
                  <a:pt x="3683" y="15540"/>
                  <a:pt x="3649" y="15540"/>
                </a:cubicBezTo>
                <a:close/>
                <a:moveTo>
                  <a:pt x="3824" y="15540"/>
                </a:moveTo>
                <a:cubicBezTo>
                  <a:pt x="3791" y="15540"/>
                  <a:pt x="3759" y="15591"/>
                  <a:pt x="3754" y="15653"/>
                </a:cubicBezTo>
                <a:cubicBezTo>
                  <a:pt x="3749" y="15715"/>
                  <a:pt x="3772" y="15765"/>
                  <a:pt x="3806" y="15765"/>
                </a:cubicBezTo>
                <a:cubicBezTo>
                  <a:pt x="3840" y="15765"/>
                  <a:pt x="3871" y="15714"/>
                  <a:pt x="3876" y="15652"/>
                </a:cubicBezTo>
                <a:cubicBezTo>
                  <a:pt x="3881" y="15589"/>
                  <a:pt x="3858" y="15540"/>
                  <a:pt x="3824" y="15540"/>
                </a:cubicBezTo>
                <a:close/>
                <a:moveTo>
                  <a:pt x="3981" y="15540"/>
                </a:moveTo>
                <a:cubicBezTo>
                  <a:pt x="3947" y="15540"/>
                  <a:pt x="3915" y="15591"/>
                  <a:pt x="3910" y="15653"/>
                </a:cubicBezTo>
                <a:cubicBezTo>
                  <a:pt x="3905" y="15715"/>
                  <a:pt x="3928" y="15765"/>
                  <a:pt x="3962" y="15765"/>
                </a:cubicBezTo>
                <a:cubicBezTo>
                  <a:pt x="3996" y="15765"/>
                  <a:pt x="4028" y="15714"/>
                  <a:pt x="4033" y="15652"/>
                </a:cubicBezTo>
                <a:cubicBezTo>
                  <a:pt x="4037" y="15589"/>
                  <a:pt x="4014" y="15540"/>
                  <a:pt x="3981" y="15540"/>
                </a:cubicBezTo>
                <a:close/>
                <a:moveTo>
                  <a:pt x="4175" y="15540"/>
                </a:moveTo>
                <a:cubicBezTo>
                  <a:pt x="4142" y="15540"/>
                  <a:pt x="4111" y="15591"/>
                  <a:pt x="4106" y="15653"/>
                </a:cubicBezTo>
                <a:cubicBezTo>
                  <a:pt x="4101" y="15715"/>
                  <a:pt x="4125" y="15765"/>
                  <a:pt x="4158" y="15765"/>
                </a:cubicBezTo>
                <a:cubicBezTo>
                  <a:pt x="4192" y="15765"/>
                  <a:pt x="4223" y="15714"/>
                  <a:pt x="4228" y="15652"/>
                </a:cubicBezTo>
                <a:cubicBezTo>
                  <a:pt x="4233" y="15589"/>
                  <a:pt x="4209" y="15540"/>
                  <a:pt x="4175" y="15540"/>
                </a:cubicBezTo>
                <a:close/>
                <a:moveTo>
                  <a:pt x="4332" y="15540"/>
                </a:moveTo>
                <a:cubicBezTo>
                  <a:pt x="4298" y="15540"/>
                  <a:pt x="4267" y="15591"/>
                  <a:pt x="4262" y="15653"/>
                </a:cubicBezTo>
                <a:cubicBezTo>
                  <a:pt x="4258" y="15715"/>
                  <a:pt x="4281" y="15765"/>
                  <a:pt x="4315" y="15765"/>
                </a:cubicBezTo>
                <a:cubicBezTo>
                  <a:pt x="4349" y="15765"/>
                  <a:pt x="4380" y="15714"/>
                  <a:pt x="4384" y="15652"/>
                </a:cubicBezTo>
                <a:cubicBezTo>
                  <a:pt x="4389" y="15589"/>
                  <a:pt x="4366" y="15540"/>
                  <a:pt x="4332" y="15540"/>
                </a:cubicBezTo>
                <a:close/>
                <a:moveTo>
                  <a:pt x="4507" y="15540"/>
                </a:moveTo>
                <a:cubicBezTo>
                  <a:pt x="4474" y="15540"/>
                  <a:pt x="4443" y="15591"/>
                  <a:pt x="4438" y="15653"/>
                </a:cubicBezTo>
                <a:cubicBezTo>
                  <a:pt x="4434" y="15715"/>
                  <a:pt x="4458" y="15765"/>
                  <a:pt x="4491" y="15765"/>
                </a:cubicBezTo>
                <a:cubicBezTo>
                  <a:pt x="4525" y="15765"/>
                  <a:pt x="4556" y="15715"/>
                  <a:pt x="4560" y="15653"/>
                </a:cubicBezTo>
                <a:cubicBezTo>
                  <a:pt x="4565" y="15591"/>
                  <a:pt x="4541" y="15540"/>
                  <a:pt x="4507" y="15540"/>
                </a:cubicBezTo>
                <a:close/>
                <a:moveTo>
                  <a:pt x="4683" y="15540"/>
                </a:moveTo>
                <a:cubicBezTo>
                  <a:pt x="4649" y="15540"/>
                  <a:pt x="4619" y="15591"/>
                  <a:pt x="4614" y="15653"/>
                </a:cubicBezTo>
                <a:cubicBezTo>
                  <a:pt x="4610" y="15715"/>
                  <a:pt x="4633" y="15765"/>
                  <a:pt x="4667" y="15765"/>
                </a:cubicBezTo>
                <a:cubicBezTo>
                  <a:pt x="4701" y="15765"/>
                  <a:pt x="4732" y="15715"/>
                  <a:pt x="4736" y="15653"/>
                </a:cubicBezTo>
                <a:cubicBezTo>
                  <a:pt x="4741" y="15591"/>
                  <a:pt x="4717" y="15540"/>
                  <a:pt x="4683" y="15540"/>
                </a:cubicBezTo>
                <a:close/>
                <a:moveTo>
                  <a:pt x="4859" y="15540"/>
                </a:moveTo>
                <a:cubicBezTo>
                  <a:pt x="4825" y="15540"/>
                  <a:pt x="4794" y="15591"/>
                  <a:pt x="4790" y="15653"/>
                </a:cubicBezTo>
                <a:cubicBezTo>
                  <a:pt x="4786" y="15715"/>
                  <a:pt x="4810" y="15765"/>
                  <a:pt x="4844" y="15765"/>
                </a:cubicBezTo>
                <a:cubicBezTo>
                  <a:pt x="4878" y="15765"/>
                  <a:pt x="4908" y="15715"/>
                  <a:pt x="4912" y="15653"/>
                </a:cubicBezTo>
                <a:cubicBezTo>
                  <a:pt x="4916" y="15591"/>
                  <a:pt x="4892" y="15540"/>
                  <a:pt x="4859" y="15540"/>
                </a:cubicBezTo>
                <a:close/>
                <a:moveTo>
                  <a:pt x="5034" y="15540"/>
                </a:moveTo>
                <a:cubicBezTo>
                  <a:pt x="5001" y="15541"/>
                  <a:pt x="4970" y="15591"/>
                  <a:pt x="4966" y="15653"/>
                </a:cubicBezTo>
                <a:cubicBezTo>
                  <a:pt x="4962" y="15715"/>
                  <a:pt x="4986" y="15765"/>
                  <a:pt x="5020" y="15765"/>
                </a:cubicBezTo>
                <a:cubicBezTo>
                  <a:pt x="5054" y="15765"/>
                  <a:pt x="5084" y="15715"/>
                  <a:pt x="5088" y="15653"/>
                </a:cubicBezTo>
                <a:cubicBezTo>
                  <a:pt x="5092" y="15591"/>
                  <a:pt x="5068" y="15540"/>
                  <a:pt x="5034" y="15540"/>
                </a:cubicBezTo>
                <a:close/>
                <a:moveTo>
                  <a:pt x="9386" y="15540"/>
                </a:moveTo>
                <a:cubicBezTo>
                  <a:pt x="9353" y="15540"/>
                  <a:pt x="9325" y="15591"/>
                  <a:pt x="9325" y="15653"/>
                </a:cubicBezTo>
                <a:cubicBezTo>
                  <a:pt x="9325" y="15716"/>
                  <a:pt x="9352" y="15767"/>
                  <a:pt x="9386" y="15767"/>
                </a:cubicBezTo>
                <a:cubicBezTo>
                  <a:pt x="9420" y="15766"/>
                  <a:pt x="9447" y="15716"/>
                  <a:pt x="9447" y="15653"/>
                </a:cubicBezTo>
                <a:cubicBezTo>
                  <a:pt x="9447" y="15591"/>
                  <a:pt x="9420" y="15540"/>
                  <a:pt x="9386" y="15540"/>
                </a:cubicBezTo>
                <a:close/>
                <a:moveTo>
                  <a:pt x="9562" y="15540"/>
                </a:moveTo>
                <a:cubicBezTo>
                  <a:pt x="9528" y="15540"/>
                  <a:pt x="9501" y="15591"/>
                  <a:pt x="9501" y="15653"/>
                </a:cubicBezTo>
                <a:cubicBezTo>
                  <a:pt x="9501" y="15716"/>
                  <a:pt x="9528" y="15767"/>
                  <a:pt x="9562" y="15767"/>
                </a:cubicBezTo>
                <a:cubicBezTo>
                  <a:pt x="9596" y="15766"/>
                  <a:pt x="9623" y="15716"/>
                  <a:pt x="9623" y="15653"/>
                </a:cubicBezTo>
                <a:cubicBezTo>
                  <a:pt x="9623" y="15591"/>
                  <a:pt x="9596" y="15540"/>
                  <a:pt x="9562" y="15540"/>
                </a:cubicBezTo>
                <a:close/>
                <a:moveTo>
                  <a:pt x="9737" y="15540"/>
                </a:moveTo>
                <a:cubicBezTo>
                  <a:pt x="9704" y="15540"/>
                  <a:pt x="9677" y="15591"/>
                  <a:pt x="9677" y="15653"/>
                </a:cubicBezTo>
                <a:cubicBezTo>
                  <a:pt x="9677" y="15716"/>
                  <a:pt x="9705" y="15767"/>
                  <a:pt x="9739" y="15767"/>
                </a:cubicBezTo>
                <a:cubicBezTo>
                  <a:pt x="9773" y="15766"/>
                  <a:pt x="9799" y="15716"/>
                  <a:pt x="9799" y="15653"/>
                </a:cubicBezTo>
                <a:cubicBezTo>
                  <a:pt x="9799" y="15591"/>
                  <a:pt x="9771" y="15540"/>
                  <a:pt x="9737" y="15540"/>
                </a:cubicBezTo>
                <a:close/>
                <a:moveTo>
                  <a:pt x="9913" y="15540"/>
                </a:moveTo>
                <a:cubicBezTo>
                  <a:pt x="9880" y="15540"/>
                  <a:pt x="9853" y="15591"/>
                  <a:pt x="9853" y="15653"/>
                </a:cubicBezTo>
                <a:cubicBezTo>
                  <a:pt x="9853" y="15716"/>
                  <a:pt x="9881" y="15767"/>
                  <a:pt x="9915" y="15767"/>
                </a:cubicBezTo>
                <a:cubicBezTo>
                  <a:pt x="9948" y="15766"/>
                  <a:pt x="9976" y="15716"/>
                  <a:pt x="9975" y="15653"/>
                </a:cubicBezTo>
                <a:cubicBezTo>
                  <a:pt x="9975" y="15591"/>
                  <a:pt x="9947" y="15540"/>
                  <a:pt x="9913" y="15540"/>
                </a:cubicBezTo>
                <a:close/>
                <a:moveTo>
                  <a:pt x="10089" y="15540"/>
                </a:moveTo>
                <a:cubicBezTo>
                  <a:pt x="10056" y="15540"/>
                  <a:pt x="10028" y="15591"/>
                  <a:pt x="10029" y="15653"/>
                </a:cubicBezTo>
                <a:cubicBezTo>
                  <a:pt x="10029" y="15716"/>
                  <a:pt x="10057" y="15767"/>
                  <a:pt x="10091" y="15767"/>
                </a:cubicBezTo>
                <a:cubicBezTo>
                  <a:pt x="10125" y="15766"/>
                  <a:pt x="10152" y="15716"/>
                  <a:pt x="10151" y="15653"/>
                </a:cubicBezTo>
                <a:cubicBezTo>
                  <a:pt x="10150" y="15591"/>
                  <a:pt x="10123" y="15540"/>
                  <a:pt x="10089" y="15540"/>
                </a:cubicBezTo>
                <a:close/>
                <a:moveTo>
                  <a:pt x="10265" y="15540"/>
                </a:moveTo>
                <a:cubicBezTo>
                  <a:pt x="10231" y="15540"/>
                  <a:pt x="10204" y="15591"/>
                  <a:pt x="10205" y="15653"/>
                </a:cubicBezTo>
                <a:cubicBezTo>
                  <a:pt x="10205" y="15716"/>
                  <a:pt x="10233" y="15767"/>
                  <a:pt x="10267" y="15767"/>
                </a:cubicBezTo>
                <a:cubicBezTo>
                  <a:pt x="10301" y="15766"/>
                  <a:pt x="10328" y="15716"/>
                  <a:pt x="10327" y="15653"/>
                </a:cubicBezTo>
                <a:cubicBezTo>
                  <a:pt x="10326" y="15591"/>
                  <a:pt x="10298" y="15540"/>
                  <a:pt x="10265" y="15540"/>
                </a:cubicBezTo>
                <a:close/>
                <a:moveTo>
                  <a:pt x="10441" y="15540"/>
                </a:moveTo>
                <a:cubicBezTo>
                  <a:pt x="10407" y="15540"/>
                  <a:pt x="10380" y="15591"/>
                  <a:pt x="10381" y="15653"/>
                </a:cubicBezTo>
                <a:cubicBezTo>
                  <a:pt x="10382" y="15716"/>
                  <a:pt x="10410" y="15767"/>
                  <a:pt x="10444" y="15767"/>
                </a:cubicBezTo>
                <a:cubicBezTo>
                  <a:pt x="10478" y="15766"/>
                  <a:pt x="10504" y="15716"/>
                  <a:pt x="10503" y="15653"/>
                </a:cubicBezTo>
                <a:cubicBezTo>
                  <a:pt x="10502" y="15591"/>
                  <a:pt x="10474" y="15540"/>
                  <a:pt x="10441" y="15540"/>
                </a:cubicBezTo>
                <a:close/>
                <a:moveTo>
                  <a:pt x="12022" y="15792"/>
                </a:moveTo>
                <a:cubicBezTo>
                  <a:pt x="11988" y="15792"/>
                  <a:pt x="11962" y="15842"/>
                  <a:pt x="11964" y="15905"/>
                </a:cubicBezTo>
                <a:cubicBezTo>
                  <a:pt x="11967" y="15968"/>
                  <a:pt x="11996" y="16018"/>
                  <a:pt x="12030" y="16018"/>
                </a:cubicBezTo>
                <a:cubicBezTo>
                  <a:pt x="12064" y="16018"/>
                  <a:pt x="12089" y="15968"/>
                  <a:pt x="12087" y="15905"/>
                </a:cubicBezTo>
                <a:cubicBezTo>
                  <a:pt x="12085" y="15842"/>
                  <a:pt x="12056" y="15792"/>
                  <a:pt x="12022" y="15792"/>
                </a:cubicBezTo>
                <a:close/>
                <a:moveTo>
                  <a:pt x="17801" y="15792"/>
                </a:moveTo>
                <a:cubicBezTo>
                  <a:pt x="17767" y="15792"/>
                  <a:pt x="17745" y="15843"/>
                  <a:pt x="17752" y="15906"/>
                </a:cubicBezTo>
                <a:cubicBezTo>
                  <a:pt x="17760" y="15969"/>
                  <a:pt x="17794" y="16020"/>
                  <a:pt x="17828" y="16020"/>
                </a:cubicBezTo>
                <a:cubicBezTo>
                  <a:pt x="17862" y="16019"/>
                  <a:pt x="17883" y="15968"/>
                  <a:pt x="17876" y="15905"/>
                </a:cubicBezTo>
                <a:cubicBezTo>
                  <a:pt x="17868" y="15842"/>
                  <a:pt x="17835" y="15792"/>
                  <a:pt x="17801" y="15792"/>
                </a:cubicBezTo>
                <a:close/>
                <a:moveTo>
                  <a:pt x="17977" y="15792"/>
                </a:moveTo>
                <a:cubicBezTo>
                  <a:pt x="17943" y="15792"/>
                  <a:pt x="17921" y="15843"/>
                  <a:pt x="17928" y="15906"/>
                </a:cubicBezTo>
                <a:cubicBezTo>
                  <a:pt x="17936" y="15969"/>
                  <a:pt x="17970" y="16020"/>
                  <a:pt x="18004" y="16020"/>
                </a:cubicBezTo>
                <a:cubicBezTo>
                  <a:pt x="18038" y="16019"/>
                  <a:pt x="18059" y="15968"/>
                  <a:pt x="18052" y="15905"/>
                </a:cubicBezTo>
                <a:cubicBezTo>
                  <a:pt x="18044" y="15842"/>
                  <a:pt x="18011" y="15791"/>
                  <a:pt x="17977" y="15792"/>
                </a:cubicBezTo>
                <a:close/>
                <a:moveTo>
                  <a:pt x="18172" y="15792"/>
                </a:moveTo>
                <a:cubicBezTo>
                  <a:pt x="18138" y="15792"/>
                  <a:pt x="18117" y="15843"/>
                  <a:pt x="18125" y="15906"/>
                </a:cubicBezTo>
                <a:cubicBezTo>
                  <a:pt x="18132" y="15969"/>
                  <a:pt x="18166" y="16020"/>
                  <a:pt x="18200" y="16020"/>
                </a:cubicBezTo>
                <a:cubicBezTo>
                  <a:pt x="18234" y="16020"/>
                  <a:pt x="18255" y="15968"/>
                  <a:pt x="18247" y="15905"/>
                </a:cubicBezTo>
                <a:cubicBezTo>
                  <a:pt x="18239" y="15842"/>
                  <a:pt x="18205" y="15792"/>
                  <a:pt x="18172" y="15792"/>
                </a:cubicBezTo>
                <a:close/>
                <a:moveTo>
                  <a:pt x="18328" y="15792"/>
                </a:moveTo>
                <a:cubicBezTo>
                  <a:pt x="18294" y="15792"/>
                  <a:pt x="18273" y="15843"/>
                  <a:pt x="18281" y="15906"/>
                </a:cubicBezTo>
                <a:cubicBezTo>
                  <a:pt x="18289" y="15969"/>
                  <a:pt x="18323" y="16020"/>
                  <a:pt x="18357" y="16020"/>
                </a:cubicBezTo>
                <a:cubicBezTo>
                  <a:pt x="18391" y="16019"/>
                  <a:pt x="18412" y="15968"/>
                  <a:pt x="18404" y="15905"/>
                </a:cubicBezTo>
                <a:cubicBezTo>
                  <a:pt x="18396" y="15842"/>
                  <a:pt x="18362" y="15792"/>
                  <a:pt x="18328" y="15792"/>
                </a:cubicBezTo>
                <a:close/>
                <a:moveTo>
                  <a:pt x="18523" y="15792"/>
                </a:moveTo>
                <a:cubicBezTo>
                  <a:pt x="18490" y="15792"/>
                  <a:pt x="18468" y="15843"/>
                  <a:pt x="18476" y="15906"/>
                </a:cubicBezTo>
                <a:cubicBezTo>
                  <a:pt x="18484" y="15969"/>
                  <a:pt x="18518" y="16020"/>
                  <a:pt x="18552" y="16020"/>
                </a:cubicBezTo>
                <a:cubicBezTo>
                  <a:pt x="18586" y="16019"/>
                  <a:pt x="18607" y="15968"/>
                  <a:pt x="18599" y="15905"/>
                </a:cubicBezTo>
                <a:cubicBezTo>
                  <a:pt x="18591" y="15842"/>
                  <a:pt x="18557" y="15791"/>
                  <a:pt x="18523" y="15792"/>
                </a:cubicBezTo>
                <a:close/>
                <a:moveTo>
                  <a:pt x="18679" y="15792"/>
                </a:moveTo>
                <a:cubicBezTo>
                  <a:pt x="18645" y="15792"/>
                  <a:pt x="18625" y="15844"/>
                  <a:pt x="18633" y="15906"/>
                </a:cubicBezTo>
                <a:cubicBezTo>
                  <a:pt x="18641" y="15969"/>
                  <a:pt x="18675" y="16020"/>
                  <a:pt x="18709" y="16020"/>
                </a:cubicBezTo>
                <a:cubicBezTo>
                  <a:pt x="18743" y="16019"/>
                  <a:pt x="18764" y="15968"/>
                  <a:pt x="18756" y="15905"/>
                </a:cubicBezTo>
                <a:cubicBezTo>
                  <a:pt x="18747" y="15842"/>
                  <a:pt x="18713" y="15792"/>
                  <a:pt x="18679" y="15792"/>
                </a:cubicBezTo>
                <a:close/>
                <a:moveTo>
                  <a:pt x="18855" y="15792"/>
                </a:moveTo>
                <a:cubicBezTo>
                  <a:pt x="18821" y="15792"/>
                  <a:pt x="18800" y="15843"/>
                  <a:pt x="18809" y="15906"/>
                </a:cubicBezTo>
                <a:cubicBezTo>
                  <a:pt x="18817" y="15969"/>
                  <a:pt x="18851" y="16020"/>
                  <a:pt x="18885" y="16020"/>
                </a:cubicBezTo>
                <a:cubicBezTo>
                  <a:pt x="18919" y="16019"/>
                  <a:pt x="18940" y="15968"/>
                  <a:pt x="18932" y="15905"/>
                </a:cubicBezTo>
                <a:cubicBezTo>
                  <a:pt x="18923" y="15842"/>
                  <a:pt x="18889" y="15791"/>
                  <a:pt x="18855" y="15792"/>
                </a:cubicBezTo>
                <a:close/>
                <a:moveTo>
                  <a:pt x="19031" y="15792"/>
                </a:moveTo>
                <a:cubicBezTo>
                  <a:pt x="18997" y="15792"/>
                  <a:pt x="18976" y="15843"/>
                  <a:pt x="18985" y="15906"/>
                </a:cubicBezTo>
                <a:cubicBezTo>
                  <a:pt x="18993" y="15969"/>
                  <a:pt x="19028" y="16020"/>
                  <a:pt x="19062" y="16020"/>
                </a:cubicBezTo>
                <a:cubicBezTo>
                  <a:pt x="19096" y="16019"/>
                  <a:pt x="19116" y="15968"/>
                  <a:pt x="19108" y="15905"/>
                </a:cubicBezTo>
                <a:cubicBezTo>
                  <a:pt x="19099" y="15842"/>
                  <a:pt x="19064" y="15792"/>
                  <a:pt x="19031" y="15792"/>
                </a:cubicBezTo>
                <a:close/>
                <a:moveTo>
                  <a:pt x="19207" y="15792"/>
                </a:moveTo>
                <a:cubicBezTo>
                  <a:pt x="19173" y="15792"/>
                  <a:pt x="19152" y="15843"/>
                  <a:pt x="19161" y="15906"/>
                </a:cubicBezTo>
                <a:cubicBezTo>
                  <a:pt x="19169" y="15969"/>
                  <a:pt x="19204" y="16020"/>
                  <a:pt x="19238" y="16020"/>
                </a:cubicBezTo>
                <a:cubicBezTo>
                  <a:pt x="19272" y="16019"/>
                  <a:pt x="19292" y="15968"/>
                  <a:pt x="19283" y="15905"/>
                </a:cubicBezTo>
                <a:cubicBezTo>
                  <a:pt x="19275" y="15842"/>
                  <a:pt x="19240" y="15792"/>
                  <a:pt x="19207" y="15792"/>
                </a:cubicBezTo>
                <a:close/>
                <a:moveTo>
                  <a:pt x="19382" y="15792"/>
                </a:moveTo>
                <a:cubicBezTo>
                  <a:pt x="19349" y="15792"/>
                  <a:pt x="19328" y="15843"/>
                  <a:pt x="19337" y="15906"/>
                </a:cubicBezTo>
                <a:cubicBezTo>
                  <a:pt x="19345" y="15969"/>
                  <a:pt x="19380" y="16020"/>
                  <a:pt x="19414" y="16020"/>
                </a:cubicBezTo>
                <a:cubicBezTo>
                  <a:pt x="19448" y="16019"/>
                  <a:pt x="19469" y="15968"/>
                  <a:pt x="19460" y="15905"/>
                </a:cubicBezTo>
                <a:cubicBezTo>
                  <a:pt x="19451" y="15842"/>
                  <a:pt x="19416" y="15792"/>
                  <a:pt x="19382" y="15792"/>
                </a:cubicBezTo>
                <a:close/>
                <a:moveTo>
                  <a:pt x="19558" y="15792"/>
                </a:moveTo>
                <a:cubicBezTo>
                  <a:pt x="19524" y="15792"/>
                  <a:pt x="19504" y="15843"/>
                  <a:pt x="19513" y="15906"/>
                </a:cubicBezTo>
                <a:cubicBezTo>
                  <a:pt x="19522" y="15969"/>
                  <a:pt x="19557" y="16020"/>
                  <a:pt x="19591" y="16020"/>
                </a:cubicBezTo>
                <a:cubicBezTo>
                  <a:pt x="19625" y="16019"/>
                  <a:pt x="19645" y="15968"/>
                  <a:pt x="19636" y="15905"/>
                </a:cubicBezTo>
                <a:cubicBezTo>
                  <a:pt x="19627" y="15842"/>
                  <a:pt x="19592" y="15792"/>
                  <a:pt x="19558" y="15792"/>
                </a:cubicBezTo>
                <a:close/>
                <a:moveTo>
                  <a:pt x="19753" y="15792"/>
                </a:moveTo>
                <a:cubicBezTo>
                  <a:pt x="19719" y="15792"/>
                  <a:pt x="19700" y="15843"/>
                  <a:pt x="19709" y="15906"/>
                </a:cubicBezTo>
                <a:cubicBezTo>
                  <a:pt x="19718" y="15969"/>
                  <a:pt x="19752" y="16020"/>
                  <a:pt x="19786" y="16020"/>
                </a:cubicBezTo>
                <a:cubicBezTo>
                  <a:pt x="19820" y="16020"/>
                  <a:pt x="19841" y="15968"/>
                  <a:pt x="19831" y="15905"/>
                </a:cubicBezTo>
                <a:cubicBezTo>
                  <a:pt x="19822" y="15842"/>
                  <a:pt x="19787" y="15792"/>
                  <a:pt x="19753" y="15792"/>
                </a:cubicBezTo>
                <a:close/>
                <a:moveTo>
                  <a:pt x="19929" y="15792"/>
                </a:moveTo>
                <a:cubicBezTo>
                  <a:pt x="19895" y="15792"/>
                  <a:pt x="19875" y="15843"/>
                  <a:pt x="19885" y="15906"/>
                </a:cubicBezTo>
                <a:cubicBezTo>
                  <a:pt x="19894" y="15969"/>
                  <a:pt x="19929" y="16020"/>
                  <a:pt x="19963" y="16020"/>
                </a:cubicBezTo>
                <a:cubicBezTo>
                  <a:pt x="19997" y="16019"/>
                  <a:pt x="20017" y="15968"/>
                  <a:pt x="20007" y="15905"/>
                </a:cubicBezTo>
                <a:cubicBezTo>
                  <a:pt x="19998" y="15842"/>
                  <a:pt x="19963" y="15792"/>
                  <a:pt x="19929" y="15792"/>
                </a:cubicBezTo>
                <a:close/>
                <a:moveTo>
                  <a:pt x="20105" y="15792"/>
                </a:moveTo>
                <a:cubicBezTo>
                  <a:pt x="20071" y="15792"/>
                  <a:pt x="20051" y="15843"/>
                  <a:pt x="20061" y="15906"/>
                </a:cubicBezTo>
                <a:cubicBezTo>
                  <a:pt x="20070" y="15969"/>
                  <a:pt x="20105" y="16020"/>
                  <a:pt x="20139" y="16020"/>
                </a:cubicBezTo>
                <a:cubicBezTo>
                  <a:pt x="20173" y="16019"/>
                  <a:pt x="20193" y="15968"/>
                  <a:pt x="20183" y="15905"/>
                </a:cubicBezTo>
                <a:cubicBezTo>
                  <a:pt x="20174" y="15842"/>
                  <a:pt x="20138" y="15792"/>
                  <a:pt x="20105" y="15792"/>
                </a:cubicBezTo>
                <a:close/>
                <a:moveTo>
                  <a:pt x="2732" y="15842"/>
                </a:moveTo>
                <a:cubicBezTo>
                  <a:pt x="2698" y="15842"/>
                  <a:pt x="2666" y="15893"/>
                  <a:pt x="2660" y="15955"/>
                </a:cubicBezTo>
                <a:cubicBezTo>
                  <a:pt x="2654" y="16017"/>
                  <a:pt x="2676" y="16067"/>
                  <a:pt x="2710" y="16067"/>
                </a:cubicBezTo>
                <a:cubicBezTo>
                  <a:pt x="2744" y="16067"/>
                  <a:pt x="2777" y="16016"/>
                  <a:pt x="2783" y="15954"/>
                </a:cubicBezTo>
                <a:cubicBezTo>
                  <a:pt x="2789" y="15892"/>
                  <a:pt x="2766" y="15842"/>
                  <a:pt x="2732" y="15842"/>
                </a:cubicBezTo>
                <a:close/>
                <a:moveTo>
                  <a:pt x="2908" y="15842"/>
                </a:moveTo>
                <a:cubicBezTo>
                  <a:pt x="2874" y="15842"/>
                  <a:pt x="2842" y="15893"/>
                  <a:pt x="2836" y="15955"/>
                </a:cubicBezTo>
                <a:cubicBezTo>
                  <a:pt x="2830" y="16017"/>
                  <a:pt x="2852" y="16067"/>
                  <a:pt x="2886" y="16067"/>
                </a:cubicBezTo>
                <a:cubicBezTo>
                  <a:pt x="2920" y="16067"/>
                  <a:pt x="2953" y="16016"/>
                  <a:pt x="2958" y="15954"/>
                </a:cubicBezTo>
                <a:cubicBezTo>
                  <a:pt x="2964" y="15891"/>
                  <a:pt x="2942" y="15842"/>
                  <a:pt x="2908" y="15842"/>
                </a:cubicBezTo>
                <a:close/>
                <a:moveTo>
                  <a:pt x="3083" y="15842"/>
                </a:moveTo>
                <a:cubicBezTo>
                  <a:pt x="3049" y="15842"/>
                  <a:pt x="3017" y="15893"/>
                  <a:pt x="3011" y="15955"/>
                </a:cubicBezTo>
                <a:cubicBezTo>
                  <a:pt x="3005" y="16017"/>
                  <a:pt x="3028" y="16067"/>
                  <a:pt x="3062" y="16067"/>
                </a:cubicBezTo>
                <a:cubicBezTo>
                  <a:pt x="3096" y="16067"/>
                  <a:pt x="3129" y="16016"/>
                  <a:pt x="3134" y="15954"/>
                </a:cubicBezTo>
                <a:cubicBezTo>
                  <a:pt x="3140" y="15891"/>
                  <a:pt x="3117" y="15842"/>
                  <a:pt x="3083" y="15842"/>
                </a:cubicBezTo>
                <a:close/>
                <a:moveTo>
                  <a:pt x="3259" y="15842"/>
                </a:moveTo>
                <a:cubicBezTo>
                  <a:pt x="3225" y="15842"/>
                  <a:pt x="3193" y="15893"/>
                  <a:pt x="3187" y="15955"/>
                </a:cubicBezTo>
                <a:cubicBezTo>
                  <a:pt x="3181" y="16017"/>
                  <a:pt x="3204" y="16067"/>
                  <a:pt x="3238" y="16067"/>
                </a:cubicBezTo>
                <a:cubicBezTo>
                  <a:pt x="3272" y="16067"/>
                  <a:pt x="3305" y="16016"/>
                  <a:pt x="3310" y="15954"/>
                </a:cubicBezTo>
                <a:cubicBezTo>
                  <a:pt x="3316" y="15891"/>
                  <a:pt x="3293" y="15842"/>
                  <a:pt x="3259" y="15842"/>
                </a:cubicBezTo>
                <a:close/>
                <a:moveTo>
                  <a:pt x="3434" y="15842"/>
                </a:moveTo>
                <a:cubicBezTo>
                  <a:pt x="3401" y="15842"/>
                  <a:pt x="3368" y="15893"/>
                  <a:pt x="3363" y="15955"/>
                </a:cubicBezTo>
                <a:cubicBezTo>
                  <a:pt x="3357" y="16017"/>
                  <a:pt x="3381" y="16067"/>
                  <a:pt x="3415" y="16067"/>
                </a:cubicBezTo>
                <a:cubicBezTo>
                  <a:pt x="3449" y="16067"/>
                  <a:pt x="3480" y="16016"/>
                  <a:pt x="3486" y="15954"/>
                </a:cubicBezTo>
                <a:cubicBezTo>
                  <a:pt x="3491" y="15891"/>
                  <a:pt x="3468" y="15842"/>
                  <a:pt x="3434" y="15842"/>
                </a:cubicBezTo>
                <a:close/>
                <a:moveTo>
                  <a:pt x="3610" y="15842"/>
                </a:moveTo>
                <a:cubicBezTo>
                  <a:pt x="3576" y="15842"/>
                  <a:pt x="3544" y="15893"/>
                  <a:pt x="3539" y="15955"/>
                </a:cubicBezTo>
                <a:cubicBezTo>
                  <a:pt x="3534" y="16017"/>
                  <a:pt x="3557" y="16067"/>
                  <a:pt x="3591" y="16067"/>
                </a:cubicBezTo>
                <a:cubicBezTo>
                  <a:pt x="3625" y="16067"/>
                  <a:pt x="3656" y="16016"/>
                  <a:pt x="3662" y="15954"/>
                </a:cubicBezTo>
                <a:cubicBezTo>
                  <a:pt x="3667" y="15891"/>
                  <a:pt x="3644" y="15842"/>
                  <a:pt x="3610" y="15842"/>
                </a:cubicBezTo>
                <a:close/>
                <a:moveTo>
                  <a:pt x="3786" y="15842"/>
                </a:moveTo>
                <a:cubicBezTo>
                  <a:pt x="3752" y="15842"/>
                  <a:pt x="3720" y="15893"/>
                  <a:pt x="3715" y="15955"/>
                </a:cubicBezTo>
                <a:cubicBezTo>
                  <a:pt x="3710" y="16017"/>
                  <a:pt x="3733" y="16067"/>
                  <a:pt x="3767" y="16067"/>
                </a:cubicBezTo>
                <a:cubicBezTo>
                  <a:pt x="3801" y="16067"/>
                  <a:pt x="3833" y="16016"/>
                  <a:pt x="3838" y="15954"/>
                </a:cubicBezTo>
                <a:cubicBezTo>
                  <a:pt x="3843" y="15891"/>
                  <a:pt x="3820" y="15842"/>
                  <a:pt x="3786" y="15842"/>
                </a:cubicBezTo>
                <a:close/>
                <a:moveTo>
                  <a:pt x="3961" y="15842"/>
                </a:moveTo>
                <a:cubicBezTo>
                  <a:pt x="3927" y="15842"/>
                  <a:pt x="3896" y="15893"/>
                  <a:pt x="3891" y="15955"/>
                </a:cubicBezTo>
                <a:cubicBezTo>
                  <a:pt x="3886" y="16017"/>
                  <a:pt x="3909" y="16067"/>
                  <a:pt x="3943" y="16067"/>
                </a:cubicBezTo>
                <a:cubicBezTo>
                  <a:pt x="3977" y="16067"/>
                  <a:pt x="4009" y="16016"/>
                  <a:pt x="4014" y="15954"/>
                </a:cubicBezTo>
                <a:cubicBezTo>
                  <a:pt x="4018" y="15891"/>
                  <a:pt x="3995" y="15842"/>
                  <a:pt x="3961" y="15842"/>
                </a:cubicBezTo>
                <a:close/>
                <a:moveTo>
                  <a:pt x="4137" y="15842"/>
                </a:moveTo>
                <a:cubicBezTo>
                  <a:pt x="4103" y="15842"/>
                  <a:pt x="4072" y="15893"/>
                  <a:pt x="4067" y="15955"/>
                </a:cubicBezTo>
                <a:cubicBezTo>
                  <a:pt x="4062" y="16017"/>
                  <a:pt x="4085" y="16067"/>
                  <a:pt x="4119" y="16067"/>
                </a:cubicBezTo>
                <a:cubicBezTo>
                  <a:pt x="4153" y="16067"/>
                  <a:pt x="4185" y="16016"/>
                  <a:pt x="4190" y="15954"/>
                </a:cubicBezTo>
                <a:cubicBezTo>
                  <a:pt x="4194" y="15891"/>
                  <a:pt x="4171" y="15842"/>
                  <a:pt x="4137" y="15842"/>
                </a:cubicBezTo>
                <a:close/>
                <a:moveTo>
                  <a:pt x="4312" y="15842"/>
                </a:moveTo>
                <a:cubicBezTo>
                  <a:pt x="4279" y="15842"/>
                  <a:pt x="4247" y="15893"/>
                  <a:pt x="4243" y="15955"/>
                </a:cubicBezTo>
                <a:cubicBezTo>
                  <a:pt x="4238" y="16017"/>
                  <a:pt x="4262" y="16067"/>
                  <a:pt x="4296" y="16067"/>
                </a:cubicBezTo>
                <a:cubicBezTo>
                  <a:pt x="4330" y="16067"/>
                  <a:pt x="4361" y="16016"/>
                  <a:pt x="4365" y="15954"/>
                </a:cubicBezTo>
                <a:cubicBezTo>
                  <a:pt x="4370" y="15891"/>
                  <a:pt x="4346" y="15842"/>
                  <a:pt x="4312" y="15842"/>
                </a:cubicBezTo>
                <a:close/>
                <a:moveTo>
                  <a:pt x="4488" y="15842"/>
                </a:moveTo>
                <a:cubicBezTo>
                  <a:pt x="4454" y="15842"/>
                  <a:pt x="4423" y="15893"/>
                  <a:pt x="4419" y="15955"/>
                </a:cubicBezTo>
                <a:cubicBezTo>
                  <a:pt x="4414" y="16017"/>
                  <a:pt x="4438" y="16067"/>
                  <a:pt x="4472" y="16067"/>
                </a:cubicBezTo>
                <a:cubicBezTo>
                  <a:pt x="4506" y="16067"/>
                  <a:pt x="4537" y="16017"/>
                  <a:pt x="4541" y="15955"/>
                </a:cubicBezTo>
                <a:cubicBezTo>
                  <a:pt x="4546" y="15893"/>
                  <a:pt x="4522" y="15842"/>
                  <a:pt x="4488" y="15842"/>
                </a:cubicBezTo>
                <a:close/>
                <a:moveTo>
                  <a:pt x="4664" y="15842"/>
                </a:moveTo>
                <a:cubicBezTo>
                  <a:pt x="4630" y="15842"/>
                  <a:pt x="4599" y="15893"/>
                  <a:pt x="4595" y="15955"/>
                </a:cubicBezTo>
                <a:cubicBezTo>
                  <a:pt x="4590" y="16017"/>
                  <a:pt x="4614" y="16067"/>
                  <a:pt x="4648" y="16067"/>
                </a:cubicBezTo>
                <a:cubicBezTo>
                  <a:pt x="4682" y="16067"/>
                  <a:pt x="4713" y="16016"/>
                  <a:pt x="4717" y="15954"/>
                </a:cubicBezTo>
                <a:cubicBezTo>
                  <a:pt x="4722" y="15891"/>
                  <a:pt x="4697" y="15842"/>
                  <a:pt x="4664" y="15842"/>
                </a:cubicBezTo>
                <a:close/>
                <a:moveTo>
                  <a:pt x="4840" y="15842"/>
                </a:moveTo>
                <a:cubicBezTo>
                  <a:pt x="4806" y="15842"/>
                  <a:pt x="4775" y="15893"/>
                  <a:pt x="4771" y="15955"/>
                </a:cubicBezTo>
                <a:cubicBezTo>
                  <a:pt x="4766" y="16017"/>
                  <a:pt x="4790" y="16067"/>
                  <a:pt x="4824" y="16067"/>
                </a:cubicBezTo>
                <a:cubicBezTo>
                  <a:pt x="4858" y="16067"/>
                  <a:pt x="4889" y="16017"/>
                  <a:pt x="4893" y="15955"/>
                </a:cubicBezTo>
                <a:cubicBezTo>
                  <a:pt x="4897" y="15893"/>
                  <a:pt x="4873" y="15842"/>
                  <a:pt x="4840" y="15842"/>
                </a:cubicBezTo>
                <a:close/>
                <a:moveTo>
                  <a:pt x="5015" y="15842"/>
                </a:moveTo>
                <a:cubicBezTo>
                  <a:pt x="4981" y="15842"/>
                  <a:pt x="4951" y="15893"/>
                  <a:pt x="4946" y="15955"/>
                </a:cubicBezTo>
                <a:cubicBezTo>
                  <a:pt x="4942" y="16017"/>
                  <a:pt x="4966" y="16067"/>
                  <a:pt x="5000" y="16067"/>
                </a:cubicBezTo>
                <a:cubicBezTo>
                  <a:pt x="5034" y="16067"/>
                  <a:pt x="5065" y="16017"/>
                  <a:pt x="5069" y="15955"/>
                </a:cubicBezTo>
                <a:cubicBezTo>
                  <a:pt x="5073" y="15893"/>
                  <a:pt x="5049" y="15842"/>
                  <a:pt x="5015" y="15842"/>
                </a:cubicBezTo>
                <a:close/>
                <a:moveTo>
                  <a:pt x="9387" y="15842"/>
                </a:moveTo>
                <a:cubicBezTo>
                  <a:pt x="9353" y="15842"/>
                  <a:pt x="9325" y="15893"/>
                  <a:pt x="9325" y="15955"/>
                </a:cubicBezTo>
                <a:cubicBezTo>
                  <a:pt x="9325" y="16018"/>
                  <a:pt x="9352" y="16068"/>
                  <a:pt x="9386" y="16068"/>
                </a:cubicBezTo>
                <a:cubicBezTo>
                  <a:pt x="9420" y="16068"/>
                  <a:pt x="9448" y="16018"/>
                  <a:pt x="9448" y="15955"/>
                </a:cubicBezTo>
                <a:cubicBezTo>
                  <a:pt x="9448" y="15893"/>
                  <a:pt x="9421" y="15842"/>
                  <a:pt x="9387" y="15842"/>
                </a:cubicBezTo>
                <a:close/>
                <a:moveTo>
                  <a:pt x="9563" y="15842"/>
                </a:moveTo>
                <a:cubicBezTo>
                  <a:pt x="9529" y="15842"/>
                  <a:pt x="9501" y="15893"/>
                  <a:pt x="9501" y="15955"/>
                </a:cubicBezTo>
                <a:cubicBezTo>
                  <a:pt x="9501" y="16018"/>
                  <a:pt x="9529" y="16068"/>
                  <a:pt x="9563" y="16068"/>
                </a:cubicBezTo>
                <a:cubicBezTo>
                  <a:pt x="9597" y="16068"/>
                  <a:pt x="9624" y="16018"/>
                  <a:pt x="9624" y="15955"/>
                </a:cubicBezTo>
                <a:cubicBezTo>
                  <a:pt x="9624" y="15893"/>
                  <a:pt x="9597" y="15842"/>
                  <a:pt x="9563" y="15842"/>
                </a:cubicBezTo>
                <a:close/>
                <a:moveTo>
                  <a:pt x="9738" y="15842"/>
                </a:moveTo>
                <a:cubicBezTo>
                  <a:pt x="9704" y="15842"/>
                  <a:pt x="9677" y="15893"/>
                  <a:pt x="9677" y="15955"/>
                </a:cubicBezTo>
                <a:cubicBezTo>
                  <a:pt x="9677" y="16017"/>
                  <a:pt x="9705" y="16068"/>
                  <a:pt x="9739" y="16068"/>
                </a:cubicBezTo>
                <a:cubicBezTo>
                  <a:pt x="9773" y="16068"/>
                  <a:pt x="9800" y="16018"/>
                  <a:pt x="9800" y="15955"/>
                </a:cubicBezTo>
                <a:cubicBezTo>
                  <a:pt x="9800" y="15893"/>
                  <a:pt x="9772" y="15842"/>
                  <a:pt x="9738" y="15842"/>
                </a:cubicBezTo>
                <a:close/>
                <a:moveTo>
                  <a:pt x="9914" y="15842"/>
                </a:moveTo>
                <a:cubicBezTo>
                  <a:pt x="9880" y="15842"/>
                  <a:pt x="9853" y="15893"/>
                  <a:pt x="9853" y="15955"/>
                </a:cubicBezTo>
                <a:cubicBezTo>
                  <a:pt x="9853" y="16018"/>
                  <a:pt x="9881" y="16068"/>
                  <a:pt x="9915" y="16068"/>
                </a:cubicBezTo>
                <a:cubicBezTo>
                  <a:pt x="9949" y="16068"/>
                  <a:pt x="9976" y="16018"/>
                  <a:pt x="9976" y="15955"/>
                </a:cubicBezTo>
                <a:cubicBezTo>
                  <a:pt x="9975" y="15893"/>
                  <a:pt x="9948" y="15842"/>
                  <a:pt x="9914" y="15842"/>
                </a:cubicBezTo>
                <a:close/>
                <a:moveTo>
                  <a:pt x="10089" y="15842"/>
                </a:moveTo>
                <a:cubicBezTo>
                  <a:pt x="10056" y="15842"/>
                  <a:pt x="10028" y="15893"/>
                  <a:pt x="10029" y="15955"/>
                </a:cubicBezTo>
                <a:cubicBezTo>
                  <a:pt x="10029" y="16018"/>
                  <a:pt x="10057" y="16069"/>
                  <a:pt x="10091" y="16068"/>
                </a:cubicBezTo>
                <a:cubicBezTo>
                  <a:pt x="10125" y="16068"/>
                  <a:pt x="10152" y="16018"/>
                  <a:pt x="10152" y="15955"/>
                </a:cubicBezTo>
                <a:cubicBezTo>
                  <a:pt x="10151" y="15893"/>
                  <a:pt x="10123" y="15842"/>
                  <a:pt x="10089" y="15842"/>
                </a:cubicBezTo>
                <a:close/>
                <a:moveTo>
                  <a:pt x="10265" y="15842"/>
                </a:moveTo>
                <a:cubicBezTo>
                  <a:pt x="10231" y="15842"/>
                  <a:pt x="10204" y="15893"/>
                  <a:pt x="10205" y="15955"/>
                </a:cubicBezTo>
                <a:cubicBezTo>
                  <a:pt x="10205" y="16018"/>
                  <a:pt x="10234" y="16069"/>
                  <a:pt x="10268" y="16068"/>
                </a:cubicBezTo>
                <a:cubicBezTo>
                  <a:pt x="10302" y="16068"/>
                  <a:pt x="10328" y="16018"/>
                  <a:pt x="10328" y="15955"/>
                </a:cubicBezTo>
                <a:cubicBezTo>
                  <a:pt x="10327" y="15893"/>
                  <a:pt x="10299" y="15842"/>
                  <a:pt x="10265" y="15842"/>
                </a:cubicBezTo>
                <a:close/>
                <a:moveTo>
                  <a:pt x="10441" y="15842"/>
                </a:moveTo>
                <a:cubicBezTo>
                  <a:pt x="10407" y="15842"/>
                  <a:pt x="10380" y="15893"/>
                  <a:pt x="10381" y="15955"/>
                </a:cubicBezTo>
                <a:cubicBezTo>
                  <a:pt x="10382" y="16018"/>
                  <a:pt x="10410" y="16068"/>
                  <a:pt x="10444" y="16068"/>
                </a:cubicBezTo>
                <a:cubicBezTo>
                  <a:pt x="10478" y="16068"/>
                  <a:pt x="10505" y="16018"/>
                  <a:pt x="10504" y="15955"/>
                </a:cubicBezTo>
                <a:cubicBezTo>
                  <a:pt x="10503" y="15893"/>
                  <a:pt x="10475" y="15842"/>
                  <a:pt x="10441" y="15842"/>
                </a:cubicBezTo>
                <a:close/>
                <a:moveTo>
                  <a:pt x="10617" y="15842"/>
                </a:moveTo>
                <a:cubicBezTo>
                  <a:pt x="10583" y="15842"/>
                  <a:pt x="10556" y="15893"/>
                  <a:pt x="10557" y="15955"/>
                </a:cubicBezTo>
                <a:cubicBezTo>
                  <a:pt x="10558" y="16018"/>
                  <a:pt x="10586" y="16069"/>
                  <a:pt x="10620" y="16068"/>
                </a:cubicBezTo>
                <a:cubicBezTo>
                  <a:pt x="10654" y="16068"/>
                  <a:pt x="10681" y="16018"/>
                  <a:pt x="10680" y="15955"/>
                </a:cubicBezTo>
                <a:cubicBezTo>
                  <a:pt x="10679" y="15893"/>
                  <a:pt x="10651" y="15842"/>
                  <a:pt x="10617" y="15842"/>
                </a:cubicBezTo>
                <a:close/>
                <a:moveTo>
                  <a:pt x="10792" y="15842"/>
                </a:moveTo>
                <a:cubicBezTo>
                  <a:pt x="10758" y="15842"/>
                  <a:pt x="10732" y="15893"/>
                  <a:pt x="10733" y="15955"/>
                </a:cubicBezTo>
                <a:cubicBezTo>
                  <a:pt x="10734" y="16018"/>
                  <a:pt x="10762" y="16068"/>
                  <a:pt x="10796" y="16068"/>
                </a:cubicBezTo>
                <a:cubicBezTo>
                  <a:pt x="10830" y="16068"/>
                  <a:pt x="10857" y="16018"/>
                  <a:pt x="10856" y="15955"/>
                </a:cubicBezTo>
                <a:cubicBezTo>
                  <a:pt x="10854" y="15893"/>
                  <a:pt x="10826" y="15842"/>
                  <a:pt x="10792" y="15842"/>
                </a:cubicBezTo>
                <a:close/>
                <a:moveTo>
                  <a:pt x="10968" y="15842"/>
                </a:moveTo>
                <a:cubicBezTo>
                  <a:pt x="10934" y="15842"/>
                  <a:pt x="10907" y="15893"/>
                  <a:pt x="10909" y="15955"/>
                </a:cubicBezTo>
                <a:cubicBezTo>
                  <a:pt x="10910" y="16018"/>
                  <a:pt x="10939" y="16069"/>
                  <a:pt x="10973" y="16068"/>
                </a:cubicBezTo>
                <a:cubicBezTo>
                  <a:pt x="11007" y="16068"/>
                  <a:pt x="11033" y="16017"/>
                  <a:pt x="11031" y="15955"/>
                </a:cubicBezTo>
                <a:cubicBezTo>
                  <a:pt x="11030" y="15893"/>
                  <a:pt x="11002" y="15842"/>
                  <a:pt x="10968" y="15842"/>
                </a:cubicBezTo>
                <a:close/>
                <a:moveTo>
                  <a:pt x="11846" y="15842"/>
                </a:moveTo>
                <a:cubicBezTo>
                  <a:pt x="11813" y="15842"/>
                  <a:pt x="11786" y="15892"/>
                  <a:pt x="11788" y="15955"/>
                </a:cubicBezTo>
                <a:cubicBezTo>
                  <a:pt x="11790" y="16018"/>
                  <a:pt x="11820" y="16069"/>
                  <a:pt x="11854" y="16068"/>
                </a:cubicBezTo>
                <a:cubicBezTo>
                  <a:pt x="11888" y="16068"/>
                  <a:pt x="11913" y="16018"/>
                  <a:pt x="11911" y="15955"/>
                </a:cubicBezTo>
                <a:cubicBezTo>
                  <a:pt x="11909" y="15892"/>
                  <a:pt x="11880" y="15842"/>
                  <a:pt x="11846" y="15842"/>
                </a:cubicBezTo>
                <a:close/>
                <a:moveTo>
                  <a:pt x="18914" y="16093"/>
                </a:moveTo>
                <a:cubicBezTo>
                  <a:pt x="18880" y="16094"/>
                  <a:pt x="18859" y="16145"/>
                  <a:pt x="18867" y="16208"/>
                </a:cubicBezTo>
                <a:cubicBezTo>
                  <a:pt x="18876" y="16271"/>
                  <a:pt x="18910" y="16322"/>
                  <a:pt x="18944" y="16321"/>
                </a:cubicBezTo>
                <a:cubicBezTo>
                  <a:pt x="18979" y="16321"/>
                  <a:pt x="18999" y="16270"/>
                  <a:pt x="18991" y="16207"/>
                </a:cubicBezTo>
                <a:cubicBezTo>
                  <a:pt x="18982" y="16144"/>
                  <a:pt x="18948" y="16093"/>
                  <a:pt x="18914" y="16093"/>
                </a:cubicBezTo>
                <a:close/>
                <a:moveTo>
                  <a:pt x="19090" y="16093"/>
                </a:moveTo>
                <a:cubicBezTo>
                  <a:pt x="19056" y="16094"/>
                  <a:pt x="19035" y="16145"/>
                  <a:pt x="19043" y="16208"/>
                </a:cubicBezTo>
                <a:cubicBezTo>
                  <a:pt x="19052" y="16271"/>
                  <a:pt x="19086" y="16322"/>
                  <a:pt x="19120" y="16321"/>
                </a:cubicBezTo>
                <a:cubicBezTo>
                  <a:pt x="19155" y="16321"/>
                  <a:pt x="19175" y="16270"/>
                  <a:pt x="19167" y="16207"/>
                </a:cubicBezTo>
                <a:cubicBezTo>
                  <a:pt x="19158" y="16144"/>
                  <a:pt x="19124" y="16093"/>
                  <a:pt x="19090" y="16093"/>
                </a:cubicBezTo>
                <a:close/>
                <a:moveTo>
                  <a:pt x="19266" y="16093"/>
                </a:moveTo>
                <a:cubicBezTo>
                  <a:pt x="19232" y="16094"/>
                  <a:pt x="19211" y="16145"/>
                  <a:pt x="19219" y="16208"/>
                </a:cubicBezTo>
                <a:cubicBezTo>
                  <a:pt x="19228" y="16271"/>
                  <a:pt x="19263" y="16321"/>
                  <a:pt x="19297" y="16321"/>
                </a:cubicBezTo>
                <a:cubicBezTo>
                  <a:pt x="19331" y="16321"/>
                  <a:pt x="19351" y="16270"/>
                  <a:pt x="19343" y="16207"/>
                </a:cubicBezTo>
                <a:cubicBezTo>
                  <a:pt x="19334" y="16144"/>
                  <a:pt x="19300" y="16093"/>
                  <a:pt x="19266" y="16093"/>
                </a:cubicBezTo>
                <a:close/>
                <a:moveTo>
                  <a:pt x="19422" y="16093"/>
                </a:moveTo>
                <a:cubicBezTo>
                  <a:pt x="19387" y="16094"/>
                  <a:pt x="19367" y="16145"/>
                  <a:pt x="19376" y="16208"/>
                </a:cubicBezTo>
                <a:cubicBezTo>
                  <a:pt x="19385" y="16271"/>
                  <a:pt x="19420" y="16322"/>
                  <a:pt x="19454" y="16321"/>
                </a:cubicBezTo>
                <a:cubicBezTo>
                  <a:pt x="19488" y="16321"/>
                  <a:pt x="19508" y="16270"/>
                  <a:pt x="19499" y="16207"/>
                </a:cubicBezTo>
                <a:cubicBezTo>
                  <a:pt x="19490" y="16144"/>
                  <a:pt x="19456" y="16093"/>
                  <a:pt x="19422" y="16093"/>
                </a:cubicBezTo>
                <a:close/>
                <a:moveTo>
                  <a:pt x="19617" y="16093"/>
                </a:moveTo>
                <a:cubicBezTo>
                  <a:pt x="19583" y="16094"/>
                  <a:pt x="19562" y="16145"/>
                  <a:pt x="19571" y="16208"/>
                </a:cubicBezTo>
                <a:cubicBezTo>
                  <a:pt x="19580" y="16271"/>
                  <a:pt x="19615" y="16321"/>
                  <a:pt x="19649" y="16321"/>
                </a:cubicBezTo>
                <a:cubicBezTo>
                  <a:pt x="19683" y="16321"/>
                  <a:pt x="19704" y="16270"/>
                  <a:pt x="19695" y="16207"/>
                </a:cubicBezTo>
                <a:cubicBezTo>
                  <a:pt x="19686" y="16144"/>
                  <a:pt x="19651" y="16093"/>
                  <a:pt x="19617" y="16093"/>
                </a:cubicBezTo>
                <a:close/>
                <a:moveTo>
                  <a:pt x="19793" y="16093"/>
                </a:moveTo>
                <a:cubicBezTo>
                  <a:pt x="19759" y="16094"/>
                  <a:pt x="19739" y="16145"/>
                  <a:pt x="19748" y="16208"/>
                </a:cubicBezTo>
                <a:cubicBezTo>
                  <a:pt x="19757" y="16271"/>
                  <a:pt x="19792" y="16321"/>
                  <a:pt x="19826" y="16321"/>
                </a:cubicBezTo>
                <a:cubicBezTo>
                  <a:pt x="19860" y="16321"/>
                  <a:pt x="19880" y="16270"/>
                  <a:pt x="19871" y="16207"/>
                </a:cubicBezTo>
                <a:cubicBezTo>
                  <a:pt x="19862" y="16144"/>
                  <a:pt x="19827" y="16093"/>
                  <a:pt x="19793" y="16093"/>
                </a:cubicBezTo>
                <a:close/>
                <a:moveTo>
                  <a:pt x="19968" y="16093"/>
                </a:moveTo>
                <a:cubicBezTo>
                  <a:pt x="19934" y="16094"/>
                  <a:pt x="19915" y="16145"/>
                  <a:pt x="19924" y="16208"/>
                </a:cubicBezTo>
                <a:cubicBezTo>
                  <a:pt x="19933" y="16271"/>
                  <a:pt x="19968" y="16322"/>
                  <a:pt x="20002" y="16321"/>
                </a:cubicBezTo>
                <a:cubicBezTo>
                  <a:pt x="20036" y="16321"/>
                  <a:pt x="20057" y="16270"/>
                  <a:pt x="20047" y="16207"/>
                </a:cubicBezTo>
                <a:cubicBezTo>
                  <a:pt x="20038" y="16144"/>
                  <a:pt x="20002" y="16093"/>
                  <a:pt x="19968" y="16093"/>
                </a:cubicBezTo>
                <a:close/>
                <a:moveTo>
                  <a:pt x="20144" y="16093"/>
                </a:moveTo>
                <a:cubicBezTo>
                  <a:pt x="20110" y="16094"/>
                  <a:pt x="20090" y="16145"/>
                  <a:pt x="20100" y="16208"/>
                </a:cubicBezTo>
                <a:cubicBezTo>
                  <a:pt x="20109" y="16271"/>
                  <a:pt x="20144" y="16321"/>
                  <a:pt x="20179" y="16321"/>
                </a:cubicBezTo>
                <a:cubicBezTo>
                  <a:pt x="20213" y="16321"/>
                  <a:pt x="20233" y="16270"/>
                  <a:pt x="20223" y="16207"/>
                </a:cubicBezTo>
                <a:cubicBezTo>
                  <a:pt x="20214" y="16144"/>
                  <a:pt x="20178" y="16093"/>
                  <a:pt x="20144" y="16093"/>
                </a:cubicBezTo>
                <a:close/>
                <a:moveTo>
                  <a:pt x="20784" y="16093"/>
                </a:moveTo>
                <a:cubicBezTo>
                  <a:pt x="20753" y="16094"/>
                  <a:pt x="20736" y="16140"/>
                  <a:pt x="20745" y="16197"/>
                </a:cubicBezTo>
                <a:cubicBezTo>
                  <a:pt x="20754" y="16254"/>
                  <a:pt x="20786" y="16299"/>
                  <a:pt x="20817" y="16299"/>
                </a:cubicBezTo>
                <a:cubicBezTo>
                  <a:pt x="20848" y="16299"/>
                  <a:pt x="20865" y="16254"/>
                  <a:pt x="20856" y="16197"/>
                </a:cubicBezTo>
                <a:cubicBezTo>
                  <a:pt x="20847" y="16140"/>
                  <a:pt x="20815" y="16093"/>
                  <a:pt x="20784" y="16093"/>
                </a:cubicBezTo>
                <a:close/>
                <a:moveTo>
                  <a:pt x="4469" y="16144"/>
                </a:moveTo>
                <a:cubicBezTo>
                  <a:pt x="4435" y="16144"/>
                  <a:pt x="4404" y="16195"/>
                  <a:pt x="4399" y="16257"/>
                </a:cubicBezTo>
                <a:cubicBezTo>
                  <a:pt x="4395" y="16319"/>
                  <a:pt x="4419" y="16369"/>
                  <a:pt x="4453" y="16369"/>
                </a:cubicBezTo>
                <a:cubicBezTo>
                  <a:pt x="4487" y="16368"/>
                  <a:pt x="4518" y="16318"/>
                  <a:pt x="4522" y="16255"/>
                </a:cubicBezTo>
                <a:cubicBezTo>
                  <a:pt x="4527" y="16193"/>
                  <a:pt x="4503" y="16144"/>
                  <a:pt x="4469" y="16144"/>
                </a:cubicBezTo>
                <a:close/>
                <a:moveTo>
                  <a:pt x="4645" y="16144"/>
                </a:moveTo>
                <a:cubicBezTo>
                  <a:pt x="4611" y="16144"/>
                  <a:pt x="4579" y="16195"/>
                  <a:pt x="4575" y="16257"/>
                </a:cubicBezTo>
                <a:cubicBezTo>
                  <a:pt x="4571" y="16319"/>
                  <a:pt x="4595" y="16369"/>
                  <a:pt x="4629" y="16369"/>
                </a:cubicBezTo>
                <a:cubicBezTo>
                  <a:pt x="4663" y="16368"/>
                  <a:pt x="4694" y="16319"/>
                  <a:pt x="4698" y="16257"/>
                </a:cubicBezTo>
                <a:cubicBezTo>
                  <a:pt x="4703" y="16195"/>
                  <a:pt x="4679" y="16144"/>
                  <a:pt x="4645" y="16144"/>
                </a:cubicBezTo>
                <a:close/>
                <a:moveTo>
                  <a:pt x="4820" y="16144"/>
                </a:moveTo>
                <a:cubicBezTo>
                  <a:pt x="4786" y="16144"/>
                  <a:pt x="4755" y="16195"/>
                  <a:pt x="4751" y="16257"/>
                </a:cubicBezTo>
                <a:cubicBezTo>
                  <a:pt x="4747" y="16319"/>
                  <a:pt x="4771" y="16369"/>
                  <a:pt x="4805" y="16369"/>
                </a:cubicBezTo>
                <a:cubicBezTo>
                  <a:pt x="4839" y="16368"/>
                  <a:pt x="4870" y="16319"/>
                  <a:pt x="4874" y="16257"/>
                </a:cubicBezTo>
                <a:cubicBezTo>
                  <a:pt x="4878" y="16195"/>
                  <a:pt x="4854" y="16144"/>
                  <a:pt x="4820" y="16144"/>
                </a:cubicBezTo>
                <a:close/>
                <a:moveTo>
                  <a:pt x="4996" y="16144"/>
                </a:moveTo>
                <a:cubicBezTo>
                  <a:pt x="4962" y="16144"/>
                  <a:pt x="4931" y="16195"/>
                  <a:pt x="4927" y="16257"/>
                </a:cubicBezTo>
                <a:cubicBezTo>
                  <a:pt x="4923" y="16319"/>
                  <a:pt x="4947" y="16369"/>
                  <a:pt x="4981" y="16369"/>
                </a:cubicBezTo>
                <a:cubicBezTo>
                  <a:pt x="5015" y="16368"/>
                  <a:pt x="5046" y="16319"/>
                  <a:pt x="5050" y="16257"/>
                </a:cubicBezTo>
                <a:cubicBezTo>
                  <a:pt x="5054" y="16195"/>
                  <a:pt x="5030" y="16144"/>
                  <a:pt x="4996" y="16144"/>
                </a:cubicBezTo>
                <a:close/>
                <a:moveTo>
                  <a:pt x="10265" y="16144"/>
                </a:moveTo>
                <a:cubicBezTo>
                  <a:pt x="10231" y="16144"/>
                  <a:pt x="10204" y="16194"/>
                  <a:pt x="10205" y="16257"/>
                </a:cubicBezTo>
                <a:cubicBezTo>
                  <a:pt x="10205" y="16320"/>
                  <a:pt x="10234" y="16370"/>
                  <a:pt x="10268" y="16370"/>
                </a:cubicBezTo>
                <a:cubicBezTo>
                  <a:pt x="10302" y="16370"/>
                  <a:pt x="10329" y="16319"/>
                  <a:pt x="10328" y="16257"/>
                </a:cubicBezTo>
                <a:cubicBezTo>
                  <a:pt x="10328" y="16194"/>
                  <a:pt x="10299" y="16144"/>
                  <a:pt x="10265" y="16144"/>
                </a:cubicBezTo>
                <a:close/>
                <a:moveTo>
                  <a:pt x="10441" y="16144"/>
                </a:moveTo>
                <a:cubicBezTo>
                  <a:pt x="10407" y="16144"/>
                  <a:pt x="10380" y="16194"/>
                  <a:pt x="10381" y="16257"/>
                </a:cubicBezTo>
                <a:cubicBezTo>
                  <a:pt x="10382" y="16320"/>
                  <a:pt x="10410" y="16370"/>
                  <a:pt x="10444" y="16370"/>
                </a:cubicBezTo>
                <a:cubicBezTo>
                  <a:pt x="10478" y="16370"/>
                  <a:pt x="10505" y="16320"/>
                  <a:pt x="10504" y="16257"/>
                </a:cubicBezTo>
                <a:cubicBezTo>
                  <a:pt x="10503" y="16194"/>
                  <a:pt x="10475" y="16144"/>
                  <a:pt x="10441" y="16144"/>
                </a:cubicBezTo>
                <a:close/>
                <a:moveTo>
                  <a:pt x="10617" y="16144"/>
                </a:moveTo>
                <a:cubicBezTo>
                  <a:pt x="10583" y="16144"/>
                  <a:pt x="10556" y="16194"/>
                  <a:pt x="10557" y="16257"/>
                </a:cubicBezTo>
                <a:cubicBezTo>
                  <a:pt x="10558" y="16320"/>
                  <a:pt x="10586" y="16370"/>
                  <a:pt x="10620" y="16370"/>
                </a:cubicBezTo>
                <a:cubicBezTo>
                  <a:pt x="10654" y="16370"/>
                  <a:pt x="10681" y="16320"/>
                  <a:pt x="10680" y="16257"/>
                </a:cubicBezTo>
                <a:cubicBezTo>
                  <a:pt x="10679" y="16194"/>
                  <a:pt x="10651" y="16144"/>
                  <a:pt x="10617" y="16144"/>
                </a:cubicBezTo>
                <a:close/>
                <a:moveTo>
                  <a:pt x="10793" y="16144"/>
                </a:moveTo>
                <a:cubicBezTo>
                  <a:pt x="10759" y="16144"/>
                  <a:pt x="10732" y="16194"/>
                  <a:pt x="10733" y="16257"/>
                </a:cubicBezTo>
                <a:cubicBezTo>
                  <a:pt x="10734" y="16320"/>
                  <a:pt x="10762" y="16370"/>
                  <a:pt x="10796" y="16370"/>
                </a:cubicBezTo>
                <a:cubicBezTo>
                  <a:pt x="10830" y="16370"/>
                  <a:pt x="10857" y="16320"/>
                  <a:pt x="10856" y="16257"/>
                </a:cubicBezTo>
                <a:cubicBezTo>
                  <a:pt x="10855" y="16194"/>
                  <a:pt x="10827" y="16144"/>
                  <a:pt x="10793" y="16144"/>
                </a:cubicBezTo>
                <a:close/>
                <a:moveTo>
                  <a:pt x="10987" y="16144"/>
                </a:moveTo>
                <a:cubicBezTo>
                  <a:pt x="10953" y="16144"/>
                  <a:pt x="10927" y="16194"/>
                  <a:pt x="10928" y="16257"/>
                </a:cubicBezTo>
                <a:cubicBezTo>
                  <a:pt x="10929" y="16319"/>
                  <a:pt x="10958" y="16370"/>
                  <a:pt x="10992" y="16370"/>
                </a:cubicBezTo>
                <a:cubicBezTo>
                  <a:pt x="11026" y="16370"/>
                  <a:pt x="11053" y="16320"/>
                  <a:pt x="11052" y="16257"/>
                </a:cubicBezTo>
                <a:cubicBezTo>
                  <a:pt x="11050" y="16194"/>
                  <a:pt x="11021" y="16144"/>
                  <a:pt x="10987" y="16144"/>
                </a:cubicBezTo>
                <a:close/>
                <a:moveTo>
                  <a:pt x="11866" y="16144"/>
                </a:moveTo>
                <a:cubicBezTo>
                  <a:pt x="11832" y="16144"/>
                  <a:pt x="11806" y="16194"/>
                  <a:pt x="11808" y="16257"/>
                </a:cubicBezTo>
                <a:cubicBezTo>
                  <a:pt x="11810" y="16320"/>
                  <a:pt x="11839" y="16370"/>
                  <a:pt x="11873" y="16370"/>
                </a:cubicBezTo>
                <a:cubicBezTo>
                  <a:pt x="11908" y="16370"/>
                  <a:pt x="11934" y="16320"/>
                  <a:pt x="11931" y="16257"/>
                </a:cubicBezTo>
                <a:cubicBezTo>
                  <a:pt x="11929" y="16194"/>
                  <a:pt x="11900" y="16144"/>
                  <a:pt x="11866" y="16144"/>
                </a:cubicBezTo>
                <a:close/>
                <a:moveTo>
                  <a:pt x="12042" y="16144"/>
                </a:moveTo>
                <a:cubicBezTo>
                  <a:pt x="12008" y="16144"/>
                  <a:pt x="11982" y="16194"/>
                  <a:pt x="11984" y="16257"/>
                </a:cubicBezTo>
                <a:cubicBezTo>
                  <a:pt x="11986" y="16320"/>
                  <a:pt x="12016" y="16370"/>
                  <a:pt x="12050" y="16370"/>
                </a:cubicBezTo>
                <a:cubicBezTo>
                  <a:pt x="12084" y="16370"/>
                  <a:pt x="12110" y="16320"/>
                  <a:pt x="12107" y="16257"/>
                </a:cubicBezTo>
                <a:cubicBezTo>
                  <a:pt x="12105" y="16194"/>
                  <a:pt x="12076" y="16144"/>
                  <a:pt x="12042" y="16144"/>
                </a:cubicBezTo>
                <a:close/>
                <a:moveTo>
                  <a:pt x="17489" y="16144"/>
                </a:moveTo>
                <a:cubicBezTo>
                  <a:pt x="17454" y="16144"/>
                  <a:pt x="17433" y="16196"/>
                  <a:pt x="17440" y="16258"/>
                </a:cubicBezTo>
                <a:cubicBezTo>
                  <a:pt x="17447" y="16322"/>
                  <a:pt x="17480" y="16372"/>
                  <a:pt x="17514" y="16372"/>
                </a:cubicBezTo>
                <a:cubicBezTo>
                  <a:pt x="17548" y="16372"/>
                  <a:pt x="17570" y="16320"/>
                  <a:pt x="17563" y="16257"/>
                </a:cubicBezTo>
                <a:cubicBezTo>
                  <a:pt x="17556" y="16194"/>
                  <a:pt x="17523" y="16144"/>
                  <a:pt x="17489" y="16144"/>
                </a:cubicBezTo>
                <a:close/>
                <a:moveTo>
                  <a:pt x="17664" y="16144"/>
                </a:moveTo>
                <a:cubicBezTo>
                  <a:pt x="17630" y="16144"/>
                  <a:pt x="17608" y="16196"/>
                  <a:pt x="17616" y="16258"/>
                </a:cubicBezTo>
                <a:cubicBezTo>
                  <a:pt x="17623" y="16322"/>
                  <a:pt x="17657" y="16372"/>
                  <a:pt x="17691" y="16372"/>
                </a:cubicBezTo>
                <a:cubicBezTo>
                  <a:pt x="17725" y="16371"/>
                  <a:pt x="17746" y="16320"/>
                  <a:pt x="17739" y="16257"/>
                </a:cubicBezTo>
                <a:cubicBezTo>
                  <a:pt x="17732" y="16194"/>
                  <a:pt x="17698" y="16144"/>
                  <a:pt x="17664" y="16144"/>
                </a:cubicBezTo>
                <a:close/>
                <a:moveTo>
                  <a:pt x="17840" y="16144"/>
                </a:moveTo>
                <a:cubicBezTo>
                  <a:pt x="17806" y="16144"/>
                  <a:pt x="17784" y="16196"/>
                  <a:pt x="17792" y="16258"/>
                </a:cubicBezTo>
                <a:cubicBezTo>
                  <a:pt x="17799" y="16322"/>
                  <a:pt x="17833" y="16372"/>
                  <a:pt x="17867" y="16372"/>
                </a:cubicBezTo>
                <a:cubicBezTo>
                  <a:pt x="17901" y="16372"/>
                  <a:pt x="17923" y="16320"/>
                  <a:pt x="17916" y="16257"/>
                </a:cubicBezTo>
                <a:cubicBezTo>
                  <a:pt x="17908" y="16194"/>
                  <a:pt x="17874" y="16144"/>
                  <a:pt x="17840" y="16144"/>
                </a:cubicBezTo>
                <a:close/>
                <a:moveTo>
                  <a:pt x="18016" y="16144"/>
                </a:moveTo>
                <a:cubicBezTo>
                  <a:pt x="17982" y="16144"/>
                  <a:pt x="17960" y="16196"/>
                  <a:pt x="17968" y="16258"/>
                </a:cubicBezTo>
                <a:cubicBezTo>
                  <a:pt x="17975" y="16321"/>
                  <a:pt x="18009" y="16372"/>
                  <a:pt x="18043" y="16372"/>
                </a:cubicBezTo>
                <a:cubicBezTo>
                  <a:pt x="18077" y="16371"/>
                  <a:pt x="18099" y="16320"/>
                  <a:pt x="18092" y="16257"/>
                </a:cubicBezTo>
                <a:cubicBezTo>
                  <a:pt x="18084" y="16194"/>
                  <a:pt x="18050" y="16144"/>
                  <a:pt x="18016" y="16144"/>
                </a:cubicBezTo>
                <a:close/>
                <a:moveTo>
                  <a:pt x="18211" y="16144"/>
                </a:moveTo>
                <a:cubicBezTo>
                  <a:pt x="18177" y="16144"/>
                  <a:pt x="18156" y="16196"/>
                  <a:pt x="18164" y="16258"/>
                </a:cubicBezTo>
                <a:cubicBezTo>
                  <a:pt x="18171" y="16322"/>
                  <a:pt x="18205" y="16372"/>
                  <a:pt x="18239" y="16372"/>
                </a:cubicBezTo>
                <a:cubicBezTo>
                  <a:pt x="18273" y="16371"/>
                  <a:pt x="18295" y="16320"/>
                  <a:pt x="18287" y="16257"/>
                </a:cubicBezTo>
                <a:cubicBezTo>
                  <a:pt x="18279" y="16194"/>
                  <a:pt x="18245" y="16144"/>
                  <a:pt x="18211" y="16144"/>
                </a:cubicBezTo>
                <a:close/>
                <a:moveTo>
                  <a:pt x="18367" y="16144"/>
                </a:moveTo>
                <a:cubicBezTo>
                  <a:pt x="18333" y="16144"/>
                  <a:pt x="18312" y="16196"/>
                  <a:pt x="18320" y="16258"/>
                </a:cubicBezTo>
                <a:cubicBezTo>
                  <a:pt x="18328" y="16322"/>
                  <a:pt x="18362" y="16372"/>
                  <a:pt x="18396" y="16372"/>
                </a:cubicBezTo>
                <a:cubicBezTo>
                  <a:pt x="18430" y="16372"/>
                  <a:pt x="18451" y="16320"/>
                  <a:pt x="18443" y="16257"/>
                </a:cubicBezTo>
                <a:cubicBezTo>
                  <a:pt x="18436" y="16194"/>
                  <a:pt x="18401" y="16144"/>
                  <a:pt x="18367" y="16144"/>
                </a:cubicBezTo>
                <a:close/>
                <a:moveTo>
                  <a:pt x="18563" y="16144"/>
                </a:moveTo>
                <a:cubicBezTo>
                  <a:pt x="18528" y="16144"/>
                  <a:pt x="18508" y="16196"/>
                  <a:pt x="18516" y="16258"/>
                </a:cubicBezTo>
                <a:cubicBezTo>
                  <a:pt x="18524" y="16321"/>
                  <a:pt x="18558" y="16372"/>
                  <a:pt x="18592" y="16372"/>
                </a:cubicBezTo>
                <a:cubicBezTo>
                  <a:pt x="18626" y="16372"/>
                  <a:pt x="18647" y="16320"/>
                  <a:pt x="18639" y="16257"/>
                </a:cubicBezTo>
                <a:cubicBezTo>
                  <a:pt x="18631" y="16194"/>
                  <a:pt x="18597" y="16144"/>
                  <a:pt x="18563" y="16144"/>
                </a:cubicBezTo>
                <a:close/>
                <a:moveTo>
                  <a:pt x="18739" y="16144"/>
                </a:moveTo>
                <a:cubicBezTo>
                  <a:pt x="18704" y="16144"/>
                  <a:pt x="18683" y="16195"/>
                  <a:pt x="18691" y="16258"/>
                </a:cubicBezTo>
                <a:cubicBezTo>
                  <a:pt x="18700" y="16322"/>
                  <a:pt x="18734" y="16372"/>
                  <a:pt x="18768" y="16372"/>
                </a:cubicBezTo>
                <a:cubicBezTo>
                  <a:pt x="18802" y="16371"/>
                  <a:pt x="18823" y="16320"/>
                  <a:pt x="18815" y="16257"/>
                </a:cubicBezTo>
                <a:cubicBezTo>
                  <a:pt x="18807" y="16194"/>
                  <a:pt x="18773" y="16144"/>
                  <a:pt x="18739" y="16144"/>
                </a:cubicBezTo>
                <a:close/>
                <a:moveTo>
                  <a:pt x="2713" y="16194"/>
                </a:moveTo>
                <a:cubicBezTo>
                  <a:pt x="2679" y="16194"/>
                  <a:pt x="2646" y="16245"/>
                  <a:pt x="2640" y="16307"/>
                </a:cubicBezTo>
                <a:cubicBezTo>
                  <a:pt x="2634" y="16369"/>
                  <a:pt x="2657" y="16419"/>
                  <a:pt x="2691" y="16419"/>
                </a:cubicBezTo>
                <a:cubicBezTo>
                  <a:pt x="2725" y="16419"/>
                  <a:pt x="2758" y="16368"/>
                  <a:pt x="2764" y="16306"/>
                </a:cubicBezTo>
                <a:cubicBezTo>
                  <a:pt x="2770" y="16244"/>
                  <a:pt x="2747" y="16194"/>
                  <a:pt x="2713" y="16194"/>
                </a:cubicBezTo>
                <a:close/>
                <a:moveTo>
                  <a:pt x="2888" y="16194"/>
                </a:moveTo>
                <a:cubicBezTo>
                  <a:pt x="2854" y="16194"/>
                  <a:pt x="2822" y="16245"/>
                  <a:pt x="2816" y="16307"/>
                </a:cubicBezTo>
                <a:cubicBezTo>
                  <a:pt x="2810" y="16369"/>
                  <a:pt x="2833" y="16419"/>
                  <a:pt x="2867" y="16419"/>
                </a:cubicBezTo>
                <a:cubicBezTo>
                  <a:pt x="2901" y="16419"/>
                  <a:pt x="2934" y="16368"/>
                  <a:pt x="2940" y="16306"/>
                </a:cubicBezTo>
                <a:cubicBezTo>
                  <a:pt x="2945" y="16244"/>
                  <a:pt x="2922" y="16194"/>
                  <a:pt x="2888" y="16194"/>
                </a:cubicBezTo>
                <a:close/>
                <a:moveTo>
                  <a:pt x="3064" y="16194"/>
                </a:moveTo>
                <a:cubicBezTo>
                  <a:pt x="3030" y="16194"/>
                  <a:pt x="2997" y="16245"/>
                  <a:pt x="2991" y="16307"/>
                </a:cubicBezTo>
                <a:cubicBezTo>
                  <a:pt x="2986" y="16369"/>
                  <a:pt x="3009" y="16419"/>
                  <a:pt x="3043" y="16419"/>
                </a:cubicBezTo>
                <a:cubicBezTo>
                  <a:pt x="3077" y="16419"/>
                  <a:pt x="3110" y="16368"/>
                  <a:pt x="3115" y="16306"/>
                </a:cubicBezTo>
                <a:cubicBezTo>
                  <a:pt x="3121" y="16244"/>
                  <a:pt x="3098" y="16194"/>
                  <a:pt x="3064" y="16194"/>
                </a:cubicBezTo>
                <a:close/>
                <a:moveTo>
                  <a:pt x="3240" y="16194"/>
                </a:moveTo>
                <a:cubicBezTo>
                  <a:pt x="3205" y="16194"/>
                  <a:pt x="3173" y="16245"/>
                  <a:pt x="3167" y="16307"/>
                </a:cubicBezTo>
                <a:cubicBezTo>
                  <a:pt x="3162" y="16369"/>
                  <a:pt x="3185" y="16419"/>
                  <a:pt x="3219" y="16419"/>
                </a:cubicBezTo>
                <a:cubicBezTo>
                  <a:pt x="3253" y="16419"/>
                  <a:pt x="3285" y="16368"/>
                  <a:pt x="3291" y="16306"/>
                </a:cubicBezTo>
                <a:cubicBezTo>
                  <a:pt x="3296" y="16244"/>
                  <a:pt x="3274" y="16194"/>
                  <a:pt x="3240" y="16194"/>
                </a:cubicBezTo>
                <a:close/>
                <a:moveTo>
                  <a:pt x="3415" y="16194"/>
                </a:moveTo>
                <a:cubicBezTo>
                  <a:pt x="3381" y="16194"/>
                  <a:pt x="3349" y="16245"/>
                  <a:pt x="3343" y="16307"/>
                </a:cubicBezTo>
                <a:cubicBezTo>
                  <a:pt x="3338" y="16369"/>
                  <a:pt x="3361" y="16419"/>
                  <a:pt x="3395" y="16419"/>
                </a:cubicBezTo>
                <a:cubicBezTo>
                  <a:pt x="3429" y="16419"/>
                  <a:pt x="3461" y="16368"/>
                  <a:pt x="3467" y="16306"/>
                </a:cubicBezTo>
                <a:cubicBezTo>
                  <a:pt x="3472" y="16244"/>
                  <a:pt x="3449" y="16194"/>
                  <a:pt x="3415" y="16194"/>
                </a:cubicBezTo>
                <a:close/>
                <a:moveTo>
                  <a:pt x="3591" y="16194"/>
                </a:moveTo>
                <a:cubicBezTo>
                  <a:pt x="3557" y="16194"/>
                  <a:pt x="3525" y="16245"/>
                  <a:pt x="3519" y="16307"/>
                </a:cubicBezTo>
                <a:cubicBezTo>
                  <a:pt x="3514" y="16369"/>
                  <a:pt x="3538" y="16419"/>
                  <a:pt x="3572" y="16419"/>
                </a:cubicBezTo>
                <a:cubicBezTo>
                  <a:pt x="3606" y="16419"/>
                  <a:pt x="3638" y="16368"/>
                  <a:pt x="3643" y="16306"/>
                </a:cubicBezTo>
                <a:cubicBezTo>
                  <a:pt x="3648" y="16244"/>
                  <a:pt x="3625" y="16194"/>
                  <a:pt x="3591" y="16194"/>
                </a:cubicBezTo>
                <a:close/>
                <a:moveTo>
                  <a:pt x="3766" y="16194"/>
                </a:moveTo>
                <a:cubicBezTo>
                  <a:pt x="3732" y="16194"/>
                  <a:pt x="3700" y="16245"/>
                  <a:pt x="3695" y="16307"/>
                </a:cubicBezTo>
                <a:cubicBezTo>
                  <a:pt x="3690" y="16370"/>
                  <a:pt x="3714" y="16419"/>
                  <a:pt x="3748" y="16419"/>
                </a:cubicBezTo>
                <a:cubicBezTo>
                  <a:pt x="3782" y="16419"/>
                  <a:pt x="3814" y="16368"/>
                  <a:pt x="3819" y="16306"/>
                </a:cubicBezTo>
                <a:cubicBezTo>
                  <a:pt x="3824" y="16244"/>
                  <a:pt x="3800" y="16194"/>
                  <a:pt x="3766" y="16194"/>
                </a:cubicBezTo>
                <a:close/>
                <a:moveTo>
                  <a:pt x="3942" y="16194"/>
                </a:moveTo>
                <a:cubicBezTo>
                  <a:pt x="3908" y="16194"/>
                  <a:pt x="3876" y="16245"/>
                  <a:pt x="3871" y="16307"/>
                </a:cubicBezTo>
                <a:cubicBezTo>
                  <a:pt x="3866" y="16369"/>
                  <a:pt x="3890" y="16419"/>
                  <a:pt x="3924" y="16419"/>
                </a:cubicBezTo>
                <a:cubicBezTo>
                  <a:pt x="3958" y="16419"/>
                  <a:pt x="3990" y="16368"/>
                  <a:pt x="3995" y="16306"/>
                </a:cubicBezTo>
                <a:cubicBezTo>
                  <a:pt x="4000" y="16244"/>
                  <a:pt x="3976" y="16194"/>
                  <a:pt x="3942" y="16194"/>
                </a:cubicBezTo>
                <a:close/>
                <a:moveTo>
                  <a:pt x="4117" y="16194"/>
                </a:moveTo>
                <a:cubicBezTo>
                  <a:pt x="4083" y="16194"/>
                  <a:pt x="4052" y="16245"/>
                  <a:pt x="4047" y="16307"/>
                </a:cubicBezTo>
                <a:cubicBezTo>
                  <a:pt x="4042" y="16369"/>
                  <a:pt x="4066" y="16419"/>
                  <a:pt x="4100" y="16419"/>
                </a:cubicBezTo>
                <a:cubicBezTo>
                  <a:pt x="4134" y="16419"/>
                  <a:pt x="4166" y="16369"/>
                  <a:pt x="4171" y="16307"/>
                </a:cubicBezTo>
                <a:cubicBezTo>
                  <a:pt x="4175" y="16245"/>
                  <a:pt x="4151" y="16194"/>
                  <a:pt x="4117" y="16194"/>
                </a:cubicBezTo>
                <a:close/>
                <a:moveTo>
                  <a:pt x="4293" y="16194"/>
                </a:moveTo>
                <a:cubicBezTo>
                  <a:pt x="4259" y="16194"/>
                  <a:pt x="4228" y="16245"/>
                  <a:pt x="4223" y="16307"/>
                </a:cubicBezTo>
                <a:cubicBezTo>
                  <a:pt x="4218" y="16369"/>
                  <a:pt x="4242" y="16419"/>
                  <a:pt x="4276" y="16419"/>
                </a:cubicBezTo>
                <a:cubicBezTo>
                  <a:pt x="4310" y="16419"/>
                  <a:pt x="4342" y="16368"/>
                  <a:pt x="4347" y="16306"/>
                </a:cubicBezTo>
                <a:cubicBezTo>
                  <a:pt x="4351" y="16244"/>
                  <a:pt x="4327" y="16194"/>
                  <a:pt x="4293" y="16194"/>
                </a:cubicBezTo>
                <a:close/>
                <a:moveTo>
                  <a:pt x="9563" y="16194"/>
                </a:moveTo>
                <a:cubicBezTo>
                  <a:pt x="9529" y="16194"/>
                  <a:pt x="9501" y="16245"/>
                  <a:pt x="9501" y="16307"/>
                </a:cubicBezTo>
                <a:cubicBezTo>
                  <a:pt x="9501" y="16370"/>
                  <a:pt x="9529" y="16420"/>
                  <a:pt x="9563" y="16420"/>
                </a:cubicBezTo>
                <a:cubicBezTo>
                  <a:pt x="9597" y="16420"/>
                  <a:pt x="9625" y="16370"/>
                  <a:pt x="9624" y="16307"/>
                </a:cubicBezTo>
                <a:cubicBezTo>
                  <a:pt x="9624" y="16245"/>
                  <a:pt x="9597" y="16194"/>
                  <a:pt x="9563" y="16194"/>
                </a:cubicBezTo>
                <a:close/>
                <a:moveTo>
                  <a:pt x="9738" y="16194"/>
                </a:moveTo>
                <a:cubicBezTo>
                  <a:pt x="9704" y="16194"/>
                  <a:pt x="9677" y="16245"/>
                  <a:pt x="9677" y="16307"/>
                </a:cubicBezTo>
                <a:cubicBezTo>
                  <a:pt x="9677" y="16370"/>
                  <a:pt x="9705" y="16421"/>
                  <a:pt x="9739" y="16420"/>
                </a:cubicBezTo>
                <a:cubicBezTo>
                  <a:pt x="9774" y="16420"/>
                  <a:pt x="9801" y="16370"/>
                  <a:pt x="9800" y="16307"/>
                </a:cubicBezTo>
                <a:cubicBezTo>
                  <a:pt x="9800" y="16245"/>
                  <a:pt x="9772" y="16194"/>
                  <a:pt x="9738" y="16194"/>
                </a:cubicBezTo>
                <a:close/>
                <a:moveTo>
                  <a:pt x="9914" y="16194"/>
                </a:moveTo>
                <a:cubicBezTo>
                  <a:pt x="9880" y="16194"/>
                  <a:pt x="9853" y="16245"/>
                  <a:pt x="9853" y="16307"/>
                </a:cubicBezTo>
                <a:cubicBezTo>
                  <a:pt x="9853" y="16370"/>
                  <a:pt x="9881" y="16421"/>
                  <a:pt x="9915" y="16420"/>
                </a:cubicBezTo>
                <a:cubicBezTo>
                  <a:pt x="9949" y="16420"/>
                  <a:pt x="9977" y="16370"/>
                  <a:pt x="9976" y="16307"/>
                </a:cubicBezTo>
                <a:cubicBezTo>
                  <a:pt x="9976" y="16245"/>
                  <a:pt x="9948" y="16194"/>
                  <a:pt x="9914" y="16194"/>
                </a:cubicBezTo>
                <a:close/>
                <a:moveTo>
                  <a:pt x="10090" y="16194"/>
                </a:moveTo>
                <a:cubicBezTo>
                  <a:pt x="10056" y="16194"/>
                  <a:pt x="10028" y="16245"/>
                  <a:pt x="10029" y="16307"/>
                </a:cubicBezTo>
                <a:cubicBezTo>
                  <a:pt x="10029" y="16370"/>
                  <a:pt x="10058" y="16421"/>
                  <a:pt x="10092" y="16420"/>
                </a:cubicBezTo>
                <a:cubicBezTo>
                  <a:pt x="10126" y="16420"/>
                  <a:pt x="10153" y="16370"/>
                  <a:pt x="10152" y="16307"/>
                </a:cubicBezTo>
                <a:cubicBezTo>
                  <a:pt x="10152" y="16244"/>
                  <a:pt x="10124" y="16194"/>
                  <a:pt x="10090" y="16194"/>
                </a:cubicBezTo>
                <a:close/>
                <a:moveTo>
                  <a:pt x="17352" y="16395"/>
                </a:moveTo>
                <a:cubicBezTo>
                  <a:pt x="17318" y="16395"/>
                  <a:pt x="17296" y="16447"/>
                  <a:pt x="17303" y="16510"/>
                </a:cubicBezTo>
                <a:cubicBezTo>
                  <a:pt x="17310" y="16573"/>
                  <a:pt x="17343" y="16623"/>
                  <a:pt x="17377" y="16623"/>
                </a:cubicBezTo>
                <a:cubicBezTo>
                  <a:pt x="17412" y="16623"/>
                  <a:pt x="17434" y="16571"/>
                  <a:pt x="17427" y="16508"/>
                </a:cubicBezTo>
                <a:cubicBezTo>
                  <a:pt x="17420" y="16445"/>
                  <a:pt x="17386" y="16395"/>
                  <a:pt x="17352" y="16395"/>
                </a:cubicBezTo>
                <a:close/>
                <a:moveTo>
                  <a:pt x="17528" y="16395"/>
                </a:moveTo>
                <a:cubicBezTo>
                  <a:pt x="17494" y="16395"/>
                  <a:pt x="17472" y="16447"/>
                  <a:pt x="17479" y="16510"/>
                </a:cubicBezTo>
                <a:cubicBezTo>
                  <a:pt x="17486" y="16573"/>
                  <a:pt x="17520" y="16623"/>
                  <a:pt x="17554" y="16623"/>
                </a:cubicBezTo>
                <a:cubicBezTo>
                  <a:pt x="17588" y="16623"/>
                  <a:pt x="17610" y="16571"/>
                  <a:pt x="17603" y="16508"/>
                </a:cubicBezTo>
                <a:cubicBezTo>
                  <a:pt x="17596" y="16445"/>
                  <a:pt x="17562" y="16395"/>
                  <a:pt x="17528" y="16395"/>
                </a:cubicBezTo>
                <a:close/>
                <a:moveTo>
                  <a:pt x="17704" y="16395"/>
                </a:moveTo>
                <a:cubicBezTo>
                  <a:pt x="17669" y="16395"/>
                  <a:pt x="17647" y="16447"/>
                  <a:pt x="17655" y="16510"/>
                </a:cubicBezTo>
                <a:cubicBezTo>
                  <a:pt x="17662" y="16573"/>
                  <a:pt x="17696" y="16623"/>
                  <a:pt x="17730" y="16623"/>
                </a:cubicBezTo>
                <a:cubicBezTo>
                  <a:pt x="17764" y="16623"/>
                  <a:pt x="17786" y="16571"/>
                  <a:pt x="17779" y="16508"/>
                </a:cubicBezTo>
                <a:cubicBezTo>
                  <a:pt x="17771" y="16445"/>
                  <a:pt x="17738" y="16395"/>
                  <a:pt x="17704" y="16395"/>
                </a:cubicBezTo>
                <a:close/>
                <a:moveTo>
                  <a:pt x="17880" y="16395"/>
                </a:moveTo>
                <a:cubicBezTo>
                  <a:pt x="17845" y="16395"/>
                  <a:pt x="17823" y="16447"/>
                  <a:pt x="17831" y="16510"/>
                </a:cubicBezTo>
                <a:cubicBezTo>
                  <a:pt x="17838" y="16573"/>
                  <a:pt x="17872" y="16623"/>
                  <a:pt x="17906" y="16623"/>
                </a:cubicBezTo>
                <a:cubicBezTo>
                  <a:pt x="17941" y="16623"/>
                  <a:pt x="17962" y="16571"/>
                  <a:pt x="17955" y="16508"/>
                </a:cubicBezTo>
                <a:cubicBezTo>
                  <a:pt x="17947" y="16445"/>
                  <a:pt x="17914" y="16395"/>
                  <a:pt x="17880" y="16395"/>
                </a:cubicBezTo>
                <a:close/>
                <a:moveTo>
                  <a:pt x="18055" y="16395"/>
                </a:moveTo>
                <a:cubicBezTo>
                  <a:pt x="18021" y="16395"/>
                  <a:pt x="17999" y="16447"/>
                  <a:pt x="18007" y="16510"/>
                </a:cubicBezTo>
                <a:cubicBezTo>
                  <a:pt x="18014" y="16573"/>
                  <a:pt x="18048" y="16623"/>
                  <a:pt x="18082" y="16623"/>
                </a:cubicBezTo>
                <a:cubicBezTo>
                  <a:pt x="18117" y="16623"/>
                  <a:pt x="18138" y="16571"/>
                  <a:pt x="18131" y="16508"/>
                </a:cubicBezTo>
                <a:cubicBezTo>
                  <a:pt x="18123" y="16445"/>
                  <a:pt x="18089" y="16395"/>
                  <a:pt x="18055" y="16395"/>
                </a:cubicBezTo>
                <a:close/>
                <a:moveTo>
                  <a:pt x="18250" y="16395"/>
                </a:moveTo>
                <a:cubicBezTo>
                  <a:pt x="18216" y="16395"/>
                  <a:pt x="18195" y="16447"/>
                  <a:pt x="18203" y="16510"/>
                </a:cubicBezTo>
                <a:cubicBezTo>
                  <a:pt x="18210" y="16573"/>
                  <a:pt x="18244" y="16623"/>
                  <a:pt x="18278" y="16623"/>
                </a:cubicBezTo>
                <a:cubicBezTo>
                  <a:pt x="18313" y="16623"/>
                  <a:pt x="18335" y="16571"/>
                  <a:pt x="18327" y="16508"/>
                </a:cubicBezTo>
                <a:cubicBezTo>
                  <a:pt x="18319" y="16445"/>
                  <a:pt x="18285" y="16395"/>
                  <a:pt x="18250" y="16395"/>
                </a:cubicBezTo>
                <a:close/>
                <a:moveTo>
                  <a:pt x="18407" y="16395"/>
                </a:moveTo>
                <a:cubicBezTo>
                  <a:pt x="18373" y="16395"/>
                  <a:pt x="18351" y="16447"/>
                  <a:pt x="18359" y="16510"/>
                </a:cubicBezTo>
                <a:cubicBezTo>
                  <a:pt x="18367" y="16573"/>
                  <a:pt x="18401" y="16623"/>
                  <a:pt x="18435" y="16623"/>
                </a:cubicBezTo>
                <a:cubicBezTo>
                  <a:pt x="18469" y="16623"/>
                  <a:pt x="18491" y="16571"/>
                  <a:pt x="18483" y="16508"/>
                </a:cubicBezTo>
                <a:cubicBezTo>
                  <a:pt x="18475" y="16445"/>
                  <a:pt x="18441" y="16395"/>
                  <a:pt x="18407" y="16395"/>
                </a:cubicBezTo>
                <a:close/>
                <a:moveTo>
                  <a:pt x="18602" y="16395"/>
                </a:moveTo>
                <a:cubicBezTo>
                  <a:pt x="18567" y="16395"/>
                  <a:pt x="18547" y="16447"/>
                  <a:pt x="18555" y="16510"/>
                </a:cubicBezTo>
                <a:cubicBezTo>
                  <a:pt x="18563" y="16573"/>
                  <a:pt x="18597" y="16623"/>
                  <a:pt x="18631" y="16623"/>
                </a:cubicBezTo>
                <a:cubicBezTo>
                  <a:pt x="18665" y="16623"/>
                  <a:pt x="18687" y="16571"/>
                  <a:pt x="18679" y="16508"/>
                </a:cubicBezTo>
                <a:cubicBezTo>
                  <a:pt x="18670" y="16445"/>
                  <a:pt x="18636" y="16395"/>
                  <a:pt x="18602" y="16395"/>
                </a:cubicBezTo>
                <a:close/>
                <a:moveTo>
                  <a:pt x="18778" y="16395"/>
                </a:moveTo>
                <a:cubicBezTo>
                  <a:pt x="18743" y="16395"/>
                  <a:pt x="18722" y="16447"/>
                  <a:pt x="18731" y="16510"/>
                </a:cubicBezTo>
                <a:cubicBezTo>
                  <a:pt x="18739" y="16573"/>
                  <a:pt x="18773" y="16623"/>
                  <a:pt x="18808" y="16623"/>
                </a:cubicBezTo>
                <a:cubicBezTo>
                  <a:pt x="18842" y="16623"/>
                  <a:pt x="18863" y="16571"/>
                  <a:pt x="18855" y="16508"/>
                </a:cubicBezTo>
                <a:cubicBezTo>
                  <a:pt x="18846" y="16445"/>
                  <a:pt x="18812" y="16395"/>
                  <a:pt x="18778" y="16395"/>
                </a:cubicBezTo>
                <a:close/>
                <a:moveTo>
                  <a:pt x="18954" y="16395"/>
                </a:moveTo>
                <a:cubicBezTo>
                  <a:pt x="18919" y="16395"/>
                  <a:pt x="18898" y="16447"/>
                  <a:pt x="18907" y="16510"/>
                </a:cubicBezTo>
                <a:cubicBezTo>
                  <a:pt x="18915" y="16573"/>
                  <a:pt x="18949" y="16623"/>
                  <a:pt x="18984" y="16623"/>
                </a:cubicBezTo>
                <a:cubicBezTo>
                  <a:pt x="19018" y="16623"/>
                  <a:pt x="19039" y="16571"/>
                  <a:pt x="19031" y="16508"/>
                </a:cubicBezTo>
                <a:cubicBezTo>
                  <a:pt x="19022" y="16445"/>
                  <a:pt x="18988" y="16395"/>
                  <a:pt x="18954" y="16395"/>
                </a:cubicBezTo>
                <a:close/>
                <a:moveTo>
                  <a:pt x="19129" y="16395"/>
                </a:moveTo>
                <a:cubicBezTo>
                  <a:pt x="19095" y="16395"/>
                  <a:pt x="19074" y="16447"/>
                  <a:pt x="19082" y="16510"/>
                </a:cubicBezTo>
                <a:cubicBezTo>
                  <a:pt x="19091" y="16573"/>
                  <a:pt x="19126" y="16623"/>
                  <a:pt x="19160" y="16623"/>
                </a:cubicBezTo>
                <a:cubicBezTo>
                  <a:pt x="19194" y="16623"/>
                  <a:pt x="19215" y="16573"/>
                  <a:pt x="19207" y="16510"/>
                </a:cubicBezTo>
                <a:cubicBezTo>
                  <a:pt x="19198" y="16447"/>
                  <a:pt x="19163" y="16395"/>
                  <a:pt x="19129" y="16395"/>
                </a:cubicBezTo>
                <a:close/>
                <a:moveTo>
                  <a:pt x="19305" y="16395"/>
                </a:moveTo>
                <a:cubicBezTo>
                  <a:pt x="19271" y="16395"/>
                  <a:pt x="19250" y="16447"/>
                  <a:pt x="19258" y="16510"/>
                </a:cubicBezTo>
                <a:cubicBezTo>
                  <a:pt x="19267" y="16573"/>
                  <a:pt x="19302" y="16623"/>
                  <a:pt x="19336" y="16623"/>
                </a:cubicBezTo>
                <a:cubicBezTo>
                  <a:pt x="19370" y="16623"/>
                  <a:pt x="19391" y="16573"/>
                  <a:pt x="19382" y="16510"/>
                </a:cubicBezTo>
                <a:cubicBezTo>
                  <a:pt x="19374" y="16447"/>
                  <a:pt x="19339" y="16395"/>
                  <a:pt x="19305" y="16395"/>
                </a:cubicBezTo>
                <a:close/>
                <a:moveTo>
                  <a:pt x="19481" y="16395"/>
                </a:moveTo>
                <a:cubicBezTo>
                  <a:pt x="19447" y="16395"/>
                  <a:pt x="19426" y="16447"/>
                  <a:pt x="19434" y="16510"/>
                </a:cubicBezTo>
                <a:cubicBezTo>
                  <a:pt x="19443" y="16573"/>
                  <a:pt x="19478" y="16623"/>
                  <a:pt x="19513" y="16623"/>
                </a:cubicBezTo>
                <a:cubicBezTo>
                  <a:pt x="19547" y="16623"/>
                  <a:pt x="19567" y="16573"/>
                  <a:pt x="19558" y="16510"/>
                </a:cubicBezTo>
                <a:cubicBezTo>
                  <a:pt x="19549" y="16447"/>
                  <a:pt x="19515" y="16395"/>
                  <a:pt x="19481" y="16395"/>
                </a:cubicBezTo>
                <a:close/>
                <a:moveTo>
                  <a:pt x="19656" y="16395"/>
                </a:moveTo>
                <a:cubicBezTo>
                  <a:pt x="19622" y="16395"/>
                  <a:pt x="19601" y="16447"/>
                  <a:pt x="19610" y="16510"/>
                </a:cubicBezTo>
                <a:cubicBezTo>
                  <a:pt x="19619" y="16573"/>
                  <a:pt x="19655" y="16623"/>
                  <a:pt x="19689" y="16623"/>
                </a:cubicBezTo>
                <a:cubicBezTo>
                  <a:pt x="19723" y="16623"/>
                  <a:pt x="19743" y="16573"/>
                  <a:pt x="19734" y="16510"/>
                </a:cubicBezTo>
                <a:cubicBezTo>
                  <a:pt x="19725" y="16447"/>
                  <a:pt x="19690" y="16395"/>
                  <a:pt x="19656" y="16395"/>
                </a:cubicBezTo>
                <a:close/>
                <a:moveTo>
                  <a:pt x="19852" y="16395"/>
                </a:moveTo>
                <a:cubicBezTo>
                  <a:pt x="19817" y="16395"/>
                  <a:pt x="19797" y="16447"/>
                  <a:pt x="19806" y="16510"/>
                </a:cubicBezTo>
                <a:cubicBezTo>
                  <a:pt x="19816" y="16573"/>
                  <a:pt x="19850" y="16623"/>
                  <a:pt x="19885" y="16623"/>
                </a:cubicBezTo>
                <a:cubicBezTo>
                  <a:pt x="19919" y="16623"/>
                  <a:pt x="19939" y="16573"/>
                  <a:pt x="19930" y="16510"/>
                </a:cubicBezTo>
                <a:cubicBezTo>
                  <a:pt x="19921" y="16447"/>
                  <a:pt x="19886" y="16395"/>
                  <a:pt x="19852" y="16395"/>
                </a:cubicBezTo>
                <a:close/>
                <a:moveTo>
                  <a:pt x="20027" y="16395"/>
                </a:moveTo>
                <a:cubicBezTo>
                  <a:pt x="19993" y="16395"/>
                  <a:pt x="19973" y="16447"/>
                  <a:pt x="19982" y="16510"/>
                </a:cubicBezTo>
                <a:cubicBezTo>
                  <a:pt x="19992" y="16573"/>
                  <a:pt x="20027" y="16623"/>
                  <a:pt x="20061" y="16623"/>
                </a:cubicBezTo>
                <a:cubicBezTo>
                  <a:pt x="20096" y="16623"/>
                  <a:pt x="20116" y="16572"/>
                  <a:pt x="20106" y="16508"/>
                </a:cubicBezTo>
                <a:cubicBezTo>
                  <a:pt x="20097" y="16445"/>
                  <a:pt x="20061" y="16395"/>
                  <a:pt x="20027" y="16395"/>
                </a:cubicBezTo>
                <a:close/>
                <a:moveTo>
                  <a:pt x="20203" y="16395"/>
                </a:moveTo>
                <a:cubicBezTo>
                  <a:pt x="20169" y="16395"/>
                  <a:pt x="20149" y="16447"/>
                  <a:pt x="20158" y="16510"/>
                </a:cubicBezTo>
                <a:cubicBezTo>
                  <a:pt x="20168" y="16573"/>
                  <a:pt x="20203" y="16623"/>
                  <a:pt x="20237" y="16623"/>
                </a:cubicBezTo>
                <a:cubicBezTo>
                  <a:pt x="20271" y="16623"/>
                  <a:pt x="20292" y="16573"/>
                  <a:pt x="20282" y="16510"/>
                </a:cubicBezTo>
                <a:cubicBezTo>
                  <a:pt x="20273" y="16447"/>
                  <a:pt x="20237" y="16395"/>
                  <a:pt x="20203" y="16395"/>
                </a:cubicBezTo>
                <a:close/>
                <a:moveTo>
                  <a:pt x="20379" y="16395"/>
                </a:moveTo>
                <a:cubicBezTo>
                  <a:pt x="20345" y="16395"/>
                  <a:pt x="20325" y="16447"/>
                  <a:pt x="20334" y="16510"/>
                </a:cubicBezTo>
                <a:cubicBezTo>
                  <a:pt x="20344" y="16573"/>
                  <a:pt x="20379" y="16623"/>
                  <a:pt x="20414" y="16623"/>
                </a:cubicBezTo>
                <a:cubicBezTo>
                  <a:pt x="20448" y="16623"/>
                  <a:pt x="20468" y="16573"/>
                  <a:pt x="20458" y="16510"/>
                </a:cubicBezTo>
                <a:cubicBezTo>
                  <a:pt x="20449" y="16447"/>
                  <a:pt x="20413" y="16395"/>
                  <a:pt x="20379" y="16395"/>
                </a:cubicBezTo>
                <a:close/>
                <a:moveTo>
                  <a:pt x="20960" y="16395"/>
                </a:moveTo>
                <a:cubicBezTo>
                  <a:pt x="20929" y="16395"/>
                  <a:pt x="20912" y="16442"/>
                  <a:pt x="20921" y="16499"/>
                </a:cubicBezTo>
                <a:cubicBezTo>
                  <a:pt x="20930" y="16556"/>
                  <a:pt x="20962" y="16601"/>
                  <a:pt x="20994" y="16601"/>
                </a:cubicBezTo>
                <a:cubicBezTo>
                  <a:pt x="21024" y="16601"/>
                  <a:pt x="21042" y="16554"/>
                  <a:pt x="21033" y="16497"/>
                </a:cubicBezTo>
                <a:cubicBezTo>
                  <a:pt x="21023" y="16440"/>
                  <a:pt x="20991" y="16395"/>
                  <a:pt x="20960" y="16395"/>
                </a:cubicBezTo>
                <a:close/>
                <a:moveTo>
                  <a:pt x="12042" y="16446"/>
                </a:moveTo>
                <a:cubicBezTo>
                  <a:pt x="12008" y="16446"/>
                  <a:pt x="11982" y="16496"/>
                  <a:pt x="11984" y="16559"/>
                </a:cubicBezTo>
                <a:cubicBezTo>
                  <a:pt x="11986" y="16621"/>
                  <a:pt x="12016" y="16672"/>
                  <a:pt x="12050" y="16672"/>
                </a:cubicBezTo>
                <a:cubicBezTo>
                  <a:pt x="12084" y="16672"/>
                  <a:pt x="12110" y="16621"/>
                  <a:pt x="12108" y="16559"/>
                </a:cubicBezTo>
                <a:cubicBezTo>
                  <a:pt x="12106" y="16496"/>
                  <a:pt x="12076" y="16445"/>
                  <a:pt x="12042" y="16446"/>
                </a:cubicBezTo>
                <a:close/>
                <a:moveTo>
                  <a:pt x="2674" y="16496"/>
                </a:moveTo>
                <a:cubicBezTo>
                  <a:pt x="2640" y="16496"/>
                  <a:pt x="2607" y="16547"/>
                  <a:pt x="2601" y="16609"/>
                </a:cubicBezTo>
                <a:cubicBezTo>
                  <a:pt x="2595" y="16671"/>
                  <a:pt x="2617" y="16721"/>
                  <a:pt x="2652" y="16721"/>
                </a:cubicBezTo>
                <a:cubicBezTo>
                  <a:pt x="2686" y="16720"/>
                  <a:pt x="2719" y="16670"/>
                  <a:pt x="2725" y="16607"/>
                </a:cubicBezTo>
                <a:cubicBezTo>
                  <a:pt x="2731" y="16545"/>
                  <a:pt x="2708" y="16496"/>
                  <a:pt x="2674" y="16496"/>
                </a:cubicBezTo>
                <a:close/>
                <a:moveTo>
                  <a:pt x="2850" y="16496"/>
                </a:moveTo>
                <a:cubicBezTo>
                  <a:pt x="2816" y="16496"/>
                  <a:pt x="2783" y="16547"/>
                  <a:pt x="2777" y="16609"/>
                </a:cubicBezTo>
                <a:cubicBezTo>
                  <a:pt x="2771" y="16671"/>
                  <a:pt x="2794" y="16721"/>
                  <a:pt x="2828" y="16721"/>
                </a:cubicBezTo>
                <a:cubicBezTo>
                  <a:pt x="2863" y="16720"/>
                  <a:pt x="2895" y="16670"/>
                  <a:pt x="2901" y="16607"/>
                </a:cubicBezTo>
                <a:cubicBezTo>
                  <a:pt x="2907" y="16545"/>
                  <a:pt x="2884" y="16496"/>
                  <a:pt x="2850" y="16496"/>
                </a:cubicBezTo>
                <a:close/>
                <a:moveTo>
                  <a:pt x="3025" y="16496"/>
                </a:moveTo>
                <a:cubicBezTo>
                  <a:pt x="2991" y="16496"/>
                  <a:pt x="2958" y="16547"/>
                  <a:pt x="2952" y="16609"/>
                </a:cubicBezTo>
                <a:cubicBezTo>
                  <a:pt x="2947" y="16671"/>
                  <a:pt x="2970" y="16721"/>
                  <a:pt x="3004" y="16721"/>
                </a:cubicBezTo>
                <a:cubicBezTo>
                  <a:pt x="3039" y="16720"/>
                  <a:pt x="3071" y="16670"/>
                  <a:pt x="3076" y="16607"/>
                </a:cubicBezTo>
                <a:cubicBezTo>
                  <a:pt x="3082" y="16545"/>
                  <a:pt x="3059" y="16496"/>
                  <a:pt x="3025" y="16496"/>
                </a:cubicBezTo>
                <a:close/>
                <a:moveTo>
                  <a:pt x="3200" y="16496"/>
                </a:moveTo>
                <a:cubicBezTo>
                  <a:pt x="3166" y="16496"/>
                  <a:pt x="3134" y="16547"/>
                  <a:pt x="3128" y="16609"/>
                </a:cubicBezTo>
                <a:cubicBezTo>
                  <a:pt x="3123" y="16671"/>
                  <a:pt x="3146" y="16721"/>
                  <a:pt x="3180" y="16721"/>
                </a:cubicBezTo>
                <a:cubicBezTo>
                  <a:pt x="3215" y="16720"/>
                  <a:pt x="3247" y="16670"/>
                  <a:pt x="3252" y="16607"/>
                </a:cubicBezTo>
                <a:cubicBezTo>
                  <a:pt x="3258" y="16545"/>
                  <a:pt x="3235" y="16496"/>
                  <a:pt x="3200" y="16496"/>
                </a:cubicBezTo>
                <a:close/>
                <a:moveTo>
                  <a:pt x="3376" y="16496"/>
                </a:moveTo>
                <a:cubicBezTo>
                  <a:pt x="3342" y="16496"/>
                  <a:pt x="3310" y="16547"/>
                  <a:pt x="3304" y="16609"/>
                </a:cubicBezTo>
                <a:cubicBezTo>
                  <a:pt x="3299" y="16671"/>
                  <a:pt x="3323" y="16721"/>
                  <a:pt x="3357" y="16721"/>
                </a:cubicBezTo>
                <a:cubicBezTo>
                  <a:pt x="3391" y="16720"/>
                  <a:pt x="3423" y="16670"/>
                  <a:pt x="3428" y="16607"/>
                </a:cubicBezTo>
                <a:cubicBezTo>
                  <a:pt x="3434" y="16545"/>
                  <a:pt x="3411" y="16496"/>
                  <a:pt x="3376" y="16496"/>
                </a:cubicBezTo>
                <a:close/>
                <a:moveTo>
                  <a:pt x="3552" y="16496"/>
                </a:moveTo>
                <a:cubicBezTo>
                  <a:pt x="3517" y="16496"/>
                  <a:pt x="3486" y="16547"/>
                  <a:pt x="3480" y="16609"/>
                </a:cubicBezTo>
                <a:cubicBezTo>
                  <a:pt x="3475" y="16671"/>
                  <a:pt x="3498" y="16721"/>
                  <a:pt x="3533" y="16721"/>
                </a:cubicBezTo>
                <a:cubicBezTo>
                  <a:pt x="3567" y="16720"/>
                  <a:pt x="3599" y="16670"/>
                  <a:pt x="3604" y="16607"/>
                </a:cubicBezTo>
                <a:cubicBezTo>
                  <a:pt x="3609" y="16545"/>
                  <a:pt x="3586" y="16496"/>
                  <a:pt x="3552" y="16496"/>
                </a:cubicBezTo>
                <a:close/>
                <a:moveTo>
                  <a:pt x="3728" y="16496"/>
                </a:moveTo>
                <a:cubicBezTo>
                  <a:pt x="3694" y="16496"/>
                  <a:pt x="3661" y="16547"/>
                  <a:pt x="3656" y="16609"/>
                </a:cubicBezTo>
                <a:cubicBezTo>
                  <a:pt x="3651" y="16671"/>
                  <a:pt x="3674" y="16721"/>
                  <a:pt x="3709" y="16721"/>
                </a:cubicBezTo>
                <a:cubicBezTo>
                  <a:pt x="3743" y="16720"/>
                  <a:pt x="3775" y="16670"/>
                  <a:pt x="3780" y="16607"/>
                </a:cubicBezTo>
                <a:cubicBezTo>
                  <a:pt x="3785" y="16545"/>
                  <a:pt x="3762" y="16496"/>
                  <a:pt x="3728" y="16496"/>
                </a:cubicBezTo>
                <a:close/>
                <a:moveTo>
                  <a:pt x="3903" y="16496"/>
                </a:moveTo>
                <a:cubicBezTo>
                  <a:pt x="3869" y="16496"/>
                  <a:pt x="3837" y="16547"/>
                  <a:pt x="3832" y="16609"/>
                </a:cubicBezTo>
                <a:cubicBezTo>
                  <a:pt x="3827" y="16671"/>
                  <a:pt x="3851" y="16721"/>
                  <a:pt x="3885" y="16721"/>
                </a:cubicBezTo>
                <a:cubicBezTo>
                  <a:pt x="3920" y="16720"/>
                  <a:pt x="3951" y="16670"/>
                  <a:pt x="3956" y="16607"/>
                </a:cubicBezTo>
                <a:cubicBezTo>
                  <a:pt x="3961" y="16545"/>
                  <a:pt x="3937" y="16496"/>
                  <a:pt x="3903" y="16496"/>
                </a:cubicBezTo>
                <a:close/>
                <a:moveTo>
                  <a:pt x="4098" y="16496"/>
                </a:moveTo>
                <a:cubicBezTo>
                  <a:pt x="4064" y="16496"/>
                  <a:pt x="4032" y="16547"/>
                  <a:pt x="4028" y="16609"/>
                </a:cubicBezTo>
                <a:cubicBezTo>
                  <a:pt x="4023" y="16671"/>
                  <a:pt x="4046" y="16721"/>
                  <a:pt x="4081" y="16721"/>
                </a:cubicBezTo>
                <a:cubicBezTo>
                  <a:pt x="4115" y="16720"/>
                  <a:pt x="4147" y="16670"/>
                  <a:pt x="4152" y="16607"/>
                </a:cubicBezTo>
                <a:cubicBezTo>
                  <a:pt x="4156" y="16545"/>
                  <a:pt x="4133" y="16496"/>
                  <a:pt x="4098" y="16496"/>
                </a:cubicBezTo>
                <a:close/>
                <a:moveTo>
                  <a:pt x="4274" y="16496"/>
                </a:moveTo>
                <a:cubicBezTo>
                  <a:pt x="4240" y="16496"/>
                  <a:pt x="4208" y="16547"/>
                  <a:pt x="4204" y="16609"/>
                </a:cubicBezTo>
                <a:cubicBezTo>
                  <a:pt x="4199" y="16671"/>
                  <a:pt x="4223" y="16721"/>
                  <a:pt x="4257" y="16721"/>
                </a:cubicBezTo>
                <a:cubicBezTo>
                  <a:pt x="4292" y="16720"/>
                  <a:pt x="4323" y="16670"/>
                  <a:pt x="4328" y="16607"/>
                </a:cubicBezTo>
                <a:cubicBezTo>
                  <a:pt x="4332" y="16545"/>
                  <a:pt x="4308" y="16496"/>
                  <a:pt x="4274" y="16496"/>
                </a:cubicBezTo>
                <a:close/>
                <a:moveTo>
                  <a:pt x="4450" y="16496"/>
                </a:moveTo>
                <a:cubicBezTo>
                  <a:pt x="4416" y="16496"/>
                  <a:pt x="4384" y="16547"/>
                  <a:pt x="4380" y="16609"/>
                </a:cubicBezTo>
                <a:cubicBezTo>
                  <a:pt x="4375" y="16671"/>
                  <a:pt x="4399" y="16721"/>
                  <a:pt x="4433" y="16721"/>
                </a:cubicBezTo>
                <a:cubicBezTo>
                  <a:pt x="4468" y="16720"/>
                  <a:pt x="4499" y="16670"/>
                  <a:pt x="4504" y="16607"/>
                </a:cubicBezTo>
                <a:cubicBezTo>
                  <a:pt x="4508" y="16545"/>
                  <a:pt x="4484" y="16496"/>
                  <a:pt x="4450" y="16496"/>
                </a:cubicBezTo>
                <a:close/>
                <a:moveTo>
                  <a:pt x="9563" y="16496"/>
                </a:moveTo>
                <a:cubicBezTo>
                  <a:pt x="9529" y="16496"/>
                  <a:pt x="9501" y="16546"/>
                  <a:pt x="9501" y="16609"/>
                </a:cubicBezTo>
                <a:cubicBezTo>
                  <a:pt x="9501" y="16671"/>
                  <a:pt x="9529" y="16722"/>
                  <a:pt x="9563" y="16722"/>
                </a:cubicBezTo>
                <a:cubicBezTo>
                  <a:pt x="9598" y="16722"/>
                  <a:pt x="9625" y="16671"/>
                  <a:pt x="9625" y="16609"/>
                </a:cubicBezTo>
                <a:cubicBezTo>
                  <a:pt x="9625" y="16546"/>
                  <a:pt x="9597" y="16496"/>
                  <a:pt x="9563" y="16496"/>
                </a:cubicBezTo>
                <a:close/>
                <a:moveTo>
                  <a:pt x="9739" y="16496"/>
                </a:moveTo>
                <a:cubicBezTo>
                  <a:pt x="9705" y="16496"/>
                  <a:pt x="9677" y="16546"/>
                  <a:pt x="9677" y="16609"/>
                </a:cubicBezTo>
                <a:cubicBezTo>
                  <a:pt x="9677" y="16671"/>
                  <a:pt x="9705" y="16722"/>
                  <a:pt x="9739" y="16722"/>
                </a:cubicBezTo>
                <a:cubicBezTo>
                  <a:pt x="9774" y="16722"/>
                  <a:pt x="9801" y="16671"/>
                  <a:pt x="9801" y="16609"/>
                </a:cubicBezTo>
                <a:cubicBezTo>
                  <a:pt x="9801" y="16546"/>
                  <a:pt x="9773" y="16496"/>
                  <a:pt x="9739" y="16496"/>
                </a:cubicBezTo>
                <a:close/>
                <a:moveTo>
                  <a:pt x="9915" y="16496"/>
                </a:moveTo>
                <a:cubicBezTo>
                  <a:pt x="9880" y="16496"/>
                  <a:pt x="9853" y="16546"/>
                  <a:pt x="9853" y="16609"/>
                </a:cubicBezTo>
                <a:cubicBezTo>
                  <a:pt x="9853" y="16671"/>
                  <a:pt x="9882" y="16722"/>
                  <a:pt x="9916" y="16722"/>
                </a:cubicBezTo>
                <a:cubicBezTo>
                  <a:pt x="9950" y="16722"/>
                  <a:pt x="9977" y="16671"/>
                  <a:pt x="9977" y="16609"/>
                </a:cubicBezTo>
                <a:cubicBezTo>
                  <a:pt x="9977" y="16546"/>
                  <a:pt x="9949" y="16496"/>
                  <a:pt x="9915" y="16496"/>
                </a:cubicBezTo>
                <a:close/>
                <a:moveTo>
                  <a:pt x="10090" y="16496"/>
                </a:moveTo>
                <a:cubicBezTo>
                  <a:pt x="10056" y="16496"/>
                  <a:pt x="10028" y="16546"/>
                  <a:pt x="10029" y="16609"/>
                </a:cubicBezTo>
                <a:cubicBezTo>
                  <a:pt x="10029" y="16671"/>
                  <a:pt x="10058" y="16722"/>
                  <a:pt x="10092" y="16722"/>
                </a:cubicBezTo>
                <a:cubicBezTo>
                  <a:pt x="10126" y="16722"/>
                  <a:pt x="10154" y="16671"/>
                  <a:pt x="10153" y="16609"/>
                </a:cubicBezTo>
                <a:cubicBezTo>
                  <a:pt x="10152" y="16546"/>
                  <a:pt x="10124" y="16496"/>
                  <a:pt x="10090" y="16496"/>
                </a:cubicBezTo>
                <a:close/>
                <a:moveTo>
                  <a:pt x="10266" y="16496"/>
                </a:moveTo>
                <a:cubicBezTo>
                  <a:pt x="10232" y="16496"/>
                  <a:pt x="10204" y="16546"/>
                  <a:pt x="10205" y="16609"/>
                </a:cubicBezTo>
                <a:cubicBezTo>
                  <a:pt x="10205" y="16671"/>
                  <a:pt x="10234" y="16722"/>
                  <a:pt x="10268" y="16722"/>
                </a:cubicBezTo>
                <a:cubicBezTo>
                  <a:pt x="10303" y="16722"/>
                  <a:pt x="10330" y="16671"/>
                  <a:pt x="10329" y="16609"/>
                </a:cubicBezTo>
                <a:cubicBezTo>
                  <a:pt x="10328" y="16546"/>
                  <a:pt x="10300" y="16496"/>
                  <a:pt x="10266" y="16496"/>
                </a:cubicBezTo>
                <a:close/>
                <a:moveTo>
                  <a:pt x="10461" y="16496"/>
                </a:moveTo>
                <a:cubicBezTo>
                  <a:pt x="10427" y="16496"/>
                  <a:pt x="10400" y="16546"/>
                  <a:pt x="10400" y="16609"/>
                </a:cubicBezTo>
                <a:cubicBezTo>
                  <a:pt x="10401" y="16671"/>
                  <a:pt x="10430" y="16722"/>
                  <a:pt x="10464" y="16722"/>
                </a:cubicBezTo>
                <a:cubicBezTo>
                  <a:pt x="10498" y="16722"/>
                  <a:pt x="10525" y="16671"/>
                  <a:pt x="10524" y="16609"/>
                </a:cubicBezTo>
                <a:cubicBezTo>
                  <a:pt x="10524" y="16546"/>
                  <a:pt x="10495" y="16496"/>
                  <a:pt x="10461" y="16496"/>
                </a:cubicBezTo>
                <a:close/>
                <a:moveTo>
                  <a:pt x="10637" y="16496"/>
                </a:moveTo>
                <a:cubicBezTo>
                  <a:pt x="10603" y="16496"/>
                  <a:pt x="10575" y="16546"/>
                  <a:pt x="10576" y="16609"/>
                </a:cubicBezTo>
                <a:cubicBezTo>
                  <a:pt x="10577" y="16671"/>
                  <a:pt x="10606" y="16722"/>
                  <a:pt x="10640" y="16722"/>
                </a:cubicBezTo>
                <a:cubicBezTo>
                  <a:pt x="10674" y="16722"/>
                  <a:pt x="10701" y="16671"/>
                  <a:pt x="10700" y="16609"/>
                </a:cubicBezTo>
                <a:cubicBezTo>
                  <a:pt x="10699" y="16546"/>
                  <a:pt x="10671" y="16496"/>
                  <a:pt x="10637" y="16496"/>
                </a:cubicBezTo>
                <a:close/>
                <a:moveTo>
                  <a:pt x="10812" y="16496"/>
                </a:moveTo>
                <a:cubicBezTo>
                  <a:pt x="10778" y="16496"/>
                  <a:pt x="10751" y="16546"/>
                  <a:pt x="10752" y="16609"/>
                </a:cubicBezTo>
                <a:cubicBezTo>
                  <a:pt x="10753" y="16671"/>
                  <a:pt x="10782" y="16722"/>
                  <a:pt x="10816" y="16722"/>
                </a:cubicBezTo>
                <a:cubicBezTo>
                  <a:pt x="10851" y="16722"/>
                  <a:pt x="10877" y="16671"/>
                  <a:pt x="10876" y="16609"/>
                </a:cubicBezTo>
                <a:cubicBezTo>
                  <a:pt x="10875" y="16546"/>
                  <a:pt x="10846" y="16496"/>
                  <a:pt x="10812" y="16496"/>
                </a:cubicBezTo>
                <a:close/>
                <a:moveTo>
                  <a:pt x="10988" y="16496"/>
                </a:moveTo>
                <a:cubicBezTo>
                  <a:pt x="10954" y="16496"/>
                  <a:pt x="10927" y="16546"/>
                  <a:pt x="10928" y="16609"/>
                </a:cubicBezTo>
                <a:cubicBezTo>
                  <a:pt x="10930" y="16671"/>
                  <a:pt x="10959" y="16722"/>
                  <a:pt x="10993" y="16722"/>
                </a:cubicBezTo>
                <a:cubicBezTo>
                  <a:pt x="11027" y="16722"/>
                  <a:pt x="11054" y="16671"/>
                  <a:pt x="11052" y="16609"/>
                </a:cubicBezTo>
                <a:cubicBezTo>
                  <a:pt x="11051" y="16546"/>
                  <a:pt x="11022" y="16496"/>
                  <a:pt x="10988" y="16496"/>
                </a:cubicBezTo>
                <a:close/>
                <a:moveTo>
                  <a:pt x="11867" y="16496"/>
                </a:moveTo>
                <a:cubicBezTo>
                  <a:pt x="11832" y="16496"/>
                  <a:pt x="11806" y="16546"/>
                  <a:pt x="11808" y="16609"/>
                </a:cubicBezTo>
                <a:cubicBezTo>
                  <a:pt x="11810" y="16671"/>
                  <a:pt x="11840" y="16722"/>
                  <a:pt x="11874" y="16722"/>
                </a:cubicBezTo>
                <a:cubicBezTo>
                  <a:pt x="11908" y="16722"/>
                  <a:pt x="11934" y="16672"/>
                  <a:pt x="11932" y="16609"/>
                </a:cubicBezTo>
                <a:cubicBezTo>
                  <a:pt x="11930" y="16546"/>
                  <a:pt x="11901" y="16496"/>
                  <a:pt x="11867" y="16496"/>
                </a:cubicBezTo>
                <a:close/>
                <a:moveTo>
                  <a:pt x="17391" y="16747"/>
                </a:moveTo>
                <a:cubicBezTo>
                  <a:pt x="17357" y="16747"/>
                  <a:pt x="17335" y="16799"/>
                  <a:pt x="17342" y="16862"/>
                </a:cubicBezTo>
                <a:cubicBezTo>
                  <a:pt x="17349" y="16925"/>
                  <a:pt x="17383" y="16975"/>
                  <a:pt x="17417" y="16975"/>
                </a:cubicBezTo>
                <a:cubicBezTo>
                  <a:pt x="17452" y="16975"/>
                  <a:pt x="17474" y="16923"/>
                  <a:pt x="17467" y="16860"/>
                </a:cubicBezTo>
                <a:cubicBezTo>
                  <a:pt x="17459" y="16797"/>
                  <a:pt x="17426" y="16747"/>
                  <a:pt x="17391" y="16747"/>
                </a:cubicBezTo>
                <a:close/>
                <a:moveTo>
                  <a:pt x="17567" y="16747"/>
                </a:moveTo>
                <a:cubicBezTo>
                  <a:pt x="17533" y="16748"/>
                  <a:pt x="17511" y="16799"/>
                  <a:pt x="17518" y="16862"/>
                </a:cubicBezTo>
                <a:cubicBezTo>
                  <a:pt x="17525" y="16925"/>
                  <a:pt x="17559" y="16975"/>
                  <a:pt x="17593" y="16975"/>
                </a:cubicBezTo>
                <a:cubicBezTo>
                  <a:pt x="17628" y="16975"/>
                  <a:pt x="17650" y="16923"/>
                  <a:pt x="17642" y="16860"/>
                </a:cubicBezTo>
                <a:cubicBezTo>
                  <a:pt x="17635" y="16797"/>
                  <a:pt x="17602" y="16747"/>
                  <a:pt x="17567" y="16747"/>
                </a:cubicBezTo>
                <a:close/>
                <a:moveTo>
                  <a:pt x="17743" y="16747"/>
                </a:moveTo>
                <a:cubicBezTo>
                  <a:pt x="17709" y="16747"/>
                  <a:pt x="17687" y="16799"/>
                  <a:pt x="17694" y="16862"/>
                </a:cubicBezTo>
                <a:cubicBezTo>
                  <a:pt x="17701" y="16925"/>
                  <a:pt x="17735" y="16975"/>
                  <a:pt x="17770" y="16975"/>
                </a:cubicBezTo>
                <a:cubicBezTo>
                  <a:pt x="17804" y="16975"/>
                  <a:pt x="17826" y="16923"/>
                  <a:pt x="17818" y="16860"/>
                </a:cubicBezTo>
                <a:cubicBezTo>
                  <a:pt x="17811" y="16797"/>
                  <a:pt x="17778" y="16747"/>
                  <a:pt x="17743" y="16747"/>
                </a:cubicBezTo>
                <a:close/>
                <a:moveTo>
                  <a:pt x="17919" y="16747"/>
                </a:moveTo>
                <a:cubicBezTo>
                  <a:pt x="17884" y="16747"/>
                  <a:pt x="17862" y="16799"/>
                  <a:pt x="17870" y="16862"/>
                </a:cubicBezTo>
                <a:cubicBezTo>
                  <a:pt x="17877" y="16925"/>
                  <a:pt x="17911" y="16975"/>
                  <a:pt x="17946" y="16975"/>
                </a:cubicBezTo>
                <a:cubicBezTo>
                  <a:pt x="17980" y="16975"/>
                  <a:pt x="18002" y="16923"/>
                  <a:pt x="17994" y="16860"/>
                </a:cubicBezTo>
                <a:cubicBezTo>
                  <a:pt x="17987" y="16797"/>
                  <a:pt x="17953" y="16747"/>
                  <a:pt x="17919" y="16747"/>
                </a:cubicBezTo>
                <a:close/>
                <a:moveTo>
                  <a:pt x="18095" y="16747"/>
                </a:moveTo>
                <a:cubicBezTo>
                  <a:pt x="18060" y="16747"/>
                  <a:pt x="18038" y="16799"/>
                  <a:pt x="18046" y="16862"/>
                </a:cubicBezTo>
                <a:cubicBezTo>
                  <a:pt x="18053" y="16925"/>
                  <a:pt x="18088" y="16975"/>
                  <a:pt x="18122" y="16975"/>
                </a:cubicBezTo>
                <a:cubicBezTo>
                  <a:pt x="18157" y="16975"/>
                  <a:pt x="18178" y="16923"/>
                  <a:pt x="18170" y="16860"/>
                </a:cubicBezTo>
                <a:cubicBezTo>
                  <a:pt x="18163" y="16797"/>
                  <a:pt x="18129" y="16747"/>
                  <a:pt x="18095" y="16747"/>
                </a:cubicBezTo>
                <a:close/>
                <a:moveTo>
                  <a:pt x="18290" y="16747"/>
                </a:moveTo>
                <a:cubicBezTo>
                  <a:pt x="18256" y="16748"/>
                  <a:pt x="18234" y="16799"/>
                  <a:pt x="18242" y="16862"/>
                </a:cubicBezTo>
                <a:cubicBezTo>
                  <a:pt x="18250" y="16925"/>
                  <a:pt x="18283" y="16975"/>
                  <a:pt x="18318" y="16975"/>
                </a:cubicBezTo>
                <a:cubicBezTo>
                  <a:pt x="18352" y="16975"/>
                  <a:pt x="18374" y="16923"/>
                  <a:pt x="18366" y="16860"/>
                </a:cubicBezTo>
                <a:cubicBezTo>
                  <a:pt x="18358" y="16797"/>
                  <a:pt x="18324" y="16747"/>
                  <a:pt x="18290" y="16747"/>
                </a:cubicBezTo>
                <a:close/>
                <a:moveTo>
                  <a:pt x="18446" y="16747"/>
                </a:moveTo>
                <a:cubicBezTo>
                  <a:pt x="18412" y="16747"/>
                  <a:pt x="18390" y="16799"/>
                  <a:pt x="18398" y="16862"/>
                </a:cubicBezTo>
                <a:cubicBezTo>
                  <a:pt x="18406" y="16925"/>
                  <a:pt x="18440" y="16975"/>
                  <a:pt x="18475" y="16975"/>
                </a:cubicBezTo>
                <a:cubicBezTo>
                  <a:pt x="18509" y="16975"/>
                  <a:pt x="18530" y="16923"/>
                  <a:pt x="18522" y="16860"/>
                </a:cubicBezTo>
                <a:cubicBezTo>
                  <a:pt x="18514" y="16797"/>
                  <a:pt x="18480" y="16747"/>
                  <a:pt x="18446" y="16747"/>
                </a:cubicBezTo>
                <a:close/>
                <a:moveTo>
                  <a:pt x="18641" y="16747"/>
                </a:moveTo>
                <a:cubicBezTo>
                  <a:pt x="18607" y="16747"/>
                  <a:pt x="18586" y="16799"/>
                  <a:pt x="18594" y="16862"/>
                </a:cubicBezTo>
                <a:cubicBezTo>
                  <a:pt x="18602" y="16925"/>
                  <a:pt x="18636" y="16975"/>
                  <a:pt x="18671" y="16975"/>
                </a:cubicBezTo>
                <a:cubicBezTo>
                  <a:pt x="18705" y="16975"/>
                  <a:pt x="18726" y="16923"/>
                  <a:pt x="18718" y="16860"/>
                </a:cubicBezTo>
                <a:cubicBezTo>
                  <a:pt x="18710" y="16797"/>
                  <a:pt x="18676" y="16747"/>
                  <a:pt x="18641" y="16747"/>
                </a:cubicBezTo>
                <a:close/>
                <a:moveTo>
                  <a:pt x="18817" y="16747"/>
                </a:moveTo>
                <a:cubicBezTo>
                  <a:pt x="18782" y="16747"/>
                  <a:pt x="18761" y="16799"/>
                  <a:pt x="18770" y="16862"/>
                </a:cubicBezTo>
                <a:cubicBezTo>
                  <a:pt x="18778" y="16925"/>
                  <a:pt x="18812" y="16975"/>
                  <a:pt x="18847" y="16975"/>
                </a:cubicBezTo>
                <a:cubicBezTo>
                  <a:pt x="18881" y="16975"/>
                  <a:pt x="18903" y="16923"/>
                  <a:pt x="18894" y="16860"/>
                </a:cubicBezTo>
                <a:cubicBezTo>
                  <a:pt x="18886" y="16797"/>
                  <a:pt x="18851" y="16747"/>
                  <a:pt x="18817" y="16747"/>
                </a:cubicBezTo>
                <a:close/>
                <a:moveTo>
                  <a:pt x="18993" y="16747"/>
                </a:moveTo>
                <a:cubicBezTo>
                  <a:pt x="18958" y="16747"/>
                  <a:pt x="18937" y="16799"/>
                  <a:pt x="18946" y="16862"/>
                </a:cubicBezTo>
                <a:cubicBezTo>
                  <a:pt x="18954" y="16925"/>
                  <a:pt x="18989" y="16975"/>
                  <a:pt x="19023" y="16975"/>
                </a:cubicBezTo>
                <a:cubicBezTo>
                  <a:pt x="19058" y="16975"/>
                  <a:pt x="19079" y="16923"/>
                  <a:pt x="19070" y="16860"/>
                </a:cubicBezTo>
                <a:cubicBezTo>
                  <a:pt x="19062" y="16797"/>
                  <a:pt x="19027" y="16747"/>
                  <a:pt x="18993" y="16747"/>
                </a:cubicBezTo>
                <a:close/>
                <a:moveTo>
                  <a:pt x="19169" y="16747"/>
                </a:moveTo>
                <a:cubicBezTo>
                  <a:pt x="19134" y="16747"/>
                  <a:pt x="19113" y="16799"/>
                  <a:pt x="19122" y="16862"/>
                </a:cubicBezTo>
                <a:cubicBezTo>
                  <a:pt x="19130" y="16925"/>
                  <a:pt x="19165" y="16975"/>
                  <a:pt x="19199" y="16975"/>
                </a:cubicBezTo>
                <a:cubicBezTo>
                  <a:pt x="19234" y="16975"/>
                  <a:pt x="19255" y="16923"/>
                  <a:pt x="19246" y="16860"/>
                </a:cubicBezTo>
                <a:cubicBezTo>
                  <a:pt x="19238" y="16797"/>
                  <a:pt x="19203" y="16747"/>
                  <a:pt x="19169" y="16747"/>
                </a:cubicBezTo>
                <a:close/>
                <a:moveTo>
                  <a:pt x="19344" y="16747"/>
                </a:moveTo>
                <a:cubicBezTo>
                  <a:pt x="19310" y="16747"/>
                  <a:pt x="19289" y="16799"/>
                  <a:pt x="19298" y="16862"/>
                </a:cubicBezTo>
                <a:cubicBezTo>
                  <a:pt x="19306" y="16925"/>
                  <a:pt x="19341" y="16975"/>
                  <a:pt x="19376" y="16975"/>
                </a:cubicBezTo>
                <a:cubicBezTo>
                  <a:pt x="19410" y="16975"/>
                  <a:pt x="19431" y="16923"/>
                  <a:pt x="19422" y="16860"/>
                </a:cubicBezTo>
                <a:cubicBezTo>
                  <a:pt x="19413" y="16797"/>
                  <a:pt x="19378" y="16747"/>
                  <a:pt x="19344" y="16747"/>
                </a:cubicBezTo>
                <a:close/>
                <a:moveTo>
                  <a:pt x="19520" y="16747"/>
                </a:moveTo>
                <a:cubicBezTo>
                  <a:pt x="19486" y="16747"/>
                  <a:pt x="19465" y="16799"/>
                  <a:pt x="19473" y="16862"/>
                </a:cubicBezTo>
                <a:cubicBezTo>
                  <a:pt x="19482" y="16925"/>
                  <a:pt x="19517" y="16975"/>
                  <a:pt x="19552" y="16975"/>
                </a:cubicBezTo>
                <a:cubicBezTo>
                  <a:pt x="19586" y="16975"/>
                  <a:pt x="19607" y="16923"/>
                  <a:pt x="19598" y="16860"/>
                </a:cubicBezTo>
                <a:cubicBezTo>
                  <a:pt x="19589" y="16797"/>
                  <a:pt x="19554" y="16747"/>
                  <a:pt x="19520" y="16747"/>
                </a:cubicBezTo>
                <a:close/>
                <a:moveTo>
                  <a:pt x="19696" y="16747"/>
                </a:moveTo>
                <a:cubicBezTo>
                  <a:pt x="19661" y="16747"/>
                  <a:pt x="19640" y="16799"/>
                  <a:pt x="19649" y="16862"/>
                </a:cubicBezTo>
                <a:cubicBezTo>
                  <a:pt x="19658" y="16925"/>
                  <a:pt x="19694" y="16975"/>
                  <a:pt x="19728" y="16975"/>
                </a:cubicBezTo>
                <a:cubicBezTo>
                  <a:pt x="19763" y="16975"/>
                  <a:pt x="19783" y="16925"/>
                  <a:pt x="19774" y="16862"/>
                </a:cubicBezTo>
                <a:cubicBezTo>
                  <a:pt x="19765" y="16799"/>
                  <a:pt x="19730" y="16747"/>
                  <a:pt x="19696" y="16747"/>
                </a:cubicBezTo>
                <a:close/>
                <a:moveTo>
                  <a:pt x="19891" y="16747"/>
                </a:moveTo>
                <a:cubicBezTo>
                  <a:pt x="19856" y="16747"/>
                  <a:pt x="19836" y="16799"/>
                  <a:pt x="19846" y="16862"/>
                </a:cubicBezTo>
                <a:cubicBezTo>
                  <a:pt x="19855" y="16925"/>
                  <a:pt x="19890" y="16975"/>
                  <a:pt x="19924" y="16975"/>
                </a:cubicBezTo>
                <a:cubicBezTo>
                  <a:pt x="19959" y="16975"/>
                  <a:pt x="19979" y="16924"/>
                  <a:pt x="19970" y="16860"/>
                </a:cubicBezTo>
                <a:cubicBezTo>
                  <a:pt x="19960" y="16797"/>
                  <a:pt x="19925" y="16747"/>
                  <a:pt x="19891" y="16747"/>
                </a:cubicBezTo>
                <a:close/>
                <a:moveTo>
                  <a:pt x="20067" y="16747"/>
                </a:moveTo>
                <a:cubicBezTo>
                  <a:pt x="20032" y="16748"/>
                  <a:pt x="20012" y="16799"/>
                  <a:pt x="20022" y="16862"/>
                </a:cubicBezTo>
                <a:cubicBezTo>
                  <a:pt x="20031" y="16925"/>
                  <a:pt x="20066" y="16975"/>
                  <a:pt x="20100" y="16975"/>
                </a:cubicBezTo>
                <a:cubicBezTo>
                  <a:pt x="20135" y="16975"/>
                  <a:pt x="20155" y="16925"/>
                  <a:pt x="20146" y="16862"/>
                </a:cubicBezTo>
                <a:cubicBezTo>
                  <a:pt x="20136" y="16799"/>
                  <a:pt x="20101" y="16747"/>
                  <a:pt x="20067" y="16747"/>
                </a:cubicBezTo>
                <a:close/>
                <a:moveTo>
                  <a:pt x="20243" y="16747"/>
                </a:moveTo>
                <a:cubicBezTo>
                  <a:pt x="20208" y="16747"/>
                  <a:pt x="20188" y="16799"/>
                  <a:pt x="20197" y="16862"/>
                </a:cubicBezTo>
                <a:cubicBezTo>
                  <a:pt x="20207" y="16925"/>
                  <a:pt x="20242" y="16975"/>
                  <a:pt x="20277" y="16975"/>
                </a:cubicBezTo>
                <a:cubicBezTo>
                  <a:pt x="20311" y="16975"/>
                  <a:pt x="20332" y="16925"/>
                  <a:pt x="20322" y="16862"/>
                </a:cubicBezTo>
                <a:cubicBezTo>
                  <a:pt x="20313" y="16799"/>
                  <a:pt x="20277" y="16747"/>
                  <a:pt x="20243" y="16747"/>
                </a:cubicBezTo>
                <a:close/>
                <a:moveTo>
                  <a:pt x="20418" y="16747"/>
                </a:moveTo>
                <a:cubicBezTo>
                  <a:pt x="20384" y="16747"/>
                  <a:pt x="20364" y="16799"/>
                  <a:pt x="20373" y="16862"/>
                </a:cubicBezTo>
                <a:cubicBezTo>
                  <a:pt x="20383" y="16925"/>
                  <a:pt x="20418" y="16975"/>
                  <a:pt x="20453" y="16975"/>
                </a:cubicBezTo>
                <a:cubicBezTo>
                  <a:pt x="20487" y="16975"/>
                  <a:pt x="20508" y="16925"/>
                  <a:pt x="20498" y="16862"/>
                </a:cubicBezTo>
                <a:cubicBezTo>
                  <a:pt x="20488" y="16799"/>
                  <a:pt x="20452" y="16747"/>
                  <a:pt x="20418" y="16747"/>
                </a:cubicBezTo>
                <a:close/>
                <a:moveTo>
                  <a:pt x="3357" y="16798"/>
                </a:moveTo>
                <a:cubicBezTo>
                  <a:pt x="3322" y="16798"/>
                  <a:pt x="3290" y="16849"/>
                  <a:pt x="3285" y="16911"/>
                </a:cubicBezTo>
                <a:cubicBezTo>
                  <a:pt x="3279" y="16973"/>
                  <a:pt x="3303" y="17022"/>
                  <a:pt x="3337" y="17022"/>
                </a:cubicBezTo>
                <a:cubicBezTo>
                  <a:pt x="3372" y="17022"/>
                  <a:pt x="3404" y="16971"/>
                  <a:pt x="3409" y="16909"/>
                </a:cubicBezTo>
                <a:cubicBezTo>
                  <a:pt x="3415" y="16847"/>
                  <a:pt x="3391" y="16797"/>
                  <a:pt x="3357" y="16798"/>
                </a:cubicBezTo>
                <a:close/>
                <a:moveTo>
                  <a:pt x="3533" y="16798"/>
                </a:moveTo>
                <a:cubicBezTo>
                  <a:pt x="3498" y="16798"/>
                  <a:pt x="3466" y="16848"/>
                  <a:pt x="3461" y="16911"/>
                </a:cubicBezTo>
                <a:cubicBezTo>
                  <a:pt x="3455" y="16973"/>
                  <a:pt x="3479" y="17022"/>
                  <a:pt x="3513" y="17022"/>
                </a:cubicBezTo>
                <a:cubicBezTo>
                  <a:pt x="3548" y="17022"/>
                  <a:pt x="3580" y="16971"/>
                  <a:pt x="3585" y="16909"/>
                </a:cubicBezTo>
                <a:cubicBezTo>
                  <a:pt x="3591" y="16847"/>
                  <a:pt x="3567" y="16797"/>
                  <a:pt x="3533" y="16798"/>
                </a:cubicBezTo>
                <a:close/>
                <a:moveTo>
                  <a:pt x="3708" y="16798"/>
                </a:moveTo>
                <a:cubicBezTo>
                  <a:pt x="3674" y="16798"/>
                  <a:pt x="3642" y="16849"/>
                  <a:pt x="3637" y="16911"/>
                </a:cubicBezTo>
                <a:cubicBezTo>
                  <a:pt x="3631" y="16973"/>
                  <a:pt x="3655" y="17023"/>
                  <a:pt x="3690" y="17022"/>
                </a:cubicBezTo>
                <a:cubicBezTo>
                  <a:pt x="3724" y="17022"/>
                  <a:pt x="3756" y="16971"/>
                  <a:pt x="3761" y="16909"/>
                </a:cubicBezTo>
                <a:cubicBezTo>
                  <a:pt x="3766" y="16847"/>
                  <a:pt x="3742" y="16797"/>
                  <a:pt x="3708" y="16798"/>
                </a:cubicBezTo>
                <a:close/>
                <a:moveTo>
                  <a:pt x="3884" y="16798"/>
                </a:moveTo>
                <a:cubicBezTo>
                  <a:pt x="3850" y="16798"/>
                  <a:pt x="3818" y="16849"/>
                  <a:pt x="3813" y="16911"/>
                </a:cubicBezTo>
                <a:cubicBezTo>
                  <a:pt x="3808" y="16973"/>
                  <a:pt x="3831" y="17022"/>
                  <a:pt x="3866" y="17022"/>
                </a:cubicBezTo>
                <a:cubicBezTo>
                  <a:pt x="3900" y="17022"/>
                  <a:pt x="3932" y="16971"/>
                  <a:pt x="3937" y="16909"/>
                </a:cubicBezTo>
                <a:cubicBezTo>
                  <a:pt x="3942" y="16847"/>
                  <a:pt x="3918" y="16797"/>
                  <a:pt x="3884" y="16798"/>
                </a:cubicBezTo>
                <a:close/>
                <a:moveTo>
                  <a:pt x="4059" y="16798"/>
                </a:moveTo>
                <a:cubicBezTo>
                  <a:pt x="4025" y="16798"/>
                  <a:pt x="3993" y="16849"/>
                  <a:pt x="3989" y="16911"/>
                </a:cubicBezTo>
                <a:cubicBezTo>
                  <a:pt x="3984" y="16973"/>
                  <a:pt x="4008" y="17022"/>
                  <a:pt x="4042" y="17022"/>
                </a:cubicBezTo>
                <a:cubicBezTo>
                  <a:pt x="4077" y="17022"/>
                  <a:pt x="4108" y="16971"/>
                  <a:pt x="4113" y="16909"/>
                </a:cubicBezTo>
                <a:cubicBezTo>
                  <a:pt x="4118" y="16847"/>
                  <a:pt x="4094" y="16797"/>
                  <a:pt x="4059" y="16798"/>
                </a:cubicBezTo>
                <a:close/>
                <a:moveTo>
                  <a:pt x="4235" y="16798"/>
                </a:moveTo>
                <a:cubicBezTo>
                  <a:pt x="4201" y="16798"/>
                  <a:pt x="4169" y="16849"/>
                  <a:pt x="4164" y="16911"/>
                </a:cubicBezTo>
                <a:cubicBezTo>
                  <a:pt x="4160" y="16973"/>
                  <a:pt x="4184" y="17022"/>
                  <a:pt x="4218" y="17022"/>
                </a:cubicBezTo>
                <a:cubicBezTo>
                  <a:pt x="4253" y="17022"/>
                  <a:pt x="4285" y="16971"/>
                  <a:pt x="4289" y="16909"/>
                </a:cubicBezTo>
                <a:cubicBezTo>
                  <a:pt x="4294" y="16847"/>
                  <a:pt x="4270" y="16797"/>
                  <a:pt x="4235" y="16798"/>
                </a:cubicBezTo>
                <a:close/>
                <a:moveTo>
                  <a:pt x="4411" y="16798"/>
                </a:moveTo>
                <a:cubicBezTo>
                  <a:pt x="4376" y="16798"/>
                  <a:pt x="4345" y="16848"/>
                  <a:pt x="4340" y="16911"/>
                </a:cubicBezTo>
                <a:cubicBezTo>
                  <a:pt x="4336" y="16973"/>
                  <a:pt x="4360" y="17022"/>
                  <a:pt x="4395" y="17022"/>
                </a:cubicBezTo>
                <a:cubicBezTo>
                  <a:pt x="4429" y="17022"/>
                  <a:pt x="4461" y="16971"/>
                  <a:pt x="4465" y="16909"/>
                </a:cubicBezTo>
                <a:cubicBezTo>
                  <a:pt x="4470" y="16847"/>
                  <a:pt x="4445" y="16797"/>
                  <a:pt x="4411" y="16798"/>
                </a:cubicBezTo>
                <a:close/>
                <a:moveTo>
                  <a:pt x="10286" y="16798"/>
                </a:moveTo>
                <a:cubicBezTo>
                  <a:pt x="10251" y="16798"/>
                  <a:pt x="10224" y="16848"/>
                  <a:pt x="10224" y="16911"/>
                </a:cubicBezTo>
                <a:cubicBezTo>
                  <a:pt x="10225" y="16973"/>
                  <a:pt x="10253" y="17024"/>
                  <a:pt x="10288" y="17024"/>
                </a:cubicBezTo>
                <a:cubicBezTo>
                  <a:pt x="10322" y="17024"/>
                  <a:pt x="10350" y="16974"/>
                  <a:pt x="10349" y="16911"/>
                </a:cubicBezTo>
                <a:cubicBezTo>
                  <a:pt x="10348" y="16848"/>
                  <a:pt x="10320" y="16797"/>
                  <a:pt x="10286" y="16798"/>
                </a:cubicBezTo>
                <a:close/>
                <a:moveTo>
                  <a:pt x="10461" y="16798"/>
                </a:moveTo>
                <a:cubicBezTo>
                  <a:pt x="10427" y="16798"/>
                  <a:pt x="10400" y="16848"/>
                  <a:pt x="10400" y="16911"/>
                </a:cubicBezTo>
                <a:cubicBezTo>
                  <a:pt x="10401" y="16973"/>
                  <a:pt x="10430" y="17024"/>
                  <a:pt x="10465" y="17024"/>
                </a:cubicBezTo>
                <a:cubicBezTo>
                  <a:pt x="10499" y="17024"/>
                  <a:pt x="10526" y="16974"/>
                  <a:pt x="10525" y="16911"/>
                </a:cubicBezTo>
                <a:cubicBezTo>
                  <a:pt x="10524" y="16848"/>
                  <a:pt x="10496" y="16797"/>
                  <a:pt x="10461" y="16798"/>
                </a:cubicBezTo>
                <a:close/>
                <a:moveTo>
                  <a:pt x="10637" y="16798"/>
                </a:moveTo>
                <a:cubicBezTo>
                  <a:pt x="10602" y="16798"/>
                  <a:pt x="10575" y="16848"/>
                  <a:pt x="10576" y="16911"/>
                </a:cubicBezTo>
                <a:cubicBezTo>
                  <a:pt x="10577" y="16974"/>
                  <a:pt x="10606" y="17024"/>
                  <a:pt x="10640" y="17024"/>
                </a:cubicBezTo>
                <a:cubicBezTo>
                  <a:pt x="10675" y="17024"/>
                  <a:pt x="10702" y="16974"/>
                  <a:pt x="10701" y="16911"/>
                </a:cubicBezTo>
                <a:cubicBezTo>
                  <a:pt x="10700" y="16848"/>
                  <a:pt x="10671" y="16797"/>
                  <a:pt x="10637" y="16798"/>
                </a:cubicBezTo>
                <a:close/>
                <a:moveTo>
                  <a:pt x="10812" y="16798"/>
                </a:moveTo>
                <a:cubicBezTo>
                  <a:pt x="10778" y="16798"/>
                  <a:pt x="10751" y="16848"/>
                  <a:pt x="10752" y="16911"/>
                </a:cubicBezTo>
                <a:cubicBezTo>
                  <a:pt x="10753" y="16974"/>
                  <a:pt x="10782" y="17024"/>
                  <a:pt x="10816" y="17024"/>
                </a:cubicBezTo>
                <a:cubicBezTo>
                  <a:pt x="10851" y="17024"/>
                  <a:pt x="10878" y="16973"/>
                  <a:pt x="10877" y="16911"/>
                </a:cubicBezTo>
                <a:cubicBezTo>
                  <a:pt x="10876" y="16848"/>
                  <a:pt x="10847" y="16797"/>
                  <a:pt x="10812" y="16798"/>
                </a:cubicBezTo>
                <a:close/>
                <a:moveTo>
                  <a:pt x="2635" y="16848"/>
                </a:moveTo>
                <a:cubicBezTo>
                  <a:pt x="2601" y="16848"/>
                  <a:pt x="2568" y="16899"/>
                  <a:pt x="2562" y="16961"/>
                </a:cubicBezTo>
                <a:cubicBezTo>
                  <a:pt x="2556" y="17023"/>
                  <a:pt x="2579" y="17073"/>
                  <a:pt x="2613" y="17073"/>
                </a:cubicBezTo>
                <a:cubicBezTo>
                  <a:pt x="2648" y="17073"/>
                  <a:pt x="2681" y="17021"/>
                  <a:pt x="2687" y="16959"/>
                </a:cubicBezTo>
                <a:cubicBezTo>
                  <a:pt x="2693" y="16897"/>
                  <a:pt x="2670" y="16848"/>
                  <a:pt x="2635" y="16848"/>
                </a:cubicBezTo>
                <a:close/>
                <a:moveTo>
                  <a:pt x="2830" y="16848"/>
                </a:moveTo>
                <a:cubicBezTo>
                  <a:pt x="2796" y="16848"/>
                  <a:pt x="2763" y="16899"/>
                  <a:pt x="2757" y="16961"/>
                </a:cubicBezTo>
                <a:cubicBezTo>
                  <a:pt x="2752" y="17023"/>
                  <a:pt x="2774" y="17073"/>
                  <a:pt x="2809" y="17073"/>
                </a:cubicBezTo>
                <a:cubicBezTo>
                  <a:pt x="2843" y="17072"/>
                  <a:pt x="2876" y="17021"/>
                  <a:pt x="2881" y="16959"/>
                </a:cubicBezTo>
                <a:cubicBezTo>
                  <a:pt x="2887" y="16897"/>
                  <a:pt x="2864" y="16848"/>
                  <a:pt x="2830" y="16848"/>
                </a:cubicBezTo>
                <a:close/>
                <a:moveTo>
                  <a:pt x="3006" y="16848"/>
                </a:moveTo>
                <a:cubicBezTo>
                  <a:pt x="2971" y="16848"/>
                  <a:pt x="2939" y="16899"/>
                  <a:pt x="2933" y="16961"/>
                </a:cubicBezTo>
                <a:cubicBezTo>
                  <a:pt x="2927" y="17023"/>
                  <a:pt x="2950" y="17073"/>
                  <a:pt x="2985" y="17073"/>
                </a:cubicBezTo>
                <a:cubicBezTo>
                  <a:pt x="3019" y="17073"/>
                  <a:pt x="3052" y="17021"/>
                  <a:pt x="3057" y="16959"/>
                </a:cubicBezTo>
                <a:cubicBezTo>
                  <a:pt x="3063" y="16897"/>
                  <a:pt x="3040" y="16848"/>
                  <a:pt x="3006" y="16848"/>
                </a:cubicBezTo>
                <a:close/>
                <a:moveTo>
                  <a:pt x="3181" y="16848"/>
                </a:moveTo>
                <a:cubicBezTo>
                  <a:pt x="3147" y="16848"/>
                  <a:pt x="3114" y="16899"/>
                  <a:pt x="3109" y="16961"/>
                </a:cubicBezTo>
                <a:cubicBezTo>
                  <a:pt x="3103" y="17023"/>
                  <a:pt x="3127" y="17073"/>
                  <a:pt x="3161" y="17073"/>
                </a:cubicBezTo>
                <a:cubicBezTo>
                  <a:pt x="3196" y="17073"/>
                  <a:pt x="3228" y="17021"/>
                  <a:pt x="3233" y="16959"/>
                </a:cubicBezTo>
                <a:cubicBezTo>
                  <a:pt x="3239" y="16897"/>
                  <a:pt x="3216" y="16848"/>
                  <a:pt x="3181" y="16848"/>
                </a:cubicBezTo>
                <a:close/>
                <a:moveTo>
                  <a:pt x="9563" y="16848"/>
                </a:moveTo>
                <a:cubicBezTo>
                  <a:pt x="9529" y="16848"/>
                  <a:pt x="9501" y="16899"/>
                  <a:pt x="9501" y="16961"/>
                </a:cubicBezTo>
                <a:cubicBezTo>
                  <a:pt x="9501" y="17024"/>
                  <a:pt x="9529" y="17074"/>
                  <a:pt x="9563" y="17074"/>
                </a:cubicBezTo>
                <a:cubicBezTo>
                  <a:pt x="9598" y="17074"/>
                  <a:pt x="9626" y="17024"/>
                  <a:pt x="9626" y="16961"/>
                </a:cubicBezTo>
                <a:cubicBezTo>
                  <a:pt x="9626" y="16899"/>
                  <a:pt x="9598" y="16848"/>
                  <a:pt x="9563" y="16848"/>
                </a:cubicBezTo>
                <a:close/>
                <a:moveTo>
                  <a:pt x="9739" y="16848"/>
                </a:moveTo>
                <a:cubicBezTo>
                  <a:pt x="9704" y="16848"/>
                  <a:pt x="9677" y="16899"/>
                  <a:pt x="9677" y="16961"/>
                </a:cubicBezTo>
                <a:cubicBezTo>
                  <a:pt x="9677" y="17024"/>
                  <a:pt x="9705" y="17074"/>
                  <a:pt x="9739" y="17074"/>
                </a:cubicBezTo>
                <a:cubicBezTo>
                  <a:pt x="9774" y="17074"/>
                  <a:pt x="9802" y="17024"/>
                  <a:pt x="9802" y="16961"/>
                </a:cubicBezTo>
                <a:cubicBezTo>
                  <a:pt x="9801" y="16899"/>
                  <a:pt x="9773" y="16848"/>
                  <a:pt x="9739" y="16848"/>
                </a:cubicBezTo>
                <a:close/>
                <a:moveTo>
                  <a:pt x="9915" y="16848"/>
                </a:moveTo>
                <a:cubicBezTo>
                  <a:pt x="9880" y="16848"/>
                  <a:pt x="9853" y="16899"/>
                  <a:pt x="9853" y="16961"/>
                </a:cubicBezTo>
                <a:cubicBezTo>
                  <a:pt x="9853" y="17024"/>
                  <a:pt x="9881" y="17074"/>
                  <a:pt x="9916" y="17074"/>
                </a:cubicBezTo>
                <a:cubicBezTo>
                  <a:pt x="9950" y="17074"/>
                  <a:pt x="9978" y="17024"/>
                  <a:pt x="9978" y="16961"/>
                </a:cubicBezTo>
                <a:cubicBezTo>
                  <a:pt x="9977" y="16899"/>
                  <a:pt x="9949" y="16848"/>
                  <a:pt x="9915" y="16848"/>
                </a:cubicBezTo>
                <a:close/>
                <a:moveTo>
                  <a:pt x="10091" y="16848"/>
                </a:moveTo>
                <a:cubicBezTo>
                  <a:pt x="10056" y="16848"/>
                  <a:pt x="10028" y="16899"/>
                  <a:pt x="10029" y="16961"/>
                </a:cubicBezTo>
                <a:cubicBezTo>
                  <a:pt x="10029" y="17024"/>
                  <a:pt x="10058" y="17074"/>
                  <a:pt x="10092" y="17074"/>
                </a:cubicBezTo>
                <a:cubicBezTo>
                  <a:pt x="10127" y="17074"/>
                  <a:pt x="10154" y="17024"/>
                  <a:pt x="10154" y="16961"/>
                </a:cubicBezTo>
                <a:cubicBezTo>
                  <a:pt x="10153" y="16899"/>
                  <a:pt x="10125" y="16848"/>
                  <a:pt x="10091" y="16848"/>
                </a:cubicBezTo>
                <a:close/>
                <a:moveTo>
                  <a:pt x="17431" y="17099"/>
                </a:moveTo>
                <a:cubicBezTo>
                  <a:pt x="17397" y="17100"/>
                  <a:pt x="17374" y="17151"/>
                  <a:pt x="17381" y="17214"/>
                </a:cubicBezTo>
                <a:cubicBezTo>
                  <a:pt x="17388" y="17277"/>
                  <a:pt x="17422" y="17327"/>
                  <a:pt x="17456" y="17327"/>
                </a:cubicBezTo>
                <a:cubicBezTo>
                  <a:pt x="17491" y="17327"/>
                  <a:pt x="17513" y="17275"/>
                  <a:pt x="17506" y="17212"/>
                </a:cubicBezTo>
                <a:cubicBezTo>
                  <a:pt x="17499" y="17150"/>
                  <a:pt x="17466" y="17099"/>
                  <a:pt x="17431" y="17099"/>
                </a:cubicBezTo>
                <a:close/>
                <a:moveTo>
                  <a:pt x="17606" y="17099"/>
                </a:moveTo>
                <a:cubicBezTo>
                  <a:pt x="17572" y="17099"/>
                  <a:pt x="17550" y="17151"/>
                  <a:pt x="17557" y="17214"/>
                </a:cubicBezTo>
                <a:cubicBezTo>
                  <a:pt x="17564" y="17277"/>
                  <a:pt x="17598" y="17327"/>
                  <a:pt x="17633" y="17327"/>
                </a:cubicBezTo>
                <a:cubicBezTo>
                  <a:pt x="17667" y="17327"/>
                  <a:pt x="17689" y="17275"/>
                  <a:pt x="17682" y="17212"/>
                </a:cubicBezTo>
                <a:cubicBezTo>
                  <a:pt x="17675" y="17150"/>
                  <a:pt x="17641" y="17099"/>
                  <a:pt x="17606" y="17099"/>
                </a:cubicBezTo>
                <a:close/>
                <a:moveTo>
                  <a:pt x="17782" y="17099"/>
                </a:moveTo>
                <a:cubicBezTo>
                  <a:pt x="17748" y="17099"/>
                  <a:pt x="17726" y="17151"/>
                  <a:pt x="17733" y="17214"/>
                </a:cubicBezTo>
                <a:cubicBezTo>
                  <a:pt x="17740" y="17277"/>
                  <a:pt x="17774" y="17327"/>
                  <a:pt x="17809" y="17327"/>
                </a:cubicBezTo>
                <a:cubicBezTo>
                  <a:pt x="17843" y="17327"/>
                  <a:pt x="17865" y="17275"/>
                  <a:pt x="17858" y="17212"/>
                </a:cubicBezTo>
                <a:cubicBezTo>
                  <a:pt x="17851" y="17150"/>
                  <a:pt x="17817" y="17099"/>
                  <a:pt x="17782" y="17099"/>
                </a:cubicBezTo>
                <a:close/>
                <a:moveTo>
                  <a:pt x="17958" y="17099"/>
                </a:moveTo>
                <a:cubicBezTo>
                  <a:pt x="17924" y="17100"/>
                  <a:pt x="17902" y="17151"/>
                  <a:pt x="17909" y="17214"/>
                </a:cubicBezTo>
                <a:cubicBezTo>
                  <a:pt x="17916" y="17277"/>
                  <a:pt x="17951" y="17327"/>
                  <a:pt x="17985" y="17327"/>
                </a:cubicBezTo>
                <a:cubicBezTo>
                  <a:pt x="18020" y="17327"/>
                  <a:pt x="18042" y="17275"/>
                  <a:pt x="18034" y="17212"/>
                </a:cubicBezTo>
                <a:cubicBezTo>
                  <a:pt x="18027" y="17150"/>
                  <a:pt x="17993" y="17099"/>
                  <a:pt x="17958" y="17099"/>
                </a:cubicBezTo>
                <a:close/>
                <a:moveTo>
                  <a:pt x="18134" y="17099"/>
                </a:moveTo>
                <a:cubicBezTo>
                  <a:pt x="18099" y="17100"/>
                  <a:pt x="18077" y="17151"/>
                  <a:pt x="18085" y="17214"/>
                </a:cubicBezTo>
                <a:cubicBezTo>
                  <a:pt x="18092" y="17277"/>
                  <a:pt x="18127" y="17327"/>
                  <a:pt x="18161" y="17327"/>
                </a:cubicBezTo>
                <a:cubicBezTo>
                  <a:pt x="18196" y="17327"/>
                  <a:pt x="18218" y="17275"/>
                  <a:pt x="18210" y="17212"/>
                </a:cubicBezTo>
                <a:cubicBezTo>
                  <a:pt x="18202" y="17150"/>
                  <a:pt x="18168" y="17099"/>
                  <a:pt x="18134" y="17099"/>
                </a:cubicBezTo>
                <a:close/>
                <a:moveTo>
                  <a:pt x="18329" y="17099"/>
                </a:moveTo>
                <a:cubicBezTo>
                  <a:pt x="18295" y="17100"/>
                  <a:pt x="18273" y="17151"/>
                  <a:pt x="18280" y="17214"/>
                </a:cubicBezTo>
                <a:cubicBezTo>
                  <a:pt x="18288" y="17277"/>
                  <a:pt x="18323" y="17327"/>
                  <a:pt x="18357" y="17327"/>
                </a:cubicBezTo>
                <a:cubicBezTo>
                  <a:pt x="18392" y="17327"/>
                  <a:pt x="18413" y="17275"/>
                  <a:pt x="18406" y="17212"/>
                </a:cubicBezTo>
                <a:cubicBezTo>
                  <a:pt x="18398" y="17150"/>
                  <a:pt x="18364" y="17099"/>
                  <a:pt x="18329" y="17099"/>
                </a:cubicBezTo>
                <a:close/>
                <a:moveTo>
                  <a:pt x="18486" y="17099"/>
                </a:moveTo>
                <a:cubicBezTo>
                  <a:pt x="18451" y="17099"/>
                  <a:pt x="18429" y="17151"/>
                  <a:pt x="18437" y="17214"/>
                </a:cubicBezTo>
                <a:cubicBezTo>
                  <a:pt x="18445" y="17277"/>
                  <a:pt x="18479" y="17327"/>
                  <a:pt x="18514" y="17327"/>
                </a:cubicBezTo>
                <a:cubicBezTo>
                  <a:pt x="18548" y="17327"/>
                  <a:pt x="18570" y="17275"/>
                  <a:pt x="18562" y="17212"/>
                </a:cubicBezTo>
                <a:cubicBezTo>
                  <a:pt x="18554" y="17150"/>
                  <a:pt x="18520" y="17099"/>
                  <a:pt x="18486" y="17099"/>
                </a:cubicBezTo>
                <a:close/>
                <a:moveTo>
                  <a:pt x="18680" y="17099"/>
                </a:moveTo>
                <a:cubicBezTo>
                  <a:pt x="18646" y="17099"/>
                  <a:pt x="18625" y="17151"/>
                  <a:pt x="18633" y="17214"/>
                </a:cubicBezTo>
                <a:cubicBezTo>
                  <a:pt x="18641" y="17277"/>
                  <a:pt x="18675" y="17327"/>
                  <a:pt x="18710" y="17327"/>
                </a:cubicBezTo>
                <a:cubicBezTo>
                  <a:pt x="18744" y="17327"/>
                  <a:pt x="18766" y="17275"/>
                  <a:pt x="18758" y="17212"/>
                </a:cubicBezTo>
                <a:cubicBezTo>
                  <a:pt x="18750" y="17150"/>
                  <a:pt x="18715" y="17099"/>
                  <a:pt x="18680" y="17099"/>
                </a:cubicBezTo>
                <a:close/>
                <a:moveTo>
                  <a:pt x="18856" y="17099"/>
                </a:moveTo>
                <a:cubicBezTo>
                  <a:pt x="18822" y="17100"/>
                  <a:pt x="18801" y="17151"/>
                  <a:pt x="18809" y="17214"/>
                </a:cubicBezTo>
                <a:cubicBezTo>
                  <a:pt x="18817" y="17277"/>
                  <a:pt x="18852" y="17327"/>
                  <a:pt x="18886" y="17327"/>
                </a:cubicBezTo>
                <a:cubicBezTo>
                  <a:pt x="18921" y="17327"/>
                  <a:pt x="18942" y="17275"/>
                  <a:pt x="18933" y="17212"/>
                </a:cubicBezTo>
                <a:cubicBezTo>
                  <a:pt x="18925" y="17150"/>
                  <a:pt x="18891" y="17099"/>
                  <a:pt x="18856" y="17099"/>
                </a:cubicBezTo>
                <a:close/>
                <a:moveTo>
                  <a:pt x="19032" y="17099"/>
                </a:moveTo>
                <a:cubicBezTo>
                  <a:pt x="18998" y="17099"/>
                  <a:pt x="18976" y="17151"/>
                  <a:pt x="18985" y="17214"/>
                </a:cubicBezTo>
                <a:cubicBezTo>
                  <a:pt x="18993" y="17277"/>
                  <a:pt x="19028" y="17327"/>
                  <a:pt x="19062" y="17327"/>
                </a:cubicBezTo>
                <a:cubicBezTo>
                  <a:pt x="19097" y="17327"/>
                  <a:pt x="19118" y="17275"/>
                  <a:pt x="19110" y="17212"/>
                </a:cubicBezTo>
                <a:cubicBezTo>
                  <a:pt x="19102" y="17149"/>
                  <a:pt x="19067" y="17099"/>
                  <a:pt x="19032" y="17099"/>
                </a:cubicBezTo>
                <a:close/>
                <a:moveTo>
                  <a:pt x="19208" y="17099"/>
                </a:moveTo>
                <a:cubicBezTo>
                  <a:pt x="19173" y="17099"/>
                  <a:pt x="19152" y="17151"/>
                  <a:pt x="19161" y="17214"/>
                </a:cubicBezTo>
                <a:cubicBezTo>
                  <a:pt x="19169" y="17277"/>
                  <a:pt x="19204" y="17327"/>
                  <a:pt x="19239" y="17327"/>
                </a:cubicBezTo>
                <a:cubicBezTo>
                  <a:pt x="19274" y="17327"/>
                  <a:pt x="19294" y="17277"/>
                  <a:pt x="19286" y="17214"/>
                </a:cubicBezTo>
                <a:cubicBezTo>
                  <a:pt x="19277" y="17151"/>
                  <a:pt x="19242" y="17099"/>
                  <a:pt x="19208" y="17099"/>
                </a:cubicBezTo>
                <a:close/>
                <a:moveTo>
                  <a:pt x="19384" y="17099"/>
                </a:moveTo>
                <a:cubicBezTo>
                  <a:pt x="19349" y="17100"/>
                  <a:pt x="19328" y="17151"/>
                  <a:pt x="19337" y="17214"/>
                </a:cubicBezTo>
                <a:cubicBezTo>
                  <a:pt x="19345" y="17277"/>
                  <a:pt x="19380" y="17327"/>
                  <a:pt x="19415" y="17327"/>
                </a:cubicBezTo>
                <a:cubicBezTo>
                  <a:pt x="19449" y="17327"/>
                  <a:pt x="19471" y="17277"/>
                  <a:pt x="19462" y="17214"/>
                </a:cubicBezTo>
                <a:cubicBezTo>
                  <a:pt x="19453" y="17151"/>
                  <a:pt x="19418" y="17099"/>
                  <a:pt x="19384" y="17099"/>
                </a:cubicBezTo>
                <a:close/>
                <a:moveTo>
                  <a:pt x="19579" y="17099"/>
                </a:moveTo>
                <a:cubicBezTo>
                  <a:pt x="19544" y="17099"/>
                  <a:pt x="19523" y="17151"/>
                  <a:pt x="19532" y="17214"/>
                </a:cubicBezTo>
                <a:cubicBezTo>
                  <a:pt x="19541" y="17277"/>
                  <a:pt x="19576" y="17327"/>
                  <a:pt x="19611" y="17327"/>
                </a:cubicBezTo>
                <a:cubicBezTo>
                  <a:pt x="19646" y="17327"/>
                  <a:pt x="19666" y="17277"/>
                  <a:pt x="19657" y="17214"/>
                </a:cubicBezTo>
                <a:cubicBezTo>
                  <a:pt x="19648" y="17151"/>
                  <a:pt x="19613" y="17099"/>
                  <a:pt x="19579" y="17099"/>
                </a:cubicBezTo>
                <a:close/>
                <a:moveTo>
                  <a:pt x="19755" y="17099"/>
                </a:moveTo>
                <a:cubicBezTo>
                  <a:pt x="19720" y="17100"/>
                  <a:pt x="19699" y="17151"/>
                  <a:pt x="19708" y="17214"/>
                </a:cubicBezTo>
                <a:cubicBezTo>
                  <a:pt x="19717" y="17277"/>
                  <a:pt x="19753" y="17327"/>
                  <a:pt x="19788" y="17327"/>
                </a:cubicBezTo>
                <a:cubicBezTo>
                  <a:pt x="19822" y="17327"/>
                  <a:pt x="19842" y="17277"/>
                  <a:pt x="19833" y="17214"/>
                </a:cubicBezTo>
                <a:cubicBezTo>
                  <a:pt x="19824" y="17151"/>
                  <a:pt x="19789" y="17099"/>
                  <a:pt x="19755" y="17099"/>
                </a:cubicBezTo>
                <a:close/>
                <a:moveTo>
                  <a:pt x="19950" y="17099"/>
                </a:moveTo>
                <a:cubicBezTo>
                  <a:pt x="19916" y="17099"/>
                  <a:pt x="19895" y="17151"/>
                  <a:pt x="19904" y="17214"/>
                </a:cubicBezTo>
                <a:cubicBezTo>
                  <a:pt x="19913" y="17277"/>
                  <a:pt x="19948" y="17327"/>
                  <a:pt x="19983" y="17327"/>
                </a:cubicBezTo>
                <a:cubicBezTo>
                  <a:pt x="20018" y="17327"/>
                  <a:pt x="20038" y="17277"/>
                  <a:pt x="20029" y="17214"/>
                </a:cubicBezTo>
                <a:cubicBezTo>
                  <a:pt x="20020" y="17151"/>
                  <a:pt x="19985" y="17099"/>
                  <a:pt x="19950" y="17099"/>
                </a:cubicBezTo>
                <a:close/>
                <a:moveTo>
                  <a:pt x="20125" y="17099"/>
                </a:moveTo>
                <a:cubicBezTo>
                  <a:pt x="20091" y="17099"/>
                  <a:pt x="20071" y="17151"/>
                  <a:pt x="20080" y="17214"/>
                </a:cubicBezTo>
                <a:cubicBezTo>
                  <a:pt x="20089" y="17277"/>
                  <a:pt x="20125" y="17327"/>
                  <a:pt x="20160" y="17327"/>
                </a:cubicBezTo>
                <a:cubicBezTo>
                  <a:pt x="20194" y="17327"/>
                  <a:pt x="20214" y="17277"/>
                  <a:pt x="20205" y="17214"/>
                </a:cubicBezTo>
                <a:cubicBezTo>
                  <a:pt x="20195" y="17151"/>
                  <a:pt x="20160" y="17099"/>
                  <a:pt x="20125" y="17099"/>
                </a:cubicBezTo>
                <a:close/>
                <a:moveTo>
                  <a:pt x="20301" y="17099"/>
                </a:moveTo>
                <a:cubicBezTo>
                  <a:pt x="20267" y="17099"/>
                  <a:pt x="20247" y="17151"/>
                  <a:pt x="20256" y="17214"/>
                </a:cubicBezTo>
                <a:cubicBezTo>
                  <a:pt x="20265" y="17277"/>
                  <a:pt x="20301" y="17327"/>
                  <a:pt x="20336" y="17327"/>
                </a:cubicBezTo>
                <a:cubicBezTo>
                  <a:pt x="20370" y="17327"/>
                  <a:pt x="20391" y="17277"/>
                  <a:pt x="20381" y="17214"/>
                </a:cubicBezTo>
                <a:cubicBezTo>
                  <a:pt x="20372" y="17151"/>
                  <a:pt x="20336" y="17099"/>
                  <a:pt x="20301" y="17099"/>
                </a:cubicBezTo>
                <a:close/>
                <a:moveTo>
                  <a:pt x="20477" y="17099"/>
                </a:moveTo>
                <a:cubicBezTo>
                  <a:pt x="20443" y="17099"/>
                  <a:pt x="20422" y="17151"/>
                  <a:pt x="20432" y="17214"/>
                </a:cubicBezTo>
                <a:cubicBezTo>
                  <a:pt x="20442" y="17277"/>
                  <a:pt x="20477" y="17327"/>
                  <a:pt x="20512" y="17327"/>
                </a:cubicBezTo>
                <a:cubicBezTo>
                  <a:pt x="20547" y="17327"/>
                  <a:pt x="20567" y="17277"/>
                  <a:pt x="20557" y="17214"/>
                </a:cubicBezTo>
                <a:cubicBezTo>
                  <a:pt x="20548" y="17151"/>
                  <a:pt x="20512" y="17099"/>
                  <a:pt x="20477" y="17099"/>
                </a:cubicBezTo>
                <a:close/>
                <a:moveTo>
                  <a:pt x="2596" y="17150"/>
                </a:moveTo>
                <a:cubicBezTo>
                  <a:pt x="2562" y="17150"/>
                  <a:pt x="2529" y="17201"/>
                  <a:pt x="2523" y="17263"/>
                </a:cubicBezTo>
                <a:cubicBezTo>
                  <a:pt x="2517" y="17325"/>
                  <a:pt x="2540" y="17374"/>
                  <a:pt x="2574" y="17374"/>
                </a:cubicBezTo>
                <a:cubicBezTo>
                  <a:pt x="2609" y="17374"/>
                  <a:pt x="2641" y="17323"/>
                  <a:pt x="2648" y="17261"/>
                </a:cubicBezTo>
                <a:cubicBezTo>
                  <a:pt x="2654" y="17199"/>
                  <a:pt x="2631" y="17149"/>
                  <a:pt x="2596" y="17150"/>
                </a:cubicBezTo>
                <a:close/>
                <a:moveTo>
                  <a:pt x="2791" y="17150"/>
                </a:moveTo>
                <a:cubicBezTo>
                  <a:pt x="2757" y="17150"/>
                  <a:pt x="2724" y="17201"/>
                  <a:pt x="2718" y="17263"/>
                </a:cubicBezTo>
                <a:cubicBezTo>
                  <a:pt x="2712" y="17325"/>
                  <a:pt x="2735" y="17375"/>
                  <a:pt x="2770" y="17374"/>
                </a:cubicBezTo>
                <a:cubicBezTo>
                  <a:pt x="2804" y="17374"/>
                  <a:pt x="2837" y="17323"/>
                  <a:pt x="2843" y="17261"/>
                </a:cubicBezTo>
                <a:cubicBezTo>
                  <a:pt x="2849" y="17199"/>
                  <a:pt x="2826" y="17149"/>
                  <a:pt x="2791" y="17150"/>
                </a:cubicBezTo>
                <a:close/>
                <a:moveTo>
                  <a:pt x="2967" y="17150"/>
                </a:moveTo>
                <a:cubicBezTo>
                  <a:pt x="2933" y="17150"/>
                  <a:pt x="2899" y="17201"/>
                  <a:pt x="2894" y="17263"/>
                </a:cubicBezTo>
                <a:cubicBezTo>
                  <a:pt x="2888" y="17325"/>
                  <a:pt x="2912" y="17375"/>
                  <a:pt x="2946" y="17374"/>
                </a:cubicBezTo>
                <a:cubicBezTo>
                  <a:pt x="2981" y="17374"/>
                  <a:pt x="3013" y="17323"/>
                  <a:pt x="3019" y="17261"/>
                </a:cubicBezTo>
                <a:cubicBezTo>
                  <a:pt x="3025" y="17199"/>
                  <a:pt x="3002" y="17149"/>
                  <a:pt x="2967" y="17150"/>
                </a:cubicBezTo>
                <a:close/>
                <a:moveTo>
                  <a:pt x="3142" y="17150"/>
                </a:moveTo>
                <a:cubicBezTo>
                  <a:pt x="3108" y="17150"/>
                  <a:pt x="3075" y="17201"/>
                  <a:pt x="3070" y="17263"/>
                </a:cubicBezTo>
                <a:cubicBezTo>
                  <a:pt x="3064" y="17325"/>
                  <a:pt x="3088" y="17375"/>
                  <a:pt x="3122" y="17374"/>
                </a:cubicBezTo>
                <a:cubicBezTo>
                  <a:pt x="3157" y="17374"/>
                  <a:pt x="3189" y="17323"/>
                  <a:pt x="3195" y="17261"/>
                </a:cubicBezTo>
                <a:cubicBezTo>
                  <a:pt x="3200" y="17199"/>
                  <a:pt x="3177" y="17149"/>
                  <a:pt x="3142" y="17150"/>
                </a:cubicBezTo>
                <a:close/>
                <a:moveTo>
                  <a:pt x="3338" y="17150"/>
                </a:moveTo>
                <a:cubicBezTo>
                  <a:pt x="3303" y="17150"/>
                  <a:pt x="3271" y="17201"/>
                  <a:pt x="3265" y="17263"/>
                </a:cubicBezTo>
                <a:cubicBezTo>
                  <a:pt x="3260" y="17325"/>
                  <a:pt x="3284" y="17375"/>
                  <a:pt x="3318" y="17374"/>
                </a:cubicBezTo>
                <a:cubicBezTo>
                  <a:pt x="3353" y="17374"/>
                  <a:pt x="3385" y="17323"/>
                  <a:pt x="3390" y="17261"/>
                </a:cubicBezTo>
                <a:cubicBezTo>
                  <a:pt x="3396" y="17199"/>
                  <a:pt x="3372" y="17149"/>
                  <a:pt x="3338" y="17150"/>
                </a:cubicBezTo>
                <a:close/>
                <a:moveTo>
                  <a:pt x="3513" y="17150"/>
                </a:moveTo>
                <a:cubicBezTo>
                  <a:pt x="3479" y="17150"/>
                  <a:pt x="3446" y="17201"/>
                  <a:pt x="3441" y="17263"/>
                </a:cubicBezTo>
                <a:cubicBezTo>
                  <a:pt x="3436" y="17325"/>
                  <a:pt x="3460" y="17374"/>
                  <a:pt x="3494" y="17374"/>
                </a:cubicBezTo>
                <a:cubicBezTo>
                  <a:pt x="3529" y="17374"/>
                  <a:pt x="3561" y="17323"/>
                  <a:pt x="3566" y="17261"/>
                </a:cubicBezTo>
                <a:cubicBezTo>
                  <a:pt x="3572" y="17199"/>
                  <a:pt x="3548" y="17149"/>
                  <a:pt x="3513" y="17150"/>
                </a:cubicBezTo>
                <a:close/>
                <a:moveTo>
                  <a:pt x="3689" y="17150"/>
                </a:moveTo>
                <a:cubicBezTo>
                  <a:pt x="3655" y="17150"/>
                  <a:pt x="3622" y="17201"/>
                  <a:pt x="3617" y="17263"/>
                </a:cubicBezTo>
                <a:cubicBezTo>
                  <a:pt x="3612" y="17325"/>
                  <a:pt x="3636" y="17374"/>
                  <a:pt x="3670" y="17374"/>
                </a:cubicBezTo>
                <a:cubicBezTo>
                  <a:pt x="3705" y="17374"/>
                  <a:pt x="3737" y="17324"/>
                  <a:pt x="3742" y="17261"/>
                </a:cubicBezTo>
                <a:cubicBezTo>
                  <a:pt x="3747" y="17199"/>
                  <a:pt x="3724" y="17149"/>
                  <a:pt x="3689" y="17150"/>
                </a:cubicBezTo>
                <a:close/>
                <a:moveTo>
                  <a:pt x="3864" y="17150"/>
                </a:moveTo>
                <a:cubicBezTo>
                  <a:pt x="3830" y="17150"/>
                  <a:pt x="3798" y="17201"/>
                  <a:pt x="3793" y="17263"/>
                </a:cubicBezTo>
                <a:cubicBezTo>
                  <a:pt x="3788" y="17325"/>
                  <a:pt x="3812" y="17374"/>
                  <a:pt x="3847" y="17374"/>
                </a:cubicBezTo>
                <a:cubicBezTo>
                  <a:pt x="3881" y="17374"/>
                  <a:pt x="3913" y="17323"/>
                  <a:pt x="3918" y="17261"/>
                </a:cubicBezTo>
                <a:cubicBezTo>
                  <a:pt x="3923" y="17199"/>
                  <a:pt x="3899" y="17150"/>
                  <a:pt x="3864" y="17150"/>
                </a:cubicBezTo>
                <a:close/>
                <a:moveTo>
                  <a:pt x="4040" y="17150"/>
                </a:moveTo>
                <a:cubicBezTo>
                  <a:pt x="4006" y="17150"/>
                  <a:pt x="3974" y="17201"/>
                  <a:pt x="3969" y="17263"/>
                </a:cubicBezTo>
                <a:cubicBezTo>
                  <a:pt x="3964" y="17325"/>
                  <a:pt x="3988" y="17374"/>
                  <a:pt x="4023" y="17374"/>
                </a:cubicBezTo>
                <a:cubicBezTo>
                  <a:pt x="4057" y="17374"/>
                  <a:pt x="4089" y="17323"/>
                  <a:pt x="4094" y="17261"/>
                </a:cubicBezTo>
                <a:cubicBezTo>
                  <a:pt x="4099" y="17199"/>
                  <a:pt x="4075" y="17149"/>
                  <a:pt x="4040" y="17150"/>
                </a:cubicBezTo>
                <a:close/>
                <a:moveTo>
                  <a:pt x="4216" y="17150"/>
                </a:moveTo>
                <a:cubicBezTo>
                  <a:pt x="4181" y="17150"/>
                  <a:pt x="4150" y="17201"/>
                  <a:pt x="4145" y="17263"/>
                </a:cubicBezTo>
                <a:cubicBezTo>
                  <a:pt x="4140" y="17325"/>
                  <a:pt x="4164" y="17375"/>
                  <a:pt x="4199" y="17374"/>
                </a:cubicBezTo>
                <a:cubicBezTo>
                  <a:pt x="4233" y="17374"/>
                  <a:pt x="4266" y="17324"/>
                  <a:pt x="4270" y="17261"/>
                </a:cubicBezTo>
                <a:cubicBezTo>
                  <a:pt x="4275" y="17199"/>
                  <a:pt x="4250" y="17149"/>
                  <a:pt x="4216" y="17150"/>
                </a:cubicBezTo>
                <a:close/>
                <a:moveTo>
                  <a:pt x="4392" y="17150"/>
                </a:moveTo>
                <a:cubicBezTo>
                  <a:pt x="4357" y="17150"/>
                  <a:pt x="4325" y="17201"/>
                  <a:pt x="4321" y="17263"/>
                </a:cubicBezTo>
                <a:cubicBezTo>
                  <a:pt x="4316" y="17325"/>
                  <a:pt x="4341" y="17375"/>
                  <a:pt x="4375" y="17374"/>
                </a:cubicBezTo>
                <a:cubicBezTo>
                  <a:pt x="4410" y="17374"/>
                  <a:pt x="4442" y="17324"/>
                  <a:pt x="4446" y="17261"/>
                </a:cubicBezTo>
                <a:cubicBezTo>
                  <a:pt x="4451" y="17199"/>
                  <a:pt x="4426" y="17149"/>
                  <a:pt x="4392" y="17150"/>
                </a:cubicBezTo>
                <a:close/>
                <a:moveTo>
                  <a:pt x="9563" y="17150"/>
                </a:moveTo>
                <a:cubicBezTo>
                  <a:pt x="9529" y="17150"/>
                  <a:pt x="9501" y="17200"/>
                  <a:pt x="9501" y="17263"/>
                </a:cubicBezTo>
                <a:cubicBezTo>
                  <a:pt x="9501" y="17325"/>
                  <a:pt x="9529" y="17376"/>
                  <a:pt x="9564" y="17376"/>
                </a:cubicBezTo>
                <a:cubicBezTo>
                  <a:pt x="9599" y="17376"/>
                  <a:pt x="9626" y="17325"/>
                  <a:pt x="9626" y="17263"/>
                </a:cubicBezTo>
                <a:cubicBezTo>
                  <a:pt x="9626" y="17200"/>
                  <a:pt x="9598" y="17149"/>
                  <a:pt x="9563" y="17150"/>
                </a:cubicBezTo>
                <a:close/>
                <a:moveTo>
                  <a:pt x="9739" y="17150"/>
                </a:moveTo>
                <a:cubicBezTo>
                  <a:pt x="9705" y="17150"/>
                  <a:pt x="9677" y="17200"/>
                  <a:pt x="9677" y="17263"/>
                </a:cubicBezTo>
                <a:cubicBezTo>
                  <a:pt x="9677" y="17325"/>
                  <a:pt x="9705" y="17376"/>
                  <a:pt x="9740" y="17376"/>
                </a:cubicBezTo>
                <a:cubicBezTo>
                  <a:pt x="9775" y="17376"/>
                  <a:pt x="9803" y="17325"/>
                  <a:pt x="9802" y="17263"/>
                </a:cubicBezTo>
                <a:cubicBezTo>
                  <a:pt x="9802" y="17200"/>
                  <a:pt x="9774" y="17149"/>
                  <a:pt x="9739" y="17150"/>
                </a:cubicBezTo>
                <a:close/>
                <a:moveTo>
                  <a:pt x="9915" y="17150"/>
                </a:moveTo>
                <a:cubicBezTo>
                  <a:pt x="9880" y="17150"/>
                  <a:pt x="9853" y="17200"/>
                  <a:pt x="9853" y="17263"/>
                </a:cubicBezTo>
                <a:cubicBezTo>
                  <a:pt x="9853" y="17325"/>
                  <a:pt x="9882" y="17376"/>
                  <a:pt x="9917" y="17376"/>
                </a:cubicBezTo>
                <a:cubicBezTo>
                  <a:pt x="9951" y="17376"/>
                  <a:pt x="9979" y="17325"/>
                  <a:pt x="9978" y="17263"/>
                </a:cubicBezTo>
                <a:cubicBezTo>
                  <a:pt x="9978" y="17200"/>
                  <a:pt x="9949" y="17149"/>
                  <a:pt x="9915" y="17150"/>
                </a:cubicBezTo>
                <a:close/>
                <a:moveTo>
                  <a:pt x="10091" y="17150"/>
                </a:moveTo>
                <a:cubicBezTo>
                  <a:pt x="10056" y="17150"/>
                  <a:pt x="10028" y="17200"/>
                  <a:pt x="10029" y="17263"/>
                </a:cubicBezTo>
                <a:cubicBezTo>
                  <a:pt x="10029" y="17325"/>
                  <a:pt x="10058" y="17376"/>
                  <a:pt x="10092" y="17376"/>
                </a:cubicBezTo>
                <a:cubicBezTo>
                  <a:pt x="10127" y="17376"/>
                  <a:pt x="10155" y="17325"/>
                  <a:pt x="10154" y="17263"/>
                </a:cubicBezTo>
                <a:cubicBezTo>
                  <a:pt x="10154" y="17200"/>
                  <a:pt x="10125" y="17150"/>
                  <a:pt x="10091" y="17150"/>
                </a:cubicBezTo>
                <a:close/>
                <a:moveTo>
                  <a:pt x="10286" y="17150"/>
                </a:moveTo>
                <a:cubicBezTo>
                  <a:pt x="10252" y="17150"/>
                  <a:pt x="10224" y="17200"/>
                  <a:pt x="10224" y="17263"/>
                </a:cubicBezTo>
                <a:cubicBezTo>
                  <a:pt x="10225" y="17325"/>
                  <a:pt x="10254" y="17376"/>
                  <a:pt x="10289" y="17376"/>
                </a:cubicBezTo>
                <a:cubicBezTo>
                  <a:pt x="10323" y="17376"/>
                  <a:pt x="10350" y="17325"/>
                  <a:pt x="10350" y="17263"/>
                </a:cubicBezTo>
                <a:cubicBezTo>
                  <a:pt x="10349" y="17200"/>
                  <a:pt x="10321" y="17150"/>
                  <a:pt x="10286" y="17150"/>
                </a:cubicBezTo>
                <a:close/>
                <a:moveTo>
                  <a:pt x="10461" y="17150"/>
                </a:moveTo>
                <a:cubicBezTo>
                  <a:pt x="10427" y="17150"/>
                  <a:pt x="10400" y="17200"/>
                  <a:pt x="10400" y="17263"/>
                </a:cubicBezTo>
                <a:cubicBezTo>
                  <a:pt x="10401" y="17325"/>
                  <a:pt x="10430" y="17376"/>
                  <a:pt x="10465" y="17376"/>
                </a:cubicBezTo>
                <a:cubicBezTo>
                  <a:pt x="10499" y="17376"/>
                  <a:pt x="10527" y="17325"/>
                  <a:pt x="10526" y="17263"/>
                </a:cubicBezTo>
                <a:cubicBezTo>
                  <a:pt x="10525" y="17200"/>
                  <a:pt x="10496" y="17150"/>
                  <a:pt x="10461" y="17150"/>
                </a:cubicBezTo>
                <a:close/>
                <a:moveTo>
                  <a:pt x="10637" y="17150"/>
                </a:moveTo>
                <a:cubicBezTo>
                  <a:pt x="10602" y="17150"/>
                  <a:pt x="10575" y="17200"/>
                  <a:pt x="10576" y="17263"/>
                </a:cubicBezTo>
                <a:cubicBezTo>
                  <a:pt x="10577" y="17325"/>
                  <a:pt x="10606" y="17376"/>
                  <a:pt x="10640" y="17376"/>
                </a:cubicBezTo>
                <a:cubicBezTo>
                  <a:pt x="10675" y="17376"/>
                  <a:pt x="10703" y="17325"/>
                  <a:pt x="10702" y="17263"/>
                </a:cubicBezTo>
                <a:cubicBezTo>
                  <a:pt x="10701" y="17200"/>
                  <a:pt x="10671" y="17149"/>
                  <a:pt x="10637" y="17150"/>
                </a:cubicBezTo>
                <a:close/>
                <a:moveTo>
                  <a:pt x="10813" y="17150"/>
                </a:moveTo>
                <a:cubicBezTo>
                  <a:pt x="10778" y="17150"/>
                  <a:pt x="10751" y="17200"/>
                  <a:pt x="10752" y="17263"/>
                </a:cubicBezTo>
                <a:cubicBezTo>
                  <a:pt x="10753" y="17325"/>
                  <a:pt x="10782" y="17376"/>
                  <a:pt x="10817" y="17376"/>
                </a:cubicBezTo>
                <a:cubicBezTo>
                  <a:pt x="10852" y="17376"/>
                  <a:pt x="10879" y="17325"/>
                  <a:pt x="10878" y="17263"/>
                </a:cubicBezTo>
                <a:cubicBezTo>
                  <a:pt x="10876" y="17200"/>
                  <a:pt x="10847" y="17150"/>
                  <a:pt x="10813" y="17150"/>
                </a:cubicBezTo>
                <a:close/>
                <a:moveTo>
                  <a:pt x="17451" y="17401"/>
                </a:moveTo>
                <a:cubicBezTo>
                  <a:pt x="17416" y="17401"/>
                  <a:pt x="17394" y="17453"/>
                  <a:pt x="17401" y="17516"/>
                </a:cubicBezTo>
                <a:cubicBezTo>
                  <a:pt x="17407" y="17579"/>
                  <a:pt x="17442" y="17629"/>
                  <a:pt x="17476" y="17629"/>
                </a:cubicBezTo>
                <a:cubicBezTo>
                  <a:pt x="17511" y="17629"/>
                  <a:pt x="17533" y="17577"/>
                  <a:pt x="17526" y="17514"/>
                </a:cubicBezTo>
                <a:cubicBezTo>
                  <a:pt x="17519" y="17451"/>
                  <a:pt x="17485" y="17401"/>
                  <a:pt x="17451" y="17401"/>
                </a:cubicBezTo>
                <a:close/>
                <a:moveTo>
                  <a:pt x="17646" y="17401"/>
                </a:moveTo>
                <a:cubicBezTo>
                  <a:pt x="17611" y="17401"/>
                  <a:pt x="17589" y="17453"/>
                  <a:pt x="17596" y="17516"/>
                </a:cubicBezTo>
                <a:cubicBezTo>
                  <a:pt x="17603" y="17579"/>
                  <a:pt x="17637" y="17629"/>
                  <a:pt x="17672" y="17629"/>
                </a:cubicBezTo>
                <a:cubicBezTo>
                  <a:pt x="17707" y="17629"/>
                  <a:pt x="17729" y="17577"/>
                  <a:pt x="17722" y="17514"/>
                </a:cubicBezTo>
                <a:cubicBezTo>
                  <a:pt x="17715" y="17451"/>
                  <a:pt x="17681" y="17401"/>
                  <a:pt x="17646" y="17401"/>
                </a:cubicBezTo>
                <a:close/>
                <a:moveTo>
                  <a:pt x="17822" y="17401"/>
                </a:moveTo>
                <a:cubicBezTo>
                  <a:pt x="17788" y="17401"/>
                  <a:pt x="17765" y="17453"/>
                  <a:pt x="17772" y="17516"/>
                </a:cubicBezTo>
                <a:cubicBezTo>
                  <a:pt x="17779" y="17579"/>
                  <a:pt x="17814" y="17629"/>
                  <a:pt x="17848" y="17629"/>
                </a:cubicBezTo>
                <a:cubicBezTo>
                  <a:pt x="17883" y="17629"/>
                  <a:pt x="17905" y="17577"/>
                  <a:pt x="17898" y="17514"/>
                </a:cubicBezTo>
                <a:cubicBezTo>
                  <a:pt x="17891" y="17451"/>
                  <a:pt x="17857" y="17401"/>
                  <a:pt x="17822" y="17401"/>
                </a:cubicBezTo>
                <a:close/>
                <a:moveTo>
                  <a:pt x="17997" y="17401"/>
                </a:moveTo>
                <a:cubicBezTo>
                  <a:pt x="17963" y="17401"/>
                  <a:pt x="17941" y="17453"/>
                  <a:pt x="17948" y="17516"/>
                </a:cubicBezTo>
                <a:cubicBezTo>
                  <a:pt x="17955" y="17579"/>
                  <a:pt x="17990" y="17629"/>
                  <a:pt x="18024" y="17629"/>
                </a:cubicBezTo>
                <a:cubicBezTo>
                  <a:pt x="18059" y="17629"/>
                  <a:pt x="18081" y="17577"/>
                  <a:pt x="18074" y="17514"/>
                </a:cubicBezTo>
                <a:cubicBezTo>
                  <a:pt x="18066" y="17451"/>
                  <a:pt x="18032" y="17401"/>
                  <a:pt x="17997" y="17401"/>
                </a:cubicBezTo>
                <a:close/>
                <a:moveTo>
                  <a:pt x="18173" y="17401"/>
                </a:moveTo>
                <a:cubicBezTo>
                  <a:pt x="18139" y="17401"/>
                  <a:pt x="18116" y="17453"/>
                  <a:pt x="18124" y="17516"/>
                </a:cubicBezTo>
                <a:cubicBezTo>
                  <a:pt x="18131" y="17579"/>
                  <a:pt x="18166" y="17629"/>
                  <a:pt x="18201" y="17629"/>
                </a:cubicBezTo>
                <a:cubicBezTo>
                  <a:pt x="18236" y="17629"/>
                  <a:pt x="18257" y="17577"/>
                  <a:pt x="18250" y="17514"/>
                </a:cubicBezTo>
                <a:cubicBezTo>
                  <a:pt x="18242" y="17451"/>
                  <a:pt x="18208" y="17401"/>
                  <a:pt x="18173" y="17401"/>
                </a:cubicBezTo>
                <a:close/>
                <a:moveTo>
                  <a:pt x="18368" y="17401"/>
                </a:moveTo>
                <a:cubicBezTo>
                  <a:pt x="18334" y="17401"/>
                  <a:pt x="18312" y="17453"/>
                  <a:pt x="18320" y="17516"/>
                </a:cubicBezTo>
                <a:cubicBezTo>
                  <a:pt x="18328" y="17579"/>
                  <a:pt x="18362" y="17629"/>
                  <a:pt x="18396" y="17629"/>
                </a:cubicBezTo>
                <a:cubicBezTo>
                  <a:pt x="18431" y="17629"/>
                  <a:pt x="18453" y="17577"/>
                  <a:pt x="18445" y="17514"/>
                </a:cubicBezTo>
                <a:cubicBezTo>
                  <a:pt x="18437" y="17451"/>
                  <a:pt x="18403" y="17401"/>
                  <a:pt x="18368" y="17401"/>
                </a:cubicBezTo>
                <a:close/>
                <a:moveTo>
                  <a:pt x="18525" y="17401"/>
                </a:moveTo>
                <a:cubicBezTo>
                  <a:pt x="18490" y="17401"/>
                  <a:pt x="18469" y="17453"/>
                  <a:pt x="18476" y="17516"/>
                </a:cubicBezTo>
                <a:cubicBezTo>
                  <a:pt x="18484" y="17579"/>
                  <a:pt x="18519" y="17629"/>
                  <a:pt x="18553" y="17629"/>
                </a:cubicBezTo>
                <a:cubicBezTo>
                  <a:pt x="18588" y="17629"/>
                  <a:pt x="18610" y="17577"/>
                  <a:pt x="18602" y="17514"/>
                </a:cubicBezTo>
                <a:cubicBezTo>
                  <a:pt x="18594" y="17451"/>
                  <a:pt x="18559" y="17401"/>
                  <a:pt x="18525" y="17401"/>
                </a:cubicBezTo>
                <a:close/>
                <a:moveTo>
                  <a:pt x="18720" y="17401"/>
                </a:moveTo>
                <a:cubicBezTo>
                  <a:pt x="18686" y="17401"/>
                  <a:pt x="18664" y="17453"/>
                  <a:pt x="18672" y="17516"/>
                </a:cubicBezTo>
                <a:cubicBezTo>
                  <a:pt x="18680" y="17579"/>
                  <a:pt x="18715" y="17629"/>
                  <a:pt x="18750" y="17629"/>
                </a:cubicBezTo>
                <a:cubicBezTo>
                  <a:pt x="18784" y="17629"/>
                  <a:pt x="18806" y="17577"/>
                  <a:pt x="18798" y="17514"/>
                </a:cubicBezTo>
                <a:cubicBezTo>
                  <a:pt x="18790" y="17451"/>
                  <a:pt x="18755" y="17401"/>
                  <a:pt x="18720" y="17401"/>
                </a:cubicBezTo>
                <a:close/>
                <a:moveTo>
                  <a:pt x="18896" y="17401"/>
                </a:moveTo>
                <a:cubicBezTo>
                  <a:pt x="18861" y="17401"/>
                  <a:pt x="18840" y="17453"/>
                  <a:pt x="18848" y="17516"/>
                </a:cubicBezTo>
                <a:cubicBezTo>
                  <a:pt x="18856" y="17579"/>
                  <a:pt x="18891" y="17629"/>
                  <a:pt x="18925" y="17629"/>
                </a:cubicBezTo>
                <a:cubicBezTo>
                  <a:pt x="18960" y="17629"/>
                  <a:pt x="18981" y="17577"/>
                  <a:pt x="18973" y="17514"/>
                </a:cubicBezTo>
                <a:cubicBezTo>
                  <a:pt x="18965" y="17451"/>
                  <a:pt x="18930" y="17401"/>
                  <a:pt x="18896" y="17401"/>
                </a:cubicBezTo>
                <a:close/>
                <a:moveTo>
                  <a:pt x="19071" y="17401"/>
                </a:moveTo>
                <a:cubicBezTo>
                  <a:pt x="19037" y="17401"/>
                  <a:pt x="19016" y="17453"/>
                  <a:pt x="19024" y="17516"/>
                </a:cubicBezTo>
                <a:cubicBezTo>
                  <a:pt x="19032" y="17579"/>
                  <a:pt x="19067" y="17629"/>
                  <a:pt x="19101" y="17629"/>
                </a:cubicBezTo>
                <a:cubicBezTo>
                  <a:pt x="19136" y="17629"/>
                  <a:pt x="19158" y="17577"/>
                  <a:pt x="19150" y="17514"/>
                </a:cubicBezTo>
                <a:cubicBezTo>
                  <a:pt x="19141" y="17451"/>
                  <a:pt x="19106" y="17401"/>
                  <a:pt x="19071" y="17401"/>
                </a:cubicBezTo>
                <a:close/>
                <a:moveTo>
                  <a:pt x="19247" y="17401"/>
                </a:moveTo>
                <a:cubicBezTo>
                  <a:pt x="19213" y="17401"/>
                  <a:pt x="19191" y="17453"/>
                  <a:pt x="19200" y="17516"/>
                </a:cubicBezTo>
                <a:cubicBezTo>
                  <a:pt x="19208" y="17579"/>
                  <a:pt x="19243" y="17629"/>
                  <a:pt x="19278" y="17629"/>
                </a:cubicBezTo>
                <a:cubicBezTo>
                  <a:pt x="19313" y="17629"/>
                  <a:pt x="19334" y="17577"/>
                  <a:pt x="19326" y="17514"/>
                </a:cubicBezTo>
                <a:cubicBezTo>
                  <a:pt x="19317" y="17451"/>
                  <a:pt x="19282" y="17401"/>
                  <a:pt x="19247" y="17401"/>
                </a:cubicBezTo>
                <a:close/>
                <a:moveTo>
                  <a:pt x="19442" y="17401"/>
                </a:moveTo>
                <a:cubicBezTo>
                  <a:pt x="19408" y="17401"/>
                  <a:pt x="19387" y="17453"/>
                  <a:pt x="19395" y="17516"/>
                </a:cubicBezTo>
                <a:cubicBezTo>
                  <a:pt x="19404" y="17579"/>
                  <a:pt x="19439" y="17629"/>
                  <a:pt x="19474" y="17629"/>
                </a:cubicBezTo>
                <a:cubicBezTo>
                  <a:pt x="19509" y="17629"/>
                  <a:pt x="19530" y="17577"/>
                  <a:pt x="19521" y="17514"/>
                </a:cubicBezTo>
                <a:cubicBezTo>
                  <a:pt x="19512" y="17451"/>
                  <a:pt x="19477" y="17401"/>
                  <a:pt x="19442" y="17401"/>
                </a:cubicBezTo>
                <a:close/>
                <a:moveTo>
                  <a:pt x="19618" y="17401"/>
                </a:moveTo>
                <a:cubicBezTo>
                  <a:pt x="19584" y="17401"/>
                  <a:pt x="19562" y="17453"/>
                  <a:pt x="19571" y="17516"/>
                </a:cubicBezTo>
                <a:cubicBezTo>
                  <a:pt x="19580" y="17579"/>
                  <a:pt x="19615" y="17629"/>
                  <a:pt x="19650" y="17629"/>
                </a:cubicBezTo>
                <a:cubicBezTo>
                  <a:pt x="19685" y="17629"/>
                  <a:pt x="19706" y="17577"/>
                  <a:pt x="19697" y="17514"/>
                </a:cubicBezTo>
                <a:cubicBezTo>
                  <a:pt x="19688" y="17451"/>
                  <a:pt x="19653" y="17401"/>
                  <a:pt x="19618" y="17401"/>
                </a:cubicBezTo>
                <a:close/>
                <a:moveTo>
                  <a:pt x="19794" y="17401"/>
                </a:moveTo>
                <a:cubicBezTo>
                  <a:pt x="19760" y="17401"/>
                  <a:pt x="19738" y="17453"/>
                  <a:pt x="19747" y="17516"/>
                </a:cubicBezTo>
                <a:cubicBezTo>
                  <a:pt x="19756" y="17579"/>
                  <a:pt x="19792" y="17629"/>
                  <a:pt x="19827" y="17629"/>
                </a:cubicBezTo>
                <a:cubicBezTo>
                  <a:pt x="19861" y="17629"/>
                  <a:pt x="19882" y="17577"/>
                  <a:pt x="19873" y="17514"/>
                </a:cubicBezTo>
                <a:cubicBezTo>
                  <a:pt x="19864" y="17451"/>
                  <a:pt x="19829" y="17401"/>
                  <a:pt x="19794" y="17401"/>
                </a:cubicBezTo>
                <a:close/>
                <a:moveTo>
                  <a:pt x="19989" y="17401"/>
                </a:moveTo>
                <a:cubicBezTo>
                  <a:pt x="19954" y="17401"/>
                  <a:pt x="19934" y="17453"/>
                  <a:pt x="19943" y="17516"/>
                </a:cubicBezTo>
                <a:cubicBezTo>
                  <a:pt x="19952" y="17579"/>
                  <a:pt x="19987" y="17629"/>
                  <a:pt x="20022" y="17629"/>
                </a:cubicBezTo>
                <a:cubicBezTo>
                  <a:pt x="20057" y="17629"/>
                  <a:pt x="20078" y="17577"/>
                  <a:pt x="20069" y="17514"/>
                </a:cubicBezTo>
                <a:cubicBezTo>
                  <a:pt x="20059" y="17451"/>
                  <a:pt x="20024" y="17401"/>
                  <a:pt x="19989" y="17401"/>
                </a:cubicBezTo>
                <a:close/>
                <a:moveTo>
                  <a:pt x="20165" y="17401"/>
                </a:moveTo>
                <a:cubicBezTo>
                  <a:pt x="20131" y="17401"/>
                  <a:pt x="20110" y="17453"/>
                  <a:pt x="20119" y="17516"/>
                </a:cubicBezTo>
                <a:cubicBezTo>
                  <a:pt x="20129" y="17579"/>
                  <a:pt x="20164" y="17629"/>
                  <a:pt x="20199" y="17629"/>
                </a:cubicBezTo>
                <a:cubicBezTo>
                  <a:pt x="20233" y="17629"/>
                  <a:pt x="20254" y="17577"/>
                  <a:pt x="20244" y="17514"/>
                </a:cubicBezTo>
                <a:cubicBezTo>
                  <a:pt x="20235" y="17451"/>
                  <a:pt x="20200" y="17401"/>
                  <a:pt x="20165" y="17401"/>
                </a:cubicBezTo>
                <a:close/>
                <a:moveTo>
                  <a:pt x="20341" y="17401"/>
                </a:moveTo>
                <a:cubicBezTo>
                  <a:pt x="20306" y="17401"/>
                  <a:pt x="20286" y="17453"/>
                  <a:pt x="20295" y="17516"/>
                </a:cubicBezTo>
                <a:cubicBezTo>
                  <a:pt x="20305" y="17579"/>
                  <a:pt x="20341" y="17629"/>
                  <a:pt x="20375" y="17629"/>
                </a:cubicBezTo>
                <a:cubicBezTo>
                  <a:pt x="20410" y="17629"/>
                  <a:pt x="20431" y="17577"/>
                  <a:pt x="20421" y="17514"/>
                </a:cubicBezTo>
                <a:cubicBezTo>
                  <a:pt x="20412" y="17451"/>
                  <a:pt x="20376" y="17401"/>
                  <a:pt x="20341" y="17401"/>
                </a:cubicBezTo>
                <a:close/>
                <a:moveTo>
                  <a:pt x="20516" y="17401"/>
                </a:moveTo>
                <a:cubicBezTo>
                  <a:pt x="20482" y="17401"/>
                  <a:pt x="20462" y="17453"/>
                  <a:pt x="20471" y="17516"/>
                </a:cubicBezTo>
                <a:cubicBezTo>
                  <a:pt x="20481" y="17579"/>
                  <a:pt x="20516" y="17629"/>
                  <a:pt x="20551" y="17629"/>
                </a:cubicBezTo>
                <a:cubicBezTo>
                  <a:pt x="20586" y="17629"/>
                  <a:pt x="20607" y="17579"/>
                  <a:pt x="20597" y="17516"/>
                </a:cubicBezTo>
                <a:cubicBezTo>
                  <a:pt x="20587" y="17453"/>
                  <a:pt x="20551" y="17401"/>
                  <a:pt x="20516" y="17401"/>
                </a:cubicBezTo>
                <a:close/>
                <a:moveTo>
                  <a:pt x="2577" y="17451"/>
                </a:moveTo>
                <a:cubicBezTo>
                  <a:pt x="2542" y="17452"/>
                  <a:pt x="2509" y="17503"/>
                  <a:pt x="2503" y="17565"/>
                </a:cubicBezTo>
                <a:cubicBezTo>
                  <a:pt x="2497" y="17627"/>
                  <a:pt x="2520" y="17676"/>
                  <a:pt x="2555" y="17676"/>
                </a:cubicBezTo>
                <a:cubicBezTo>
                  <a:pt x="2589" y="17676"/>
                  <a:pt x="2623" y="17625"/>
                  <a:pt x="2629" y="17563"/>
                </a:cubicBezTo>
                <a:cubicBezTo>
                  <a:pt x="2635" y="17501"/>
                  <a:pt x="2611" y="17451"/>
                  <a:pt x="2577" y="17451"/>
                </a:cubicBezTo>
                <a:close/>
                <a:moveTo>
                  <a:pt x="2753" y="17451"/>
                </a:moveTo>
                <a:cubicBezTo>
                  <a:pt x="2718" y="17452"/>
                  <a:pt x="2685" y="17503"/>
                  <a:pt x="2679" y="17565"/>
                </a:cubicBezTo>
                <a:cubicBezTo>
                  <a:pt x="2673" y="17627"/>
                  <a:pt x="2696" y="17676"/>
                  <a:pt x="2731" y="17676"/>
                </a:cubicBezTo>
                <a:cubicBezTo>
                  <a:pt x="2766" y="17676"/>
                  <a:pt x="2799" y="17625"/>
                  <a:pt x="2805" y="17563"/>
                </a:cubicBezTo>
                <a:cubicBezTo>
                  <a:pt x="2810" y="17501"/>
                  <a:pt x="2787" y="17451"/>
                  <a:pt x="2753" y="17451"/>
                </a:cubicBezTo>
                <a:close/>
                <a:moveTo>
                  <a:pt x="2928" y="17451"/>
                </a:moveTo>
                <a:cubicBezTo>
                  <a:pt x="2893" y="17451"/>
                  <a:pt x="2860" y="17503"/>
                  <a:pt x="2855" y="17565"/>
                </a:cubicBezTo>
                <a:cubicBezTo>
                  <a:pt x="2849" y="17627"/>
                  <a:pt x="2872" y="17676"/>
                  <a:pt x="2907" y="17676"/>
                </a:cubicBezTo>
                <a:cubicBezTo>
                  <a:pt x="2942" y="17676"/>
                  <a:pt x="2975" y="17625"/>
                  <a:pt x="2980" y="17563"/>
                </a:cubicBezTo>
                <a:cubicBezTo>
                  <a:pt x="2986" y="17501"/>
                  <a:pt x="2963" y="17451"/>
                  <a:pt x="2928" y="17451"/>
                </a:cubicBezTo>
                <a:close/>
                <a:moveTo>
                  <a:pt x="3123" y="17451"/>
                </a:moveTo>
                <a:cubicBezTo>
                  <a:pt x="3089" y="17451"/>
                  <a:pt x="3056" y="17503"/>
                  <a:pt x="3050" y="17565"/>
                </a:cubicBezTo>
                <a:cubicBezTo>
                  <a:pt x="3044" y="17627"/>
                  <a:pt x="3068" y="17676"/>
                  <a:pt x="3103" y="17676"/>
                </a:cubicBezTo>
                <a:cubicBezTo>
                  <a:pt x="3138" y="17676"/>
                  <a:pt x="3170" y="17625"/>
                  <a:pt x="3176" y="17563"/>
                </a:cubicBezTo>
                <a:cubicBezTo>
                  <a:pt x="3181" y="17501"/>
                  <a:pt x="3158" y="17451"/>
                  <a:pt x="3123" y="17451"/>
                </a:cubicBezTo>
                <a:close/>
                <a:moveTo>
                  <a:pt x="3299" y="17451"/>
                </a:moveTo>
                <a:cubicBezTo>
                  <a:pt x="3264" y="17451"/>
                  <a:pt x="3232" y="17503"/>
                  <a:pt x="3226" y="17565"/>
                </a:cubicBezTo>
                <a:cubicBezTo>
                  <a:pt x="3221" y="17627"/>
                  <a:pt x="3244" y="17676"/>
                  <a:pt x="3279" y="17676"/>
                </a:cubicBezTo>
                <a:cubicBezTo>
                  <a:pt x="3314" y="17676"/>
                  <a:pt x="3347" y="17625"/>
                  <a:pt x="3352" y="17563"/>
                </a:cubicBezTo>
                <a:cubicBezTo>
                  <a:pt x="3357" y="17501"/>
                  <a:pt x="3333" y="17451"/>
                  <a:pt x="3299" y="17451"/>
                </a:cubicBezTo>
                <a:close/>
                <a:moveTo>
                  <a:pt x="3475" y="17451"/>
                </a:moveTo>
                <a:cubicBezTo>
                  <a:pt x="3440" y="17452"/>
                  <a:pt x="3407" y="17503"/>
                  <a:pt x="3402" y="17565"/>
                </a:cubicBezTo>
                <a:cubicBezTo>
                  <a:pt x="3397" y="17627"/>
                  <a:pt x="3420" y="17676"/>
                  <a:pt x="3455" y="17676"/>
                </a:cubicBezTo>
                <a:cubicBezTo>
                  <a:pt x="3490" y="17676"/>
                  <a:pt x="3523" y="17625"/>
                  <a:pt x="3528" y="17563"/>
                </a:cubicBezTo>
                <a:cubicBezTo>
                  <a:pt x="3533" y="17501"/>
                  <a:pt x="3509" y="17451"/>
                  <a:pt x="3475" y="17451"/>
                </a:cubicBezTo>
                <a:close/>
                <a:moveTo>
                  <a:pt x="3650" y="17451"/>
                </a:moveTo>
                <a:cubicBezTo>
                  <a:pt x="3615" y="17452"/>
                  <a:pt x="3583" y="17503"/>
                  <a:pt x="3578" y="17565"/>
                </a:cubicBezTo>
                <a:cubicBezTo>
                  <a:pt x="3573" y="17627"/>
                  <a:pt x="3597" y="17676"/>
                  <a:pt x="3632" y="17676"/>
                </a:cubicBezTo>
                <a:cubicBezTo>
                  <a:pt x="3667" y="17676"/>
                  <a:pt x="3699" y="17627"/>
                  <a:pt x="3704" y="17565"/>
                </a:cubicBezTo>
                <a:cubicBezTo>
                  <a:pt x="3709" y="17502"/>
                  <a:pt x="3685" y="17451"/>
                  <a:pt x="3650" y="17451"/>
                </a:cubicBezTo>
                <a:close/>
                <a:moveTo>
                  <a:pt x="3826" y="17451"/>
                </a:moveTo>
                <a:cubicBezTo>
                  <a:pt x="3791" y="17452"/>
                  <a:pt x="3759" y="17502"/>
                  <a:pt x="3754" y="17565"/>
                </a:cubicBezTo>
                <a:cubicBezTo>
                  <a:pt x="3749" y="17627"/>
                  <a:pt x="3773" y="17676"/>
                  <a:pt x="3808" y="17676"/>
                </a:cubicBezTo>
                <a:cubicBezTo>
                  <a:pt x="3842" y="17676"/>
                  <a:pt x="3875" y="17627"/>
                  <a:pt x="3880" y="17565"/>
                </a:cubicBezTo>
                <a:cubicBezTo>
                  <a:pt x="3885" y="17503"/>
                  <a:pt x="3861" y="17451"/>
                  <a:pt x="3826" y="17451"/>
                </a:cubicBezTo>
                <a:close/>
                <a:moveTo>
                  <a:pt x="4021" y="17451"/>
                </a:moveTo>
                <a:cubicBezTo>
                  <a:pt x="3986" y="17452"/>
                  <a:pt x="3954" y="17503"/>
                  <a:pt x="3949" y="17565"/>
                </a:cubicBezTo>
                <a:cubicBezTo>
                  <a:pt x="3945" y="17627"/>
                  <a:pt x="3969" y="17676"/>
                  <a:pt x="4004" y="17676"/>
                </a:cubicBezTo>
                <a:cubicBezTo>
                  <a:pt x="4039" y="17676"/>
                  <a:pt x="4071" y="17625"/>
                  <a:pt x="4075" y="17563"/>
                </a:cubicBezTo>
                <a:cubicBezTo>
                  <a:pt x="4080" y="17501"/>
                  <a:pt x="4056" y="17451"/>
                  <a:pt x="4021" y="17451"/>
                </a:cubicBezTo>
                <a:close/>
                <a:moveTo>
                  <a:pt x="4197" y="17451"/>
                </a:moveTo>
                <a:cubicBezTo>
                  <a:pt x="4162" y="17451"/>
                  <a:pt x="4130" y="17502"/>
                  <a:pt x="4125" y="17565"/>
                </a:cubicBezTo>
                <a:cubicBezTo>
                  <a:pt x="4121" y="17627"/>
                  <a:pt x="4145" y="17676"/>
                  <a:pt x="4180" y="17676"/>
                </a:cubicBezTo>
                <a:cubicBezTo>
                  <a:pt x="4215" y="17676"/>
                  <a:pt x="4247" y="17627"/>
                  <a:pt x="4251" y="17565"/>
                </a:cubicBezTo>
                <a:cubicBezTo>
                  <a:pt x="4256" y="17502"/>
                  <a:pt x="4232" y="17451"/>
                  <a:pt x="4197" y="17451"/>
                </a:cubicBezTo>
                <a:close/>
                <a:moveTo>
                  <a:pt x="9739" y="17451"/>
                </a:moveTo>
                <a:cubicBezTo>
                  <a:pt x="9705" y="17452"/>
                  <a:pt x="9677" y="17502"/>
                  <a:pt x="9677" y="17565"/>
                </a:cubicBezTo>
                <a:cubicBezTo>
                  <a:pt x="9677" y="17627"/>
                  <a:pt x="9705" y="17678"/>
                  <a:pt x="9740" y="17678"/>
                </a:cubicBezTo>
                <a:cubicBezTo>
                  <a:pt x="9775" y="17678"/>
                  <a:pt x="9803" y="17627"/>
                  <a:pt x="9803" y="17565"/>
                </a:cubicBezTo>
                <a:cubicBezTo>
                  <a:pt x="9803" y="17502"/>
                  <a:pt x="9774" y="17451"/>
                  <a:pt x="9739" y="17451"/>
                </a:cubicBezTo>
                <a:close/>
                <a:moveTo>
                  <a:pt x="9915" y="17451"/>
                </a:moveTo>
                <a:cubicBezTo>
                  <a:pt x="9881" y="17451"/>
                  <a:pt x="9853" y="17502"/>
                  <a:pt x="9853" y="17565"/>
                </a:cubicBezTo>
                <a:cubicBezTo>
                  <a:pt x="9853" y="17627"/>
                  <a:pt x="9882" y="17678"/>
                  <a:pt x="9917" y="17678"/>
                </a:cubicBezTo>
                <a:cubicBezTo>
                  <a:pt x="9951" y="17678"/>
                  <a:pt x="9979" y="17627"/>
                  <a:pt x="9979" y="17565"/>
                </a:cubicBezTo>
                <a:cubicBezTo>
                  <a:pt x="9978" y="17502"/>
                  <a:pt x="9950" y="17451"/>
                  <a:pt x="9915" y="17451"/>
                </a:cubicBezTo>
                <a:close/>
                <a:moveTo>
                  <a:pt x="10110" y="17451"/>
                </a:moveTo>
                <a:cubicBezTo>
                  <a:pt x="10076" y="17452"/>
                  <a:pt x="10048" y="17502"/>
                  <a:pt x="10048" y="17565"/>
                </a:cubicBezTo>
                <a:cubicBezTo>
                  <a:pt x="10049" y="17627"/>
                  <a:pt x="10077" y="17678"/>
                  <a:pt x="10112" y="17678"/>
                </a:cubicBezTo>
                <a:cubicBezTo>
                  <a:pt x="10147" y="17678"/>
                  <a:pt x="10175" y="17627"/>
                  <a:pt x="10174" y="17565"/>
                </a:cubicBezTo>
                <a:cubicBezTo>
                  <a:pt x="10174" y="17502"/>
                  <a:pt x="10145" y="17451"/>
                  <a:pt x="10110" y="17451"/>
                </a:cubicBezTo>
                <a:close/>
                <a:moveTo>
                  <a:pt x="10286" y="17451"/>
                </a:moveTo>
                <a:cubicBezTo>
                  <a:pt x="10251" y="17451"/>
                  <a:pt x="10224" y="17502"/>
                  <a:pt x="10224" y="17565"/>
                </a:cubicBezTo>
                <a:cubicBezTo>
                  <a:pt x="10225" y="17627"/>
                  <a:pt x="10254" y="17678"/>
                  <a:pt x="10289" y="17678"/>
                </a:cubicBezTo>
                <a:cubicBezTo>
                  <a:pt x="10323" y="17677"/>
                  <a:pt x="10351" y="17627"/>
                  <a:pt x="10350" y="17565"/>
                </a:cubicBezTo>
                <a:cubicBezTo>
                  <a:pt x="10350" y="17502"/>
                  <a:pt x="10321" y="17451"/>
                  <a:pt x="10286" y="17451"/>
                </a:cubicBezTo>
                <a:close/>
                <a:moveTo>
                  <a:pt x="10462" y="17451"/>
                </a:moveTo>
                <a:cubicBezTo>
                  <a:pt x="10427" y="17451"/>
                  <a:pt x="10400" y="17502"/>
                  <a:pt x="10400" y="17565"/>
                </a:cubicBezTo>
                <a:cubicBezTo>
                  <a:pt x="10401" y="17627"/>
                  <a:pt x="10430" y="17678"/>
                  <a:pt x="10465" y="17678"/>
                </a:cubicBezTo>
                <a:cubicBezTo>
                  <a:pt x="10499" y="17678"/>
                  <a:pt x="10527" y="17627"/>
                  <a:pt x="10526" y="17565"/>
                </a:cubicBezTo>
                <a:cubicBezTo>
                  <a:pt x="10525" y="17502"/>
                  <a:pt x="10497" y="17451"/>
                  <a:pt x="10462" y="17451"/>
                </a:cubicBezTo>
                <a:close/>
                <a:moveTo>
                  <a:pt x="10637" y="17451"/>
                </a:moveTo>
                <a:cubicBezTo>
                  <a:pt x="10603" y="17451"/>
                  <a:pt x="10575" y="17502"/>
                  <a:pt x="10576" y="17565"/>
                </a:cubicBezTo>
                <a:cubicBezTo>
                  <a:pt x="10577" y="17627"/>
                  <a:pt x="10606" y="17678"/>
                  <a:pt x="10641" y="17678"/>
                </a:cubicBezTo>
                <a:cubicBezTo>
                  <a:pt x="10676" y="17678"/>
                  <a:pt x="10703" y="17627"/>
                  <a:pt x="10702" y="17565"/>
                </a:cubicBezTo>
                <a:cubicBezTo>
                  <a:pt x="10701" y="17502"/>
                  <a:pt x="10672" y="17451"/>
                  <a:pt x="10637" y="17451"/>
                </a:cubicBezTo>
                <a:close/>
                <a:moveTo>
                  <a:pt x="17666" y="17703"/>
                </a:moveTo>
                <a:cubicBezTo>
                  <a:pt x="17631" y="17703"/>
                  <a:pt x="17609" y="17755"/>
                  <a:pt x="17616" y="17818"/>
                </a:cubicBezTo>
                <a:cubicBezTo>
                  <a:pt x="17623" y="17880"/>
                  <a:pt x="17656" y="17931"/>
                  <a:pt x="17691" y="17931"/>
                </a:cubicBezTo>
                <a:cubicBezTo>
                  <a:pt x="17726" y="17931"/>
                  <a:pt x="17749" y="17880"/>
                  <a:pt x="17742" y="17818"/>
                </a:cubicBezTo>
                <a:cubicBezTo>
                  <a:pt x="17735" y="17755"/>
                  <a:pt x="17700" y="17703"/>
                  <a:pt x="17666" y="17703"/>
                </a:cubicBezTo>
                <a:close/>
                <a:moveTo>
                  <a:pt x="17861" y="17703"/>
                </a:moveTo>
                <a:cubicBezTo>
                  <a:pt x="17826" y="17703"/>
                  <a:pt x="17804" y="17755"/>
                  <a:pt x="17811" y="17818"/>
                </a:cubicBezTo>
                <a:cubicBezTo>
                  <a:pt x="17818" y="17880"/>
                  <a:pt x="17853" y="17931"/>
                  <a:pt x="17887" y="17931"/>
                </a:cubicBezTo>
                <a:cubicBezTo>
                  <a:pt x="17922" y="17931"/>
                  <a:pt x="17945" y="17880"/>
                  <a:pt x="17938" y="17818"/>
                </a:cubicBezTo>
                <a:cubicBezTo>
                  <a:pt x="17930" y="17755"/>
                  <a:pt x="17896" y="17703"/>
                  <a:pt x="17861" y="17703"/>
                </a:cubicBezTo>
                <a:close/>
                <a:moveTo>
                  <a:pt x="18037" y="17703"/>
                </a:moveTo>
                <a:cubicBezTo>
                  <a:pt x="18002" y="17703"/>
                  <a:pt x="17980" y="17755"/>
                  <a:pt x="17987" y="17818"/>
                </a:cubicBezTo>
                <a:cubicBezTo>
                  <a:pt x="17994" y="17880"/>
                  <a:pt x="18029" y="17931"/>
                  <a:pt x="18063" y="17931"/>
                </a:cubicBezTo>
                <a:cubicBezTo>
                  <a:pt x="18098" y="17931"/>
                  <a:pt x="18121" y="17879"/>
                  <a:pt x="18114" y="17816"/>
                </a:cubicBezTo>
                <a:cubicBezTo>
                  <a:pt x="18106" y="17753"/>
                  <a:pt x="18072" y="17703"/>
                  <a:pt x="18037" y="17703"/>
                </a:cubicBezTo>
                <a:close/>
                <a:moveTo>
                  <a:pt x="18212" y="17703"/>
                </a:moveTo>
                <a:cubicBezTo>
                  <a:pt x="18178" y="17703"/>
                  <a:pt x="18155" y="17755"/>
                  <a:pt x="18163" y="17818"/>
                </a:cubicBezTo>
                <a:cubicBezTo>
                  <a:pt x="18171" y="17881"/>
                  <a:pt x="18205" y="17931"/>
                  <a:pt x="18240" y="17931"/>
                </a:cubicBezTo>
                <a:cubicBezTo>
                  <a:pt x="18275" y="17931"/>
                  <a:pt x="18297" y="17880"/>
                  <a:pt x="18289" y="17818"/>
                </a:cubicBezTo>
                <a:cubicBezTo>
                  <a:pt x="18282" y="17754"/>
                  <a:pt x="18247" y="17703"/>
                  <a:pt x="18212" y="17703"/>
                </a:cubicBezTo>
                <a:close/>
                <a:moveTo>
                  <a:pt x="18408" y="17703"/>
                </a:moveTo>
                <a:cubicBezTo>
                  <a:pt x="18373" y="17703"/>
                  <a:pt x="18351" y="17754"/>
                  <a:pt x="18359" y="17818"/>
                </a:cubicBezTo>
                <a:cubicBezTo>
                  <a:pt x="18367" y="17880"/>
                  <a:pt x="18401" y="17931"/>
                  <a:pt x="18436" y="17931"/>
                </a:cubicBezTo>
                <a:cubicBezTo>
                  <a:pt x="18471" y="17931"/>
                  <a:pt x="18493" y="17879"/>
                  <a:pt x="18485" y="17816"/>
                </a:cubicBezTo>
                <a:cubicBezTo>
                  <a:pt x="18477" y="17753"/>
                  <a:pt x="18443" y="17703"/>
                  <a:pt x="18408" y="17703"/>
                </a:cubicBezTo>
                <a:close/>
                <a:moveTo>
                  <a:pt x="18564" y="17703"/>
                </a:moveTo>
                <a:cubicBezTo>
                  <a:pt x="18530" y="17703"/>
                  <a:pt x="18508" y="17755"/>
                  <a:pt x="18516" y="17818"/>
                </a:cubicBezTo>
                <a:cubicBezTo>
                  <a:pt x="18523" y="17880"/>
                  <a:pt x="18558" y="17931"/>
                  <a:pt x="18593" y="17931"/>
                </a:cubicBezTo>
                <a:cubicBezTo>
                  <a:pt x="18627" y="17931"/>
                  <a:pt x="18649" y="17879"/>
                  <a:pt x="18641" y="17816"/>
                </a:cubicBezTo>
                <a:cubicBezTo>
                  <a:pt x="18633" y="17753"/>
                  <a:pt x="18599" y="17703"/>
                  <a:pt x="18564" y="17703"/>
                </a:cubicBezTo>
                <a:close/>
                <a:moveTo>
                  <a:pt x="18759" y="17703"/>
                </a:moveTo>
                <a:cubicBezTo>
                  <a:pt x="18724" y="17703"/>
                  <a:pt x="18703" y="17755"/>
                  <a:pt x="18711" y="17818"/>
                </a:cubicBezTo>
                <a:cubicBezTo>
                  <a:pt x="18719" y="17881"/>
                  <a:pt x="18754" y="17931"/>
                  <a:pt x="18789" y="17931"/>
                </a:cubicBezTo>
                <a:cubicBezTo>
                  <a:pt x="18824" y="17931"/>
                  <a:pt x="18845" y="17879"/>
                  <a:pt x="18837" y="17816"/>
                </a:cubicBezTo>
                <a:cubicBezTo>
                  <a:pt x="18829" y="17753"/>
                  <a:pt x="18794" y="17703"/>
                  <a:pt x="18759" y="17703"/>
                </a:cubicBezTo>
                <a:close/>
                <a:moveTo>
                  <a:pt x="18935" y="17703"/>
                </a:moveTo>
                <a:cubicBezTo>
                  <a:pt x="18900" y="17703"/>
                  <a:pt x="18879" y="17755"/>
                  <a:pt x="18887" y="17818"/>
                </a:cubicBezTo>
                <a:cubicBezTo>
                  <a:pt x="18895" y="17881"/>
                  <a:pt x="18930" y="17931"/>
                  <a:pt x="18965" y="17931"/>
                </a:cubicBezTo>
                <a:cubicBezTo>
                  <a:pt x="18999" y="17931"/>
                  <a:pt x="19021" y="17879"/>
                  <a:pt x="19013" y="17816"/>
                </a:cubicBezTo>
                <a:cubicBezTo>
                  <a:pt x="19005" y="17753"/>
                  <a:pt x="18970" y="17703"/>
                  <a:pt x="18935" y="17703"/>
                </a:cubicBezTo>
                <a:close/>
                <a:moveTo>
                  <a:pt x="19111" y="17703"/>
                </a:moveTo>
                <a:cubicBezTo>
                  <a:pt x="19076" y="17703"/>
                  <a:pt x="19055" y="17754"/>
                  <a:pt x="19063" y="17818"/>
                </a:cubicBezTo>
                <a:cubicBezTo>
                  <a:pt x="19071" y="17880"/>
                  <a:pt x="19106" y="17931"/>
                  <a:pt x="19141" y="17931"/>
                </a:cubicBezTo>
                <a:cubicBezTo>
                  <a:pt x="19176" y="17931"/>
                  <a:pt x="19198" y="17880"/>
                  <a:pt x="19189" y="17818"/>
                </a:cubicBezTo>
                <a:cubicBezTo>
                  <a:pt x="19181" y="17754"/>
                  <a:pt x="19145" y="17703"/>
                  <a:pt x="19111" y="17703"/>
                </a:cubicBezTo>
                <a:close/>
                <a:moveTo>
                  <a:pt x="19306" y="17703"/>
                </a:moveTo>
                <a:cubicBezTo>
                  <a:pt x="19271" y="17703"/>
                  <a:pt x="19250" y="17754"/>
                  <a:pt x="19258" y="17818"/>
                </a:cubicBezTo>
                <a:cubicBezTo>
                  <a:pt x="19267" y="17880"/>
                  <a:pt x="19302" y="17931"/>
                  <a:pt x="19337" y="17931"/>
                </a:cubicBezTo>
                <a:cubicBezTo>
                  <a:pt x="19372" y="17931"/>
                  <a:pt x="19394" y="17879"/>
                  <a:pt x="19385" y="17816"/>
                </a:cubicBezTo>
                <a:cubicBezTo>
                  <a:pt x="19376" y="17753"/>
                  <a:pt x="19341" y="17703"/>
                  <a:pt x="19306" y="17703"/>
                </a:cubicBezTo>
                <a:close/>
                <a:moveTo>
                  <a:pt x="19482" y="17703"/>
                </a:moveTo>
                <a:cubicBezTo>
                  <a:pt x="19447" y="17703"/>
                  <a:pt x="19426" y="17754"/>
                  <a:pt x="19434" y="17818"/>
                </a:cubicBezTo>
                <a:cubicBezTo>
                  <a:pt x="19443" y="17880"/>
                  <a:pt x="19478" y="17931"/>
                  <a:pt x="19513" y="17931"/>
                </a:cubicBezTo>
                <a:cubicBezTo>
                  <a:pt x="19548" y="17931"/>
                  <a:pt x="19570" y="17881"/>
                  <a:pt x="19561" y="17818"/>
                </a:cubicBezTo>
                <a:cubicBezTo>
                  <a:pt x="19552" y="17755"/>
                  <a:pt x="19517" y="17703"/>
                  <a:pt x="19482" y="17703"/>
                </a:cubicBezTo>
                <a:close/>
                <a:moveTo>
                  <a:pt x="19657" y="17703"/>
                </a:moveTo>
                <a:cubicBezTo>
                  <a:pt x="19623" y="17703"/>
                  <a:pt x="19602" y="17754"/>
                  <a:pt x="19610" y="17818"/>
                </a:cubicBezTo>
                <a:cubicBezTo>
                  <a:pt x="19619" y="17881"/>
                  <a:pt x="19655" y="17931"/>
                  <a:pt x="19690" y="17931"/>
                </a:cubicBezTo>
                <a:cubicBezTo>
                  <a:pt x="19725" y="17930"/>
                  <a:pt x="19746" y="17881"/>
                  <a:pt x="19737" y="17818"/>
                </a:cubicBezTo>
                <a:cubicBezTo>
                  <a:pt x="19728" y="17754"/>
                  <a:pt x="19692" y="17703"/>
                  <a:pt x="19657" y="17703"/>
                </a:cubicBezTo>
                <a:close/>
                <a:moveTo>
                  <a:pt x="19853" y="17703"/>
                </a:moveTo>
                <a:cubicBezTo>
                  <a:pt x="19818" y="17703"/>
                  <a:pt x="19797" y="17754"/>
                  <a:pt x="19806" y="17818"/>
                </a:cubicBezTo>
                <a:cubicBezTo>
                  <a:pt x="19815" y="17881"/>
                  <a:pt x="19851" y="17931"/>
                  <a:pt x="19886" y="17931"/>
                </a:cubicBezTo>
                <a:cubicBezTo>
                  <a:pt x="19921" y="17931"/>
                  <a:pt x="19941" y="17880"/>
                  <a:pt x="19932" y="17818"/>
                </a:cubicBezTo>
                <a:cubicBezTo>
                  <a:pt x="19923" y="17754"/>
                  <a:pt x="19888" y="17703"/>
                  <a:pt x="19853" y="17703"/>
                </a:cubicBezTo>
                <a:close/>
                <a:moveTo>
                  <a:pt x="20029" y="17703"/>
                </a:moveTo>
                <a:cubicBezTo>
                  <a:pt x="19994" y="17703"/>
                  <a:pt x="19973" y="17754"/>
                  <a:pt x="19982" y="17818"/>
                </a:cubicBezTo>
                <a:cubicBezTo>
                  <a:pt x="19991" y="17881"/>
                  <a:pt x="20027" y="17931"/>
                  <a:pt x="20062" y="17931"/>
                </a:cubicBezTo>
                <a:cubicBezTo>
                  <a:pt x="20097" y="17931"/>
                  <a:pt x="20117" y="17881"/>
                  <a:pt x="20108" y="17818"/>
                </a:cubicBezTo>
                <a:cubicBezTo>
                  <a:pt x="20099" y="17755"/>
                  <a:pt x="20064" y="17703"/>
                  <a:pt x="20029" y="17703"/>
                </a:cubicBezTo>
                <a:close/>
                <a:moveTo>
                  <a:pt x="20204" y="17703"/>
                </a:moveTo>
                <a:cubicBezTo>
                  <a:pt x="20169" y="17703"/>
                  <a:pt x="20149" y="17754"/>
                  <a:pt x="20158" y="17818"/>
                </a:cubicBezTo>
                <a:cubicBezTo>
                  <a:pt x="20168" y="17881"/>
                  <a:pt x="20203" y="17931"/>
                  <a:pt x="20238" y="17931"/>
                </a:cubicBezTo>
                <a:cubicBezTo>
                  <a:pt x="20273" y="17931"/>
                  <a:pt x="20294" y="17880"/>
                  <a:pt x="20284" y="17818"/>
                </a:cubicBezTo>
                <a:cubicBezTo>
                  <a:pt x="20275" y="17754"/>
                  <a:pt x="20239" y="17703"/>
                  <a:pt x="20204" y="17703"/>
                </a:cubicBezTo>
                <a:close/>
                <a:moveTo>
                  <a:pt x="20400" y="17703"/>
                </a:moveTo>
                <a:cubicBezTo>
                  <a:pt x="20365" y="17703"/>
                  <a:pt x="20344" y="17754"/>
                  <a:pt x="20354" y="17818"/>
                </a:cubicBezTo>
                <a:cubicBezTo>
                  <a:pt x="20363" y="17881"/>
                  <a:pt x="20399" y="17931"/>
                  <a:pt x="20434" y="17931"/>
                </a:cubicBezTo>
                <a:cubicBezTo>
                  <a:pt x="20469" y="17931"/>
                  <a:pt x="20489" y="17881"/>
                  <a:pt x="20480" y="17818"/>
                </a:cubicBezTo>
                <a:cubicBezTo>
                  <a:pt x="20470" y="17754"/>
                  <a:pt x="20435" y="17703"/>
                  <a:pt x="20400" y="17703"/>
                </a:cubicBezTo>
                <a:close/>
                <a:moveTo>
                  <a:pt x="17490" y="17753"/>
                </a:moveTo>
                <a:cubicBezTo>
                  <a:pt x="17456" y="17753"/>
                  <a:pt x="17433" y="17805"/>
                  <a:pt x="17440" y="17868"/>
                </a:cubicBezTo>
                <a:cubicBezTo>
                  <a:pt x="17447" y="17931"/>
                  <a:pt x="17481" y="17981"/>
                  <a:pt x="17515" y="17981"/>
                </a:cubicBezTo>
                <a:cubicBezTo>
                  <a:pt x="17550" y="17981"/>
                  <a:pt x="17573" y="17929"/>
                  <a:pt x="17566" y="17866"/>
                </a:cubicBezTo>
                <a:cubicBezTo>
                  <a:pt x="17559" y="17803"/>
                  <a:pt x="17525" y="17753"/>
                  <a:pt x="17490" y="17753"/>
                </a:cubicBezTo>
                <a:close/>
                <a:moveTo>
                  <a:pt x="2713" y="17803"/>
                </a:moveTo>
                <a:cubicBezTo>
                  <a:pt x="2679" y="17804"/>
                  <a:pt x="2646" y="17854"/>
                  <a:pt x="2640" y="17917"/>
                </a:cubicBezTo>
                <a:cubicBezTo>
                  <a:pt x="2634" y="17979"/>
                  <a:pt x="2657" y="18028"/>
                  <a:pt x="2692" y="18028"/>
                </a:cubicBezTo>
                <a:cubicBezTo>
                  <a:pt x="2727" y="18028"/>
                  <a:pt x="2760" y="17977"/>
                  <a:pt x="2766" y="17915"/>
                </a:cubicBezTo>
                <a:cubicBezTo>
                  <a:pt x="2772" y="17853"/>
                  <a:pt x="2748" y="17803"/>
                  <a:pt x="2713" y="17803"/>
                </a:cubicBezTo>
                <a:close/>
                <a:moveTo>
                  <a:pt x="2909" y="17803"/>
                </a:moveTo>
                <a:cubicBezTo>
                  <a:pt x="2874" y="17804"/>
                  <a:pt x="2841" y="17854"/>
                  <a:pt x="2835" y="17917"/>
                </a:cubicBezTo>
                <a:cubicBezTo>
                  <a:pt x="2829" y="17979"/>
                  <a:pt x="2853" y="18028"/>
                  <a:pt x="2888" y="18028"/>
                </a:cubicBezTo>
                <a:cubicBezTo>
                  <a:pt x="2923" y="18028"/>
                  <a:pt x="2956" y="17977"/>
                  <a:pt x="2962" y="17915"/>
                </a:cubicBezTo>
                <a:cubicBezTo>
                  <a:pt x="2967" y="17853"/>
                  <a:pt x="2944" y="17803"/>
                  <a:pt x="2909" y="17803"/>
                </a:cubicBezTo>
                <a:close/>
                <a:moveTo>
                  <a:pt x="3084" y="17803"/>
                </a:moveTo>
                <a:cubicBezTo>
                  <a:pt x="3050" y="17804"/>
                  <a:pt x="3017" y="17854"/>
                  <a:pt x="3011" y="17917"/>
                </a:cubicBezTo>
                <a:cubicBezTo>
                  <a:pt x="3005" y="17979"/>
                  <a:pt x="3029" y="18028"/>
                  <a:pt x="3064" y="18028"/>
                </a:cubicBezTo>
                <a:cubicBezTo>
                  <a:pt x="3099" y="18028"/>
                  <a:pt x="3132" y="17977"/>
                  <a:pt x="3137" y="17915"/>
                </a:cubicBezTo>
                <a:cubicBezTo>
                  <a:pt x="3143" y="17853"/>
                  <a:pt x="3119" y="17803"/>
                  <a:pt x="3084" y="17803"/>
                </a:cubicBezTo>
                <a:close/>
                <a:moveTo>
                  <a:pt x="3260" y="17803"/>
                </a:moveTo>
                <a:cubicBezTo>
                  <a:pt x="3225" y="17804"/>
                  <a:pt x="3192" y="17854"/>
                  <a:pt x="3187" y="17917"/>
                </a:cubicBezTo>
                <a:cubicBezTo>
                  <a:pt x="3181" y="17979"/>
                  <a:pt x="3206" y="18028"/>
                  <a:pt x="3241" y="18028"/>
                </a:cubicBezTo>
                <a:cubicBezTo>
                  <a:pt x="3276" y="18028"/>
                  <a:pt x="3308" y="17979"/>
                  <a:pt x="3313" y="17917"/>
                </a:cubicBezTo>
                <a:cubicBezTo>
                  <a:pt x="3319" y="17854"/>
                  <a:pt x="3295" y="17803"/>
                  <a:pt x="3260" y="17803"/>
                </a:cubicBezTo>
                <a:close/>
                <a:moveTo>
                  <a:pt x="3455" y="17803"/>
                </a:moveTo>
                <a:cubicBezTo>
                  <a:pt x="3420" y="17804"/>
                  <a:pt x="3388" y="17854"/>
                  <a:pt x="3382" y="17917"/>
                </a:cubicBezTo>
                <a:cubicBezTo>
                  <a:pt x="3377" y="17979"/>
                  <a:pt x="3401" y="18028"/>
                  <a:pt x="3436" y="18028"/>
                </a:cubicBezTo>
                <a:cubicBezTo>
                  <a:pt x="3471" y="18028"/>
                  <a:pt x="3504" y="17979"/>
                  <a:pt x="3509" y="17917"/>
                </a:cubicBezTo>
                <a:cubicBezTo>
                  <a:pt x="3514" y="17855"/>
                  <a:pt x="3490" y="17803"/>
                  <a:pt x="3455" y="17803"/>
                </a:cubicBezTo>
                <a:close/>
                <a:moveTo>
                  <a:pt x="3631" y="17803"/>
                </a:moveTo>
                <a:cubicBezTo>
                  <a:pt x="3596" y="17803"/>
                  <a:pt x="3564" y="17854"/>
                  <a:pt x="3558" y="17917"/>
                </a:cubicBezTo>
                <a:cubicBezTo>
                  <a:pt x="3553" y="17979"/>
                  <a:pt x="3577" y="18028"/>
                  <a:pt x="3612" y="18028"/>
                </a:cubicBezTo>
                <a:cubicBezTo>
                  <a:pt x="3647" y="18028"/>
                  <a:pt x="3680" y="17979"/>
                  <a:pt x="3685" y="17917"/>
                </a:cubicBezTo>
                <a:cubicBezTo>
                  <a:pt x="3690" y="17854"/>
                  <a:pt x="3666" y="17803"/>
                  <a:pt x="3631" y="17803"/>
                </a:cubicBezTo>
                <a:close/>
                <a:moveTo>
                  <a:pt x="3806" y="17803"/>
                </a:moveTo>
                <a:cubicBezTo>
                  <a:pt x="3772" y="17804"/>
                  <a:pt x="3739" y="17854"/>
                  <a:pt x="3734" y="17917"/>
                </a:cubicBezTo>
                <a:cubicBezTo>
                  <a:pt x="3729" y="17979"/>
                  <a:pt x="3754" y="18028"/>
                  <a:pt x="3789" y="18028"/>
                </a:cubicBezTo>
                <a:cubicBezTo>
                  <a:pt x="3824" y="18028"/>
                  <a:pt x="3856" y="17979"/>
                  <a:pt x="3861" y="17917"/>
                </a:cubicBezTo>
                <a:cubicBezTo>
                  <a:pt x="3866" y="17854"/>
                  <a:pt x="3841" y="17803"/>
                  <a:pt x="3806" y="17803"/>
                </a:cubicBezTo>
                <a:close/>
                <a:moveTo>
                  <a:pt x="3982" y="17803"/>
                </a:moveTo>
                <a:cubicBezTo>
                  <a:pt x="3948" y="17804"/>
                  <a:pt x="3915" y="17854"/>
                  <a:pt x="3910" y="17917"/>
                </a:cubicBezTo>
                <a:cubicBezTo>
                  <a:pt x="3905" y="17979"/>
                  <a:pt x="3930" y="18028"/>
                  <a:pt x="3965" y="18028"/>
                </a:cubicBezTo>
                <a:cubicBezTo>
                  <a:pt x="4000" y="18028"/>
                  <a:pt x="4032" y="17979"/>
                  <a:pt x="4037" y="17917"/>
                </a:cubicBezTo>
                <a:cubicBezTo>
                  <a:pt x="4042" y="17854"/>
                  <a:pt x="4017" y="17803"/>
                  <a:pt x="3982" y="17803"/>
                </a:cubicBezTo>
                <a:close/>
                <a:moveTo>
                  <a:pt x="4158" y="17803"/>
                </a:moveTo>
                <a:cubicBezTo>
                  <a:pt x="4123" y="17803"/>
                  <a:pt x="4091" y="17854"/>
                  <a:pt x="4086" y="17917"/>
                </a:cubicBezTo>
                <a:cubicBezTo>
                  <a:pt x="4082" y="17979"/>
                  <a:pt x="4106" y="18028"/>
                  <a:pt x="4141" y="18028"/>
                </a:cubicBezTo>
                <a:cubicBezTo>
                  <a:pt x="4176" y="18028"/>
                  <a:pt x="4208" y="17979"/>
                  <a:pt x="4213" y="17917"/>
                </a:cubicBezTo>
                <a:cubicBezTo>
                  <a:pt x="4217" y="17854"/>
                  <a:pt x="4193" y="17803"/>
                  <a:pt x="4158" y="17803"/>
                </a:cubicBezTo>
                <a:close/>
                <a:moveTo>
                  <a:pt x="9740" y="17803"/>
                </a:moveTo>
                <a:cubicBezTo>
                  <a:pt x="9705" y="17804"/>
                  <a:pt x="9677" y="17854"/>
                  <a:pt x="9677" y="17917"/>
                </a:cubicBezTo>
                <a:cubicBezTo>
                  <a:pt x="9677" y="17979"/>
                  <a:pt x="9706" y="18030"/>
                  <a:pt x="9741" y="18030"/>
                </a:cubicBezTo>
                <a:cubicBezTo>
                  <a:pt x="9775" y="18030"/>
                  <a:pt x="9804" y="17979"/>
                  <a:pt x="9803" y="17917"/>
                </a:cubicBezTo>
                <a:cubicBezTo>
                  <a:pt x="9803" y="17854"/>
                  <a:pt x="9775" y="17803"/>
                  <a:pt x="9740" y="17803"/>
                </a:cubicBezTo>
                <a:close/>
                <a:moveTo>
                  <a:pt x="9935" y="17803"/>
                </a:moveTo>
                <a:cubicBezTo>
                  <a:pt x="9900" y="17804"/>
                  <a:pt x="9872" y="17854"/>
                  <a:pt x="9873" y="17917"/>
                </a:cubicBezTo>
                <a:cubicBezTo>
                  <a:pt x="9873" y="17979"/>
                  <a:pt x="9901" y="18030"/>
                  <a:pt x="9936" y="18030"/>
                </a:cubicBezTo>
                <a:cubicBezTo>
                  <a:pt x="9971" y="18030"/>
                  <a:pt x="9999" y="17979"/>
                  <a:pt x="9999" y="17917"/>
                </a:cubicBezTo>
                <a:cubicBezTo>
                  <a:pt x="9999" y="17854"/>
                  <a:pt x="9970" y="17803"/>
                  <a:pt x="9935" y="17803"/>
                </a:cubicBezTo>
                <a:close/>
                <a:moveTo>
                  <a:pt x="10111" y="17803"/>
                </a:moveTo>
                <a:cubicBezTo>
                  <a:pt x="10076" y="17804"/>
                  <a:pt x="10048" y="17854"/>
                  <a:pt x="10048" y="17917"/>
                </a:cubicBezTo>
                <a:cubicBezTo>
                  <a:pt x="10049" y="17979"/>
                  <a:pt x="10078" y="18030"/>
                  <a:pt x="10113" y="18030"/>
                </a:cubicBezTo>
                <a:cubicBezTo>
                  <a:pt x="10148" y="18030"/>
                  <a:pt x="10176" y="17979"/>
                  <a:pt x="10175" y="17917"/>
                </a:cubicBezTo>
                <a:cubicBezTo>
                  <a:pt x="10174" y="17854"/>
                  <a:pt x="10146" y="17803"/>
                  <a:pt x="10111" y="17803"/>
                </a:cubicBezTo>
                <a:close/>
                <a:moveTo>
                  <a:pt x="10286" y="17803"/>
                </a:moveTo>
                <a:cubicBezTo>
                  <a:pt x="10251" y="17804"/>
                  <a:pt x="10224" y="17854"/>
                  <a:pt x="10224" y="17917"/>
                </a:cubicBezTo>
                <a:cubicBezTo>
                  <a:pt x="10225" y="17979"/>
                  <a:pt x="10254" y="18030"/>
                  <a:pt x="10289" y="18030"/>
                </a:cubicBezTo>
                <a:cubicBezTo>
                  <a:pt x="10323" y="18030"/>
                  <a:pt x="10352" y="17979"/>
                  <a:pt x="10351" y="17917"/>
                </a:cubicBezTo>
                <a:cubicBezTo>
                  <a:pt x="10350" y="17854"/>
                  <a:pt x="10321" y="17803"/>
                  <a:pt x="10286" y="17803"/>
                </a:cubicBezTo>
                <a:close/>
                <a:moveTo>
                  <a:pt x="10482" y="17803"/>
                </a:moveTo>
                <a:cubicBezTo>
                  <a:pt x="10447" y="17803"/>
                  <a:pt x="10419" y="17854"/>
                  <a:pt x="10420" y="17917"/>
                </a:cubicBezTo>
                <a:cubicBezTo>
                  <a:pt x="10421" y="17979"/>
                  <a:pt x="10450" y="18030"/>
                  <a:pt x="10485" y="18030"/>
                </a:cubicBezTo>
                <a:cubicBezTo>
                  <a:pt x="10520" y="18030"/>
                  <a:pt x="10547" y="17979"/>
                  <a:pt x="10546" y="17917"/>
                </a:cubicBezTo>
                <a:cubicBezTo>
                  <a:pt x="10545" y="17854"/>
                  <a:pt x="10516" y="17803"/>
                  <a:pt x="10482" y="17803"/>
                </a:cubicBezTo>
                <a:close/>
                <a:moveTo>
                  <a:pt x="17529" y="18055"/>
                </a:moveTo>
                <a:cubicBezTo>
                  <a:pt x="17495" y="18055"/>
                  <a:pt x="17472" y="18107"/>
                  <a:pt x="17479" y="18170"/>
                </a:cubicBezTo>
                <a:cubicBezTo>
                  <a:pt x="17486" y="18233"/>
                  <a:pt x="17520" y="18283"/>
                  <a:pt x="17555" y="18283"/>
                </a:cubicBezTo>
                <a:cubicBezTo>
                  <a:pt x="17590" y="18283"/>
                  <a:pt x="17613" y="18231"/>
                  <a:pt x="17606" y="18168"/>
                </a:cubicBezTo>
                <a:cubicBezTo>
                  <a:pt x="17599" y="18105"/>
                  <a:pt x="17564" y="18055"/>
                  <a:pt x="17529" y="18055"/>
                </a:cubicBezTo>
                <a:close/>
                <a:moveTo>
                  <a:pt x="17705" y="18055"/>
                </a:moveTo>
                <a:cubicBezTo>
                  <a:pt x="17670" y="18055"/>
                  <a:pt x="17648" y="18107"/>
                  <a:pt x="17655" y="18170"/>
                </a:cubicBezTo>
                <a:cubicBezTo>
                  <a:pt x="17662" y="18232"/>
                  <a:pt x="17696" y="18283"/>
                  <a:pt x="17731" y="18283"/>
                </a:cubicBezTo>
                <a:cubicBezTo>
                  <a:pt x="17766" y="18283"/>
                  <a:pt x="17789" y="18231"/>
                  <a:pt x="17782" y="18168"/>
                </a:cubicBezTo>
                <a:cubicBezTo>
                  <a:pt x="17775" y="18105"/>
                  <a:pt x="17740" y="18055"/>
                  <a:pt x="17705" y="18055"/>
                </a:cubicBezTo>
                <a:close/>
                <a:moveTo>
                  <a:pt x="17900" y="18055"/>
                </a:moveTo>
                <a:cubicBezTo>
                  <a:pt x="17865" y="18055"/>
                  <a:pt x="17843" y="18107"/>
                  <a:pt x="17850" y="18170"/>
                </a:cubicBezTo>
                <a:cubicBezTo>
                  <a:pt x="17857" y="18232"/>
                  <a:pt x="17892" y="18283"/>
                  <a:pt x="17927" y="18283"/>
                </a:cubicBezTo>
                <a:cubicBezTo>
                  <a:pt x="17962" y="18283"/>
                  <a:pt x="17985" y="18231"/>
                  <a:pt x="17977" y="18168"/>
                </a:cubicBezTo>
                <a:cubicBezTo>
                  <a:pt x="17970" y="18105"/>
                  <a:pt x="17935" y="18055"/>
                  <a:pt x="17900" y="18055"/>
                </a:cubicBezTo>
                <a:close/>
                <a:moveTo>
                  <a:pt x="18994" y="18055"/>
                </a:moveTo>
                <a:cubicBezTo>
                  <a:pt x="18959" y="18055"/>
                  <a:pt x="18937" y="18107"/>
                  <a:pt x="18946" y="18170"/>
                </a:cubicBezTo>
                <a:cubicBezTo>
                  <a:pt x="18954" y="18233"/>
                  <a:pt x="18989" y="18283"/>
                  <a:pt x="19024" y="18283"/>
                </a:cubicBezTo>
                <a:cubicBezTo>
                  <a:pt x="19059" y="18283"/>
                  <a:pt x="19080" y="18231"/>
                  <a:pt x="19072" y="18168"/>
                </a:cubicBezTo>
                <a:cubicBezTo>
                  <a:pt x="19064" y="18105"/>
                  <a:pt x="19029" y="18055"/>
                  <a:pt x="18994" y="18055"/>
                </a:cubicBezTo>
                <a:close/>
                <a:moveTo>
                  <a:pt x="19346" y="18055"/>
                </a:moveTo>
                <a:cubicBezTo>
                  <a:pt x="19311" y="18055"/>
                  <a:pt x="19289" y="18107"/>
                  <a:pt x="19298" y="18170"/>
                </a:cubicBezTo>
                <a:cubicBezTo>
                  <a:pt x="19306" y="18233"/>
                  <a:pt x="19341" y="18283"/>
                  <a:pt x="19376" y="18283"/>
                </a:cubicBezTo>
                <a:cubicBezTo>
                  <a:pt x="19411" y="18283"/>
                  <a:pt x="19433" y="18231"/>
                  <a:pt x="19425" y="18168"/>
                </a:cubicBezTo>
                <a:cubicBezTo>
                  <a:pt x="19416" y="18105"/>
                  <a:pt x="19381" y="18055"/>
                  <a:pt x="19346" y="18055"/>
                </a:cubicBezTo>
                <a:close/>
                <a:moveTo>
                  <a:pt x="19521" y="18055"/>
                </a:moveTo>
                <a:cubicBezTo>
                  <a:pt x="19486" y="18055"/>
                  <a:pt x="19465" y="18107"/>
                  <a:pt x="19473" y="18170"/>
                </a:cubicBezTo>
                <a:cubicBezTo>
                  <a:pt x="19482" y="18233"/>
                  <a:pt x="19518" y="18283"/>
                  <a:pt x="19553" y="18283"/>
                </a:cubicBezTo>
                <a:cubicBezTo>
                  <a:pt x="19588" y="18283"/>
                  <a:pt x="19609" y="18231"/>
                  <a:pt x="19601" y="18168"/>
                </a:cubicBezTo>
                <a:cubicBezTo>
                  <a:pt x="19592" y="18105"/>
                  <a:pt x="19556" y="18055"/>
                  <a:pt x="19521" y="18055"/>
                </a:cubicBezTo>
                <a:close/>
                <a:moveTo>
                  <a:pt x="19717" y="18055"/>
                </a:moveTo>
                <a:cubicBezTo>
                  <a:pt x="19682" y="18055"/>
                  <a:pt x="19660" y="18107"/>
                  <a:pt x="19669" y="18170"/>
                </a:cubicBezTo>
                <a:cubicBezTo>
                  <a:pt x="19678" y="18233"/>
                  <a:pt x="19713" y="18283"/>
                  <a:pt x="19748" y="18283"/>
                </a:cubicBezTo>
                <a:cubicBezTo>
                  <a:pt x="19783" y="18283"/>
                  <a:pt x="19805" y="18231"/>
                  <a:pt x="19796" y="18168"/>
                </a:cubicBezTo>
                <a:cubicBezTo>
                  <a:pt x="19787" y="18105"/>
                  <a:pt x="19752" y="18055"/>
                  <a:pt x="19717" y="18055"/>
                </a:cubicBezTo>
                <a:close/>
                <a:moveTo>
                  <a:pt x="19893" y="18055"/>
                </a:moveTo>
                <a:cubicBezTo>
                  <a:pt x="19858" y="18055"/>
                  <a:pt x="19836" y="18107"/>
                  <a:pt x="19845" y="18170"/>
                </a:cubicBezTo>
                <a:cubicBezTo>
                  <a:pt x="19854" y="18233"/>
                  <a:pt x="19890" y="18283"/>
                  <a:pt x="19925" y="18283"/>
                </a:cubicBezTo>
                <a:cubicBezTo>
                  <a:pt x="19960" y="18283"/>
                  <a:pt x="19981" y="18232"/>
                  <a:pt x="19972" y="18168"/>
                </a:cubicBezTo>
                <a:cubicBezTo>
                  <a:pt x="19963" y="18105"/>
                  <a:pt x="19928" y="18055"/>
                  <a:pt x="19893" y="18055"/>
                </a:cubicBezTo>
                <a:close/>
                <a:moveTo>
                  <a:pt x="20087" y="18055"/>
                </a:moveTo>
                <a:cubicBezTo>
                  <a:pt x="20052" y="18055"/>
                  <a:pt x="20031" y="18107"/>
                  <a:pt x="20040" y="18170"/>
                </a:cubicBezTo>
                <a:cubicBezTo>
                  <a:pt x="20050" y="18233"/>
                  <a:pt x="20085" y="18283"/>
                  <a:pt x="20120" y="18283"/>
                </a:cubicBezTo>
                <a:cubicBezTo>
                  <a:pt x="20156" y="18283"/>
                  <a:pt x="20177" y="18233"/>
                  <a:pt x="20168" y="18170"/>
                </a:cubicBezTo>
                <a:cubicBezTo>
                  <a:pt x="20158" y="18107"/>
                  <a:pt x="20123" y="18055"/>
                  <a:pt x="20087" y="18055"/>
                </a:cubicBezTo>
                <a:close/>
                <a:moveTo>
                  <a:pt x="20263" y="18055"/>
                </a:moveTo>
                <a:cubicBezTo>
                  <a:pt x="20229" y="18055"/>
                  <a:pt x="20208" y="18107"/>
                  <a:pt x="20217" y="18170"/>
                </a:cubicBezTo>
                <a:cubicBezTo>
                  <a:pt x="20226" y="18233"/>
                  <a:pt x="20262" y="18283"/>
                  <a:pt x="20297" y="18283"/>
                </a:cubicBezTo>
                <a:cubicBezTo>
                  <a:pt x="20332" y="18283"/>
                  <a:pt x="20353" y="18231"/>
                  <a:pt x="20343" y="18168"/>
                </a:cubicBezTo>
                <a:cubicBezTo>
                  <a:pt x="20334" y="18105"/>
                  <a:pt x="20298" y="18055"/>
                  <a:pt x="20263" y="18055"/>
                </a:cubicBezTo>
                <a:close/>
                <a:moveTo>
                  <a:pt x="2695" y="18105"/>
                </a:moveTo>
                <a:cubicBezTo>
                  <a:pt x="2660" y="18105"/>
                  <a:pt x="2627" y="18156"/>
                  <a:pt x="2621" y="18218"/>
                </a:cubicBezTo>
                <a:cubicBezTo>
                  <a:pt x="2615" y="18280"/>
                  <a:pt x="2638" y="18330"/>
                  <a:pt x="2673" y="18330"/>
                </a:cubicBezTo>
                <a:cubicBezTo>
                  <a:pt x="2708" y="18330"/>
                  <a:pt x="2741" y="18279"/>
                  <a:pt x="2747" y="18217"/>
                </a:cubicBezTo>
                <a:cubicBezTo>
                  <a:pt x="2753" y="18155"/>
                  <a:pt x="2730" y="18105"/>
                  <a:pt x="2695" y="18105"/>
                </a:cubicBezTo>
                <a:close/>
                <a:moveTo>
                  <a:pt x="2870" y="18105"/>
                </a:moveTo>
                <a:cubicBezTo>
                  <a:pt x="2835" y="18105"/>
                  <a:pt x="2802" y="18156"/>
                  <a:pt x="2796" y="18218"/>
                </a:cubicBezTo>
                <a:cubicBezTo>
                  <a:pt x="2790" y="18281"/>
                  <a:pt x="2814" y="18330"/>
                  <a:pt x="2849" y="18330"/>
                </a:cubicBezTo>
                <a:cubicBezTo>
                  <a:pt x="2884" y="18330"/>
                  <a:pt x="2917" y="18279"/>
                  <a:pt x="2923" y="18217"/>
                </a:cubicBezTo>
                <a:cubicBezTo>
                  <a:pt x="2929" y="18155"/>
                  <a:pt x="2905" y="18105"/>
                  <a:pt x="2870" y="18105"/>
                </a:cubicBezTo>
                <a:close/>
                <a:moveTo>
                  <a:pt x="3046" y="18105"/>
                </a:moveTo>
                <a:cubicBezTo>
                  <a:pt x="3011" y="18105"/>
                  <a:pt x="2978" y="18156"/>
                  <a:pt x="2972" y="18218"/>
                </a:cubicBezTo>
                <a:cubicBezTo>
                  <a:pt x="2966" y="18281"/>
                  <a:pt x="2990" y="18330"/>
                  <a:pt x="3025" y="18330"/>
                </a:cubicBezTo>
                <a:cubicBezTo>
                  <a:pt x="3060" y="18330"/>
                  <a:pt x="3093" y="18279"/>
                  <a:pt x="3099" y="18217"/>
                </a:cubicBezTo>
                <a:cubicBezTo>
                  <a:pt x="3105" y="18155"/>
                  <a:pt x="3081" y="18105"/>
                  <a:pt x="3046" y="18105"/>
                </a:cubicBezTo>
                <a:close/>
                <a:moveTo>
                  <a:pt x="3241" y="18105"/>
                </a:moveTo>
                <a:cubicBezTo>
                  <a:pt x="3206" y="18105"/>
                  <a:pt x="3173" y="18156"/>
                  <a:pt x="3167" y="18218"/>
                </a:cubicBezTo>
                <a:cubicBezTo>
                  <a:pt x="3162" y="18280"/>
                  <a:pt x="3186" y="18330"/>
                  <a:pt x="3221" y="18330"/>
                </a:cubicBezTo>
                <a:cubicBezTo>
                  <a:pt x="3256" y="18330"/>
                  <a:pt x="3289" y="18279"/>
                  <a:pt x="3294" y="18217"/>
                </a:cubicBezTo>
                <a:cubicBezTo>
                  <a:pt x="3300" y="18155"/>
                  <a:pt x="3276" y="18105"/>
                  <a:pt x="3241" y="18105"/>
                </a:cubicBezTo>
                <a:close/>
                <a:moveTo>
                  <a:pt x="3417" y="18105"/>
                </a:moveTo>
                <a:cubicBezTo>
                  <a:pt x="3382" y="18105"/>
                  <a:pt x="3349" y="18156"/>
                  <a:pt x="3343" y="18218"/>
                </a:cubicBezTo>
                <a:cubicBezTo>
                  <a:pt x="3338" y="18281"/>
                  <a:pt x="3362" y="18330"/>
                  <a:pt x="3397" y="18330"/>
                </a:cubicBezTo>
                <a:cubicBezTo>
                  <a:pt x="3432" y="18330"/>
                  <a:pt x="3465" y="18279"/>
                  <a:pt x="3470" y="18217"/>
                </a:cubicBezTo>
                <a:cubicBezTo>
                  <a:pt x="3476" y="18155"/>
                  <a:pt x="3452" y="18105"/>
                  <a:pt x="3417" y="18105"/>
                </a:cubicBezTo>
                <a:close/>
                <a:moveTo>
                  <a:pt x="3592" y="18105"/>
                </a:moveTo>
                <a:cubicBezTo>
                  <a:pt x="3557" y="18105"/>
                  <a:pt x="3524" y="18156"/>
                  <a:pt x="3519" y="18218"/>
                </a:cubicBezTo>
                <a:cubicBezTo>
                  <a:pt x="3514" y="18281"/>
                  <a:pt x="3539" y="18330"/>
                  <a:pt x="3574" y="18330"/>
                </a:cubicBezTo>
                <a:cubicBezTo>
                  <a:pt x="3609" y="18330"/>
                  <a:pt x="3641" y="18279"/>
                  <a:pt x="3646" y="18217"/>
                </a:cubicBezTo>
                <a:cubicBezTo>
                  <a:pt x="3651" y="18155"/>
                  <a:pt x="3627" y="18105"/>
                  <a:pt x="3592" y="18105"/>
                </a:cubicBezTo>
                <a:close/>
                <a:moveTo>
                  <a:pt x="3788" y="18105"/>
                </a:moveTo>
                <a:cubicBezTo>
                  <a:pt x="3753" y="18105"/>
                  <a:pt x="3720" y="18156"/>
                  <a:pt x="3715" y="18218"/>
                </a:cubicBezTo>
                <a:cubicBezTo>
                  <a:pt x="3710" y="18281"/>
                  <a:pt x="3734" y="18330"/>
                  <a:pt x="3769" y="18330"/>
                </a:cubicBezTo>
                <a:cubicBezTo>
                  <a:pt x="3804" y="18330"/>
                  <a:pt x="3837" y="18279"/>
                  <a:pt x="3842" y="18217"/>
                </a:cubicBezTo>
                <a:cubicBezTo>
                  <a:pt x="3847" y="18155"/>
                  <a:pt x="3822" y="18105"/>
                  <a:pt x="3788" y="18105"/>
                </a:cubicBezTo>
                <a:close/>
                <a:moveTo>
                  <a:pt x="3963" y="18105"/>
                </a:moveTo>
                <a:cubicBezTo>
                  <a:pt x="3928" y="18105"/>
                  <a:pt x="3896" y="18156"/>
                  <a:pt x="3891" y="18218"/>
                </a:cubicBezTo>
                <a:cubicBezTo>
                  <a:pt x="3886" y="18281"/>
                  <a:pt x="3911" y="18330"/>
                  <a:pt x="3946" y="18330"/>
                </a:cubicBezTo>
                <a:cubicBezTo>
                  <a:pt x="3981" y="18330"/>
                  <a:pt x="4013" y="18279"/>
                  <a:pt x="4018" y="18217"/>
                </a:cubicBezTo>
                <a:cubicBezTo>
                  <a:pt x="4023" y="18155"/>
                  <a:pt x="3998" y="18105"/>
                  <a:pt x="3963" y="18105"/>
                </a:cubicBezTo>
                <a:close/>
                <a:moveTo>
                  <a:pt x="9759" y="18105"/>
                </a:moveTo>
                <a:cubicBezTo>
                  <a:pt x="9725" y="18105"/>
                  <a:pt x="9696" y="18156"/>
                  <a:pt x="9697" y="18218"/>
                </a:cubicBezTo>
                <a:cubicBezTo>
                  <a:pt x="9697" y="18281"/>
                  <a:pt x="9725" y="18332"/>
                  <a:pt x="9760" y="18332"/>
                </a:cubicBezTo>
                <a:cubicBezTo>
                  <a:pt x="9795" y="18331"/>
                  <a:pt x="9823" y="18281"/>
                  <a:pt x="9823" y="18218"/>
                </a:cubicBezTo>
                <a:cubicBezTo>
                  <a:pt x="9823" y="18156"/>
                  <a:pt x="9795" y="18105"/>
                  <a:pt x="9759" y="18105"/>
                </a:cubicBezTo>
                <a:close/>
                <a:moveTo>
                  <a:pt x="9935" y="18105"/>
                </a:moveTo>
                <a:cubicBezTo>
                  <a:pt x="9900" y="18105"/>
                  <a:pt x="9872" y="18156"/>
                  <a:pt x="9873" y="18218"/>
                </a:cubicBezTo>
                <a:cubicBezTo>
                  <a:pt x="9873" y="18281"/>
                  <a:pt x="9902" y="18332"/>
                  <a:pt x="9937" y="18332"/>
                </a:cubicBezTo>
                <a:cubicBezTo>
                  <a:pt x="9972" y="18331"/>
                  <a:pt x="10000" y="18281"/>
                  <a:pt x="10000" y="18218"/>
                </a:cubicBezTo>
                <a:cubicBezTo>
                  <a:pt x="9999" y="18156"/>
                  <a:pt x="9970" y="18105"/>
                  <a:pt x="9935" y="18105"/>
                </a:cubicBezTo>
                <a:close/>
                <a:moveTo>
                  <a:pt x="10111" y="18105"/>
                </a:moveTo>
                <a:cubicBezTo>
                  <a:pt x="10076" y="18105"/>
                  <a:pt x="10048" y="18156"/>
                  <a:pt x="10048" y="18218"/>
                </a:cubicBezTo>
                <a:cubicBezTo>
                  <a:pt x="10049" y="18281"/>
                  <a:pt x="10078" y="18332"/>
                  <a:pt x="10113" y="18332"/>
                </a:cubicBezTo>
                <a:cubicBezTo>
                  <a:pt x="10148" y="18332"/>
                  <a:pt x="10176" y="18281"/>
                  <a:pt x="10176" y="18218"/>
                </a:cubicBezTo>
                <a:cubicBezTo>
                  <a:pt x="10175" y="18156"/>
                  <a:pt x="10146" y="18105"/>
                  <a:pt x="10111" y="18105"/>
                </a:cubicBezTo>
                <a:close/>
                <a:moveTo>
                  <a:pt x="10287" y="18105"/>
                </a:moveTo>
                <a:cubicBezTo>
                  <a:pt x="10252" y="18105"/>
                  <a:pt x="10224" y="18156"/>
                  <a:pt x="10224" y="18218"/>
                </a:cubicBezTo>
                <a:cubicBezTo>
                  <a:pt x="10225" y="18281"/>
                  <a:pt x="10254" y="18332"/>
                  <a:pt x="10289" y="18332"/>
                </a:cubicBezTo>
                <a:cubicBezTo>
                  <a:pt x="10324" y="18331"/>
                  <a:pt x="10352" y="18281"/>
                  <a:pt x="10351" y="18218"/>
                </a:cubicBezTo>
                <a:cubicBezTo>
                  <a:pt x="10351" y="18156"/>
                  <a:pt x="10322" y="18105"/>
                  <a:pt x="10287" y="18105"/>
                </a:cubicBezTo>
                <a:close/>
                <a:moveTo>
                  <a:pt x="19385" y="18407"/>
                </a:moveTo>
                <a:cubicBezTo>
                  <a:pt x="19350" y="18407"/>
                  <a:pt x="19328" y="18459"/>
                  <a:pt x="19337" y="18522"/>
                </a:cubicBezTo>
                <a:cubicBezTo>
                  <a:pt x="19345" y="18585"/>
                  <a:pt x="19381" y="18635"/>
                  <a:pt x="19416" y="18635"/>
                </a:cubicBezTo>
                <a:cubicBezTo>
                  <a:pt x="19451" y="18635"/>
                  <a:pt x="19473" y="18583"/>
                  <a:pt x="19464" y="18520"/>
                </a:cubicBezTo>
                <a:cubicBezTo>
                  <a:pt x="19456" y="18457"/>
                  <a:pt x="19420" y="18407"/>
                  <a:pt x="19385" y="18407"/>
                </a:cubicBezTo>
                <a:close/>
                <a:moveTo>
                  <a:pt x="19580" y="18407"/>
                </a:moveTo>
                <a:cubicBezTo>
                  <a:pt x="19545" y="18407"/>
                  <a:pt x="19524" y="18459"/>
                  <a:pt x="19532" y="18522"/>
                </a:cubicBezTo>
                <a:cubicBezTo>
                  <a:pt x="19541" y="18585"/>
                  <a:pt x="19576" y="18635"/>
                  <a:pt x="19612" y="18635"/>
                </a:cubicBezTo>
                <a:cubicBezTo>
                  <a:pt x="19647" y="18635"/>
                  <a:pt x="19669" y="18583"/>
                  <a:pt x="19660" y="18520"/>
                </a:cubicBezTo>
                <a:cubicBezTo>
                  <a:pt x="19651" y="18457"/>
                  <a:pt x="19615" y="18407"/>
                  <a:pt x="19580" y="18407"/>
                </a:cubicBezTo>
                <a:close/>
                <a:moveTo>
                  <a:pt x="19756" y="18407"/>
                </a:moveTo>
                <a:cubicBezTo>
                  <a:pt x="19721" y="18407"/>
                  <a:pt x="19699" y="18459"/>
                  <a:pt x="19708" y="18522"/>
                </a:cubicBezTo>
                <a:cubicBezTo>
                  <a:pt x="19717" y="18585"/>
                  <a:pt x="19753" y="18635"/>
                  <a:pt x="19788" y="18635"/>
                </a:cubicBezTo>
                <a:cubicBezTo>
                  <a:pt x="19823" y="18635"/>
                  <a:pt x="19845" y="18583"/>
                  <a:pt x="19836" y="18520"/>
                </a:cubicBezTo>
                <a:cubicBezTo>
                  <a:pt x="19827" y="18457"/>
                  <a:pt x="19791" y="18407"/>
                  <a:pt x="19756" y="18407"/>
                </a:cubicBezTo>
                <a:close/>
                <a:moveTo>
                  <a:pt x="19932" y="18407"/>
                </a:moveTo>
                <a:cubicBezTo>
                  <a:pt x="19897" y="18407"/>
                  <a:pt x="19875" y="18459"/>
                  <a:pt x="19884" y="18522"/>
                </a:cubicBezTo>
                <a:cubicBezTo>
                  <a:pt x="19893" y="18585"/>
                  <a:pt x="19929" y="18635"/>
                  <a:pt x="19964" y="18635"/>
                </a:cubicBezTo>
                <a:cubicBezTo>
                  <a:pt x="19999" y="18635"/>
                  <a:pt x="20021" y="18583"/>
                  <a:pt x="20012" y="18520"/>
                </a:cubicBezTo>
                <a:cubicBezTo>
                  <a:pt x="20003" y="18457"/>
                  <a:pt x="19967" y="18407"/>
                  <a:pt x="19932" y="18407"/>
                </a:cubicBezTo>
                <a:close/>
                <a:moveTo>
                  <a:pt x="20127" y="18407"/>
                </a:moveTo>
                <a:cubicBezTo>
                  <a:pt x="20092" y="18407"/>
                  <a:pt x="20070" y="18459"/>
                  <a:pt x="20080" y="18522"/>
                </a:cubicBezTo>
                <a:cubicBezTo>
                  <a:pt x="20089" y="18585"/>
                  <a:pt x="20125" y="18635"/>
                  <a:pt x="20160" y="18635"/>
                </a:cubicBezTo>
                <a:cubicBezTo>
                  <a:pt x="20196" y="18635"/>
                  <a:pt x="20217" y="18583"/>
                  <a:pt x="20207" y="18520"/>
                </a:cubicBezTo>
                <a:cubicBezTo>
                  <a:pt x="20198" y="18457"/>
                  <a:pt x="20162" y="18407"/>
                  <a:pt x="20127" y="18407"/>
                </a:cubicBezTo>
                <a:close/>
                <a:moveTo>
                  <a:pt x="2655" y="18457"/>
                </a:moveTo>
                <a:cubicBezTo>
                  <a:pt x="2620" y="18457"/>
                  <a:pt x="2587" y="18508"/>
                  <a:pt x="2581" y="18570"/>
                </a:cubicBezTo>
                <a:cubicBezTo>
                  <a:pt x="2575" y="18632"/>
                  <a:pt x="2599" y="18682"/>
                  <a:pt x="2634" y="18682"/>
                </a:cubicBezTo>
                <a:cubicBezTo>
                  <a:pt x="2669" y="18682"/>
                  <a:pt x="2703" y="18632"/>
                  <a:pt x="2709" y="18570"/>
                </a:cubicBezTo>
                <a:cubicBezTo>
                  <a:pt x="2714" y="18508"/>
                  <a:pt x="2691" y="18457"/>
                  <a:pt x="2655" y="18457"/>
                </a:cubicBezTo>
                <a:close/>
                <a:moveTo>
                  <a:pt x="2831" y="18457"/>
                </a:moveTo>
                <a:cubicBezTo>
                  <a:pt x="2796" y="18457"/>
                  <a:pt x="2763" y="18508"/>
                  <a:pt x="2757" y="18570"/>
                </a:cubicBezTo>
                <a:cubicBezTo>
                  <a:pt x="2751" y="18632"/>
                  <a:pt x="2775" y="18682"/>
                  <a:pt x="2811" y="18682"/>
                </a:cubicBezTo>
                <a:cubicBezTo>
                  <a:pt x="2846" y="18682"/>
                  <a:pt x="2879" y="18631"/>
                  <a:pt x="2885" y="18569"/>
                </a:cubicBezTo>
                <a:cubicBezTo>
                  <a:pt x="2890" y="18507"/>
                  <a:pt x="2867" y="18457"/>
                  <a:pt x="2831" y="18457"/>
                </a:cubicBezTo>
                <a:close/>
                <a:moveTo>
                  <a:pt x="3026" y="18457"/>
                </a:moveTo>
                <a:cubicBezTo>
                  <a:pt x="2991" y="18457"/>
                  <a:pt x="2958" y="18508"/>
                  <a:pt x="2952" y="18570"/>
                </a:cubicBezTo>
                <a:cubicBezTo>
                  <a:pt x="2947" y="18632"/>
                  <a:pt x="2971" y="18682"/>
                  <a:pt x="3006" y="18682"/>
                </a:cubicBezTo>
                <a:cubicBezTo>
                  <a:pt x="3041" y="18682"/>
                  <a:pt x="3075" y="18632"/>
                  <a:pt x="3080" y="18570"/>
                </a:cubicBezTo>
                <a:cubicBezTo>
                  <a:pt x="3086" y="18508"/>
                  <a:pt x="3061" y="18457"/>
                  <a:pt x="3026" y="18457"/>
                </a:cubicBezTo>
                <a:close/>
                <a:moveTo>
                  <a:pt x="3202" y="18457"/>
                </a:moveTo>
                <a:cubicBezTo>
                  <a:pt x="3167" y="18457"/>
                  <a:pt x="3134" y="18508"/>
                  <a:pt x="3128" y="18570"/>
                </a:cubicBezTo>
                <a:cubicBezTo>
                  <a:pt x="3123" y="18632"/>
                  <a:pt x="3147" y="18682"/>
                  <a:pt x="3183" y="18682"/>
                </a:cubicBezTo>
                <a:cubicBezTo>
                  <a:pt x="3218" y="18682"/>
                  <a:pt x="3251" y="18632"/>
                  <a:pt x="3256" y="18570"/>
                </a:cubicBezTo>
                <a:cubicBezTo>
                  <a:pt x="3261" y="18508"/>
                  <a:pt x="3237" y="18457"/>
                  <a:pt x="3202" y="18457"/>
                </a:cubicBezTo>
                <a:close/>
                <a:moveTo>
                  <a:pt x="3397" y="18457"/>
                </a:moveTo>
                <a:cubicBezTo>
                  <a:pt x="3362" y="18457"/>
                  <a:pt x="3329" y="18508"/>
                  <a:pt x="3324" y="18570"/>
                </a:cubicBezTo>
                <a:cubicBezTo>
                  <a:pt x="3318" y="18632"/>
                  <a:pt x="3343" y="18682"/>
                  <a:pt x="3378" y="18682"/>
                </a:cubicBezTo>
                <a:cubicBezTo>
                  <a:pt x="3413" y="18682"/>
                  <a:pt x="3446" y="18632"/>
                  <a:pt x="3452" y="18570"/>
                </a:cubicBezTo>
                <a:cubicBezTo>
                  <a:pt x="3457" y="18508"/>
                  <a:pt x="3432" y="18457"/>
                  <a:pt x="3397" y="18457"/>
                </a:cubicBezTo>
                <a:close/>
                <a:moveTo>
                  <a:pt x="3573" y="18457"/>
                </a:moveTo>
                <a:cubicBezTo>
                  <a:pt x="3538" y="18457"/>
                  <a:pt x="3505" y="18508"/>
                  <a:pt x="3500" y="18570"/>
                </a:cubicBezTo>
                <a:cubicBezTo>
                  <a:pt x="3495" y="18632"/>
                  <a:pt x="3519" y="18682"/>
                  <a:pt x="3554" y="18682"/>
                </a:cubicBezTo>
                <a:cubicBezTo>
                  <a:pt x="3589" y="18682"/>
                  <a:pt x="3622" y="18633"/>
                  <a:pt x="3627" y="18570"/>
                </a:cubicBezTo>
                <a:cubicBezTo>
                  <a:pt x="3633" y="18508"/>
                  <a:pt x="3608" y="18457"/>
                  <a:pt x="3573" y="18457"/>
                </a:cubicBezTo>
                <a:close/>
                <a:moveTo>
                  <a:pt x="3748" y="18457"/>
                </a:moveTo>
                <a:cubicBezTo>
                  <a:pt x="3713" y="18457"/>
                  <a:pt x="3681" y="18508"/>
                  <a:pt x="3676" y="18570"/>
                </a:cubicBezTo>
                <a:cubicBezTo>
                  <a:pt x="3671" y="18633"/>
                  <a:pt x="3695" y="18682"/>
                  <a:pt x="3731" y="18682"/>
                </a:cubicBezTo>
                <a:cubicBezTo>
                  <a:pt x="3766" y="18682"/>
                  <a:pt x="3798" y="18632"/>
                  <a:pt x="3803" y="18570"/>
                </a:cubicBezTo>
                <a:cubicBezTo>
                  <a:pt x="3808" y="18508"/>
                  <a:pt x="3784" y="18457"/>
                  <a:pt x="3748" y="18457"/>
                </a:cubicBezTo>
                <a:close/>
                <a:moveTo>
                  <a:pt x="19444" y="18709"/>
                </a:moveTo>
                <a:cubicBezTo>
                  <a:pt x="19408" y="18709"/>
                  <a:pt x="19387" y="18760"/>
                  <a:pt x="19395" y="18823"/>
                </a:cubicBezTo>
                <a:cubicBezTo>
                  <a:pt x="19404" y="18886"/>
                  <a:pt x="19439" y="18937"/>
                  <a:pt x="19475" y="18937"/>
                </a:cubicBezTo>
                <a:cubicBezTo>
                  <a:pt x="19510" y="18936"/>
                  <a:pt x="19532" y="18886"/>
                  <a:pt x="19524" y="18823"/>
                </a:cubicBezTo>
                <a:cubicBezTo>
                  <a:pt x="19515" y="18760"/>
                  <a:pt x="19479" y="18709"/>
                  <a:pt x="19444" y="18709"/>
                </a:cubicBezTo>
                <a:close/>
                <a:moveTo>
                  <a:pt x="19620" y="18709"/>
                </a:moveTo>
                <a:cubicBezTo>
                  <a:pt x="19584" y="18709"/>
                  <a:pt x="19563" y="18760"/>
                  <a:pt x="19571" y="18823"/>
                </a:cubicBezTo>
                <a:cubicBezTo>
                  <a:pt x="19580" y="18886"/>
                  <a:pt x="19616" y="18937"/>
                  <a:pt x="19651" y="18937"/>
                </a:cubicBezTo>
                <a:cubicBezTo>
                  <a:pt x="19687" y="18937"/>
                  <a:pt x="19708" y="18886"/>
                  <a:pt x="19700" y="18823"/>
                </a:cubicBezTo>
                <a:cubicBezTo>
                  <a:pt x="19691" y="18760"/>
                  <a:pt x="19655" y="18709"/>
                  <a:pt x="19620" y="18709"/>
                </a:cubicBezTo>
                <a:close/>
                <a:moveTo>
                  <a:pt x="19795" y="18709"/>
                </a:moveTo>
                <a:cubicBezTo>
                  <a:pt x="19760" y="18709"/>
                  <a:pt x="19738" y="18760"/>
                  <a:pt x="19747" y="18823"/>
                </a:cubicBezTo>
                <a:cubicBezTo>
                  <a:pt x="19756" y="18886"/>
                  <a:pt x="19792" y="18937"/>
                  <a:pt x="19827" y="18937"/>
                </a:cubicBezTo>
                <a:cubicBezTo>
                  <a:pt x="19863" y="18937"/>
                  <a:pt x="19884" y="18886"/>
                  <a:pt x="19875" y="18823"/>
                </a:cubicBezTo>
                <a:cubicBezTo>
                  <a:pt x="19867" y="18760"/>
                  <a:pt x="19831" y="18709"/>
                  <a:pt x="19795" y="18709"/>
                </a:cubicBezTo>
                <a:close/>
                <a:moveTo>
                  <a:pt x="19990" y="18709"/>
                </a:moveTo>
                <a:cubicBezTo>
                  <a:pt x="19955" y="18709"/>
                  <a:pt x="19934" y="18760"/>
                  <a:pt x="19943" y="18823"/>
                </a:cubicBezTo>
                <a:cubicBezTo>
                  <a:pt x="19952" y="18886"/>
                  <a:pt x="19988" y="18937"/>
                  <a:pt x="20023" y="18937"/>
                </a:cubicBezTo>
                <a:cubicBezTo>
                  <a:pt x="20059" y="18937"/>
                  <a:pt x="20080" y="18886"/>
                  <a:pt x="20071" y="18823"/>
                </a:cubicBezTo>
                <a:cubicBezTo>
                  <a:pt x="20062" y="18760"/>
                  <a:pt x="20026" y="18709"/>
                  <a:pt x="19990" y="18709"/>
                </a:cubicBezTo>
                <a:close/>
                <a:moveTo>
                  <a:pt x="21509" y="18709"/>
                </a:moveTo>
                <a:cubicBezTo>
                  <a:pt x="21477" y="18709"/>
                  <a:pt x="21459" y="18756"/>
                  <a:pt x="21468" y="18812"/>
                </a:cubicBezTo>
                <a:cubicBezTo>
                  <a:pt x="21477" y="18870"/>
                  <a:pt x="21511" y="18915"/>
                  <a:pt x="21543" y="18915"/>
                </a:cubicBezTo>
                <a:cubicBezTo>
                  <a:pt x="21575" y="18915"/>
                  <a:pt x="21593" y="18869"/>
                  <a:pt x="21584" y="18812"/>
                </a:cubicBezTo>
                <a:cubicBezTo>
                  <a:pt x="21574" y="18755"/>
                  <a:pt x="21541" y="18709"/>
                  <a:pt x="21509" y="18709"/>
                </a:cubicBezTo>
                <a:close/>
                <a:moveTo>
                  <a:pt x="2637" y="18759"/>
                </a:moveTo>
                <a:cubicBezTo>
                  <a:pt x="2601" y="18759"/>
                  <a:pt x="2567" y="18810"/>
                  <a:pt x="2561" y="18872"/>
                </a:cubicBezTo>
                <a:cubicBezTo>
                  <a:pt x="2555" y="18934"/>
                  <a:pt x="2580" y="18984"/>
                  <a:pt x="2615" y="18984"/>
                </a:cubicBezTo>
                <a:cubicBezTo>
                  <a:pt x="2651" y="18984"/>
                  <a:pt x="2684" y="18933"/>
                  <a:pt x="2690" y="18871"/>
                </a:cubicBezTo>
                <a:cubicBezTo>
                  <a:pt x="2696" y="18809"/>
                  <a:pt x="2672" y="18759"/>
                  <a:pt x="2637" y="18759"/>
                </a:cubicBezTo>
                <a:close/>
                <a:moveTo>
                  <a:pt x="2812" y="18759"/>
                </a:moveTo>
                <a:cubicBezTo>
                  <a:pt x="2777" y="18759"/>
                  <a:pt x="2743" y="18810"/>
                  <a:pt x="2737" y="18872"/>
                </a:cubicBezTo>
                <a:cubicBezTo>
                  <a:pt x="2732" y="18934"/>
                  <a:pt x="2756" y="18984"/>
                  <a:pt x="2791" y="18984"/>
                </a:cubicBezTo>
                <a:cubicBezTo>
                  <a:pt x="2827" y="18984"/>
                  <a:pt x="2860" y="18934"/>
                  <a:pt x="2866" y="18872"/>
                </a:cubicBezTo>
                <a:cubicBezTo>
                  <a:pt x="2871" y="18810"/>
                  <a:pt x="2847" y="18759"/>
                  <a:pt x="2812" y="18759"/>
                </a:cubicBezTo>
                <a:close/>
                <a:moveTo>
                  <a:pt x="2988" y="18759"/>
                </a:moveTo>
                <a:cubicBezTo>
                  <a:pt x="2953" y="18759"/>
                  <a:pt x="2919" y="18810"/>
                  <a:pt x="2913" y="18872"/>
                </a:cubicBezTo>
                <a:cubicBezTo>
                  <a:pt x="2908" y="18934"/>
                  <a:pt x="2932" y="18984"/>
                  <a:pt x="2967" y="18984"/>
                </a:cubicBezTo>
                <a:cubicBezTo>
                  <a:pt x="3002" y="18984"/>
                  <a:pt x="3036" y="18934"/>
                  <a:pt x="3042" y="18872"/>
                </a:cubicBezTo>
                <a:cubicBezTo>
                  <a:pt x="3047" y="18810"/>
                  <a:pt x="3023" y="18759"/>
                  <a:pt x="2988" y="18759"/>
                </a:cubicBezTo>
                <a:close/>
                <a:moveTo>
                  <a:pt x="3183" y="18759"/>
                </a:moveTo>
                <a:cubicBezTo>
                  <a:pt x="3147" y="18759"/>
                  <a:pt x="3114" y="18810"/>
                  <a:pt x="3109" y="18872"/>
                </a:cubicBezTo>
                <a:cubicBezTo>
                  <a:pt x="3103" y="18934"/>
                  <a:pt x="3128" y="18984"/>
                  <a:pt x="3163" y="18984"/>
                </a:cubicBezTo>
                <a:cubicBezTo>
                  <a:pt x="3199" y="18984"/>
                  <a:pt x="3232" y="18934"/>
                  <a:pt x="3237" y="18872"/>
                </a:cubicBezTo>
                <a:cubicBezTo>
                  <a:pt x="3242" y="18810"/>
                  <a:pt x="3218" y="18759"/>
                  <a:pt x="3183" y="18759"/>
                </a:cubicBezTo>
                <a:close/>
                <a:moveTo>
                  <a:pt x="3359" y="18759"/>
                </a:moveTo>
                <a:cubicBezTo>
                  <a:pt x="3323" y="18759"/>
                  <a:pt x="3290" y="18810"/>
                  <a:pt x="3285" y="18872"/>
                </a:cubicBezTo>
                <a:cubicBezTo>
                  <a:pt x="3279" y="18934"/>
                  <a:pt x="3304" y="18984"/>
                  <a:pt x="3339" y="18984"/>
                </a:cubicBezTo>
                <a:cubicBezTo>
                  <a:pt x="3374" y="18984"/>
                  <a:pt x="3408" y="18934"/>
                  <a:pt x="3413" y="18872"/>
                </a:cubicBezTo>
                <a:cubicBezTo>
                  <a:pt x="3418" y="18810"/>
                  <a:pt x="3394" y="18759"/>
                  <a:pt x="3359" y="18759"/>
                </a:cubicBezTo>
                <a:close/>
                <a:moveTo>
                  <a:pt x="3554" y="18759"/>
                </a:moveTo>
                <a:cubicBezTo>
                  <a:pt x="3518" y="18759"/>
                  <a:pt x="3485" y="18810"/>
                  <a:pt x="3480" y="18872"/>
                </a:cubicBezTo>
                <a:cubicBezTo>
                  <a:pt x="3475" y="18934"/>
                  <a:pt x="3500" y="18984"/>
                  <a:pt x="3535" y="18984"/>
                </a:cubicBezTo>
                <a:cubicBezTo>
                  <a:pt x="3571" y="18984"/>
                  <a:pt x="3603" y="18934"/>
                  <a:pt x="3609" y="18872"/>
                </a:cubicBezTo>
                <a:cubicBezTo>
                  <a:pt x="3614" y="18810"/>
                  <a:pt x="3589" y="18759"/>
                  <a:pt x="3554" y="18759"/>
                </a:cubicBezTo>
                <a:close/>
                <a:moveTo>
                  <a:pt x="3729" y="18759"/>
                </a:moveTo>
                <a:cubicBezTo>
                  <a:pt x="3694" y="18759"/>
                  <a:pt x="3661" y="18810"/>
                  <a:pt x="3656" y="18872"/>
                </a:cubicBezTo>
                <a:cubicBezTo>
                  <a:pt x="3651" y="18934"/>
                  <a:pt x="3676" y="18984"/>
                  <a:pt x="3711" y="18984"/>
                </a:cubicBezTo>
                <a:cubicBezTo>
                  <a:pt x="3747" y="18984"/>
                  <a:pt x="3780" y="18934"/>
                  <a:pt x="3784" y="18872"/>
                </a:cubicBezTo>
                <a:cubicBezTo>
                  <a:pt x="3789" y="18810"/>
                  <a:pt x="3765" y="18759"/>
                  <a:pt x="3729" y="18759"/>
                </a:cubicBezTo>
                <a:close/>
                <a:moveTo>
                  <a:pt x="2597" y="19061"/>
                </a:moveTo>
                <a:cubicBezTo>
                  <a:pt x="2562" y="19061"/>
                  <a:pt x="2528" y="19112"/>
                  <a:pt x="2522" y="19174"/>
                </a:cubicBezTo>
                <a:cubicBezTo>
                  <a:pt x="2516" y="19236"/>
                  <a:pt x="2540" y="19286"/>
                  <a:pt x="2576" y="19286"/>
                </a:cubicBezTo>
                <a:cubicBezTo>
                  <a:pt x="2612" y="19286"/>
                  <a:pt x="2645" y="19234"/>
                  <a:pt x="2651" y="19172"/>
                </a:cubicBezTo>
                <a:cubicBezTo>
                  <a:pt x="2657" y="19110"/>
                  <a:pt x="2633" y="19061"/>
                  <a:pt x="2597" y="19061"/>
                </a:cubicBezTo>
                <a:close/>
                <a:moveTo>
                  <a:pt x="2773" y="19061"/>
                </a:moveTo>
                <a:cubicBezTo>
                  <a:pt x="2738" y="19061"/>
                  <a:pt x="2704" y="19112"/>
                  <a:pt x="2698" y="19174"/>
                </a:cubicBezTo>
                <a:cubicBezTo>
                  <a:pt x="2692" y="19236"/>
                  <a:pt x="2717" y="19286"/>
                  <a:pt x="2753" y="19286"/>
                </a:cubicBezTo>
                <a:cubicBezTo>
                  <a:pt x="2788" y="19285"/>
                  <a:pt x="2821" y="19236"/>
                  <a:pt x="2827" y="19174"/>
                </a:cubicBezTo>
                <a:cubicBezTo>
                  <a:pt x="2833" y="19112"/>
                  <a:pt x="2809" y="19061"/>
                  <a:pt x="2773" y="19061"/>
                </a:cubicBezTo>
                <a:close/>
                <a:moveTo>
                  <a:pt x="2968" y="19061"/>
                </a:moveTo>
                <a:cubicBezTo>
                  <a:pt x="2933" y="19061"/>
                  <a:pt x="2899" y="19112"/>
                  <a:pt x="2894" y="19174"/>
                </a:cubicBezTo>
                <a:cubicBezTo>
                  <a:pt x="2888" y="19236"/>
                  <a:pt x="2913" y="19286"/>
                  <a:pt x="2948" y="19286"/>
                </a:cubicBezTo>
                <a:cubicBezTo>
                  <a:pt x="2984" y="19285"/>
                  <a:pt x="3017" y="19236"/>
                  <a:pt x="3023" y="19174"/>
                </a:cubicBezTo>
                <a:cubicBezTo>
                  <a:pt x="3028" y="19112"/>
                  <a:pt x="3004" y="19061"/>
                  <a:pt x="2968" y="19061"/>
                </a:cubicBezTo>
                <a:close/>
                <a:moveTo>
                  <a:pt x="3164" y="19061"/>
                </a:moveTo>
                <a:cubicBezTo>
                  <a:pt x="3128" y="19061"/>
                  <a:pt x="3095" y="19112"/>
                  <a:pt x="3089" y="19174"/>
                </a:cubicBezTo>
                <a:cubicBezTo>
                  <a:pt x="3084" y="19236"/>
                  <a:pt x="3108" y="19286"/>
                  <a:pt x="3144" y="19286"/>
                </a:cubicBezTo>
                <a:cubicBezTo>
                  <a:pt x="3179" y="19286"/>
                  <a:pt x="3213" y="19236"/>
                  <a:pt x="3218" y="19174"/>
                </a:cubicBezTo>
                <a:cubicBezTo>
                  <a:pt x="3223" y="19112"/>
                  <a:pt x="3199" y="19061"/>
                  <a:pt x="3164" y="19061"/>
                </a:cubicBezTo>
                <a:close/>
                <a:moveTo>
                  <a:pt x="3339" y="19061"/>
                </a:moveTo>
                <a:cubicBezTo>
                  <a:pt x="3304" y="19061"/>
                  <a:pt x="3270" y="19112"/>
                  <a:pt x="3265" y="19174"/>
                </a:cubicBezTo>
                <a:cubicBezTo>
                  <a:pt x="3260" y="19236"/>
                  <a:pt x="3285" y="19286"/>
                  <a:pt x="3320" y="19286"/>
                </a:cubicBezTo>
                <a:cubicBezTo>
                  <a:pt x="3356" y="19285"/>
                  <a:pt x="3389" y="19236"/>
                  <a:pt x="3394" y="19174"/>
                </a:cubicBezTo>
                <a:cubicBezTo>
                  <a:pt x="3399" y="19112"/>
                  <a:pt x="3374" y="19061"/>
                  <a:pt x="3339" y="19061"/>
                </a:cubicBezTo>
                <a:close/>
                <a:moveTo>
                  <a:pt x="21411" y="19061"/>
                </a:moveTo>
                <a:cubicBezTo>
                  <a:pt x="21379" y="19061"/>
                  <a:pt x="21361" y="19108"/>
                  <a:pt x="21370" y="19164"/>
                </a:cubicBezTo>
                <a:cubicBezTo>
                  <a:pt x="21380" y="19221"/>
                  <a:pt x="21413" y="19267"/>
                  <a:pt x="21445" y="19267"/>
                </a:cubicBezTo>
                <a:cubicBezTo>
                  <a:pt x="21477" y="19267"/>
                  <a:pt x="21495" y="19221"/>
                  <a:pt x="21486" y="19164"/>
                </a:cubicBezTo>
                <a:cubicBezTo>
                  <a:pt x="21477" y="19108"/>
                  <a:pt x="21443" y="19061"/>
                  <a:pt x="21411" y="19061"/>
                </a:cubicBezTo>
                <a:close/>
                <a:moveTo>
                  <a:pt x="21099" y="19312"/>
                </a:moveTo>
                <a:cubicBezTo>
                  <a:pt x="21067" y="19312"/>
                  <a:pt x="21049" y="19359"/>
                  <a:pt x="21058" y="19416"/>
                </a:cubicBezTo>
                <a:cubicBezTo>
                  <a:pt x="21067" y="19473"/>
                  <a:pt x="21099" y="19518"/>
                  <a:pt x="21132" y="19518"/>
                </a:cubicBezTo>
                <a:cubicBezTo>
                  <a:pt x="21164" y="19518"/>
                  <a:pt x="21183" y="19473"/>
                  <a:pt x="21174" y="19416"/>
                </a:cubicBezTo>
                <a:cubicBezTo>
                  <a:pt x="21165" y="19359"/>
                  <a:pt x="21131" y="19312"/>
                  <a:pt x="21099" y="19312"/>
                </a:cubicBezTo>
                <a:close/>
                <a:moveTo>
                  <a:pt x="2754" y="19363"/>
                </a:moveTo>
                <a:cubicBezTo>
                  <a:pt x="2718" y="19363"/>
                  <a:pt x="2684" y="19413"/>
                  <a:pt x="2679" y="19476"/>
                </a:cubicBezTo>
                <a:cubicBezTo>
                  <a:pt x="2673" y="19538"/>
                  <a:pt x="2697" y="19587"/>
                  <a:pt x="2733" y="19587"/>
                </a:cubicBezTo>
                <a:cubicBezTo>
                  <a:pt x="2769" y="19587"/>
                  <a:pt x="2802" y="19536"/>
                  <a:pt x="2808" y="19474"/>
                </a:cubicBezTo>
                <a:cubicBezTo>
                  <a:pt x="2814" y="19412"/>
                  <a:pt x="2789" y="19362"/>
                  <a:pt x="2754" y="19363"/>
                </a:cubicBezTo>
                <a:close/>
                <a:moveTo>
                  <a:pt x="19698" y="19363"/>
                </a:moveTo>
                <a:cubicBezTo>
                  <a:pt x="19663" y="19363"/>
                  <a:pt x="19641" y="19414"/>
                  <a:pt x="19649" y="19477"/>
                </a:cubicBezTo>
                <a:cubicBezTo>
                  <a:pt x="19658" y="19540"/>
                  <a:pt x="19694" y="19590"/>
                  <a:pt x="19729" y="19590"/>
                </a:cubicBezTo>
                <a:cubicBezTo>
                  <a:pt x="19765" y="19590"/>
                  <a:pt x="19787" y="19539"/>
                  <a:pt x="19778" y="19476"/>
                </a:cubicBezTo>
                <a:cubicBezTo>
                  <a:pt x="19770" y="19413"/>
                  <a:pt x="19734" y="19362"/>
                  <a:pt x="19698" y="19363"/>
                </a:cubicBezTo>
                <a:close/>
                <a:moveTo>
                  <a:pt x="2949" y="19413"/>
                </a:moveTo>
                <a:cubicBezTo>
                  <a:pt x="2914" y="19413"/>
                  <a:pt x="2880" y="19464"/>
                  <a:pt x="2874" y="19526"/>
                </a:cubicBezTo>
                <a:cubicBezTo>
                  <a:pt x="2869" y="19588"/>
                  <a:pt x="2893" y="19638"/>
                  <a:pt x="2929" y="19638"/>
                </a:cubicBezTo>
                <a:cubicBezTo>
                  <a:pt x="2964" y="19638"/>
                  <a:pt x="2998" y="19588"/>
                  <a:pt x="3004" y="19526"/>
                </a:cubicBezTo>
                <a:cubicBezTo>
                  <a:pt x="3009" y="19464"/>
                  <a:pt x="2985" y="19413"/>
                  <a:pt x="2949" y="19413"/>
                </a:cubicBezTo>
                <a:close/>
                <a:moveTo>
                  <a:pt x="3125" y="19413"/>
                </a:moveTo>
                <a:cubicBezTo>
                  <a:pt x="3089" y="19413"/>
                  <a:pt x="3056" y="19464"/>
                  <a:pt x="3050" y="19526"/>
                </a:cubicBezTo>
                <a:cubicBezTo>
                  <a:pt x="3045" y="19588"/>
                  <a:pt x="3069" y="19638"/>
                  <a:pt x="3105" y="19638"/>
                </a:cubicBezTo>
                <a:cubicBezTo>
                  <a:pt x="3141" y="19638"/>
                  <a:pt x="3174" y="19588"/>
                  <a:pt x="3180" y="19526"/>
                </a:cubicBezTo>
                <a:cubicBezTo>
                  <a:pt x="3185" y="19464"/>
                  <a:pt x="3160" y="19413"/>
                  <a:pt x="3125" y="19413"/>
                </a:cubicBezTo>
                <a:close/>
                <a:moveTo>
                  <a:pt x="20826" y="19614"/>
                </a:moveTo>
                <a:cubicBezTo>
                  <a:pt x="20794" y="19614"/>
                  <a:pt x="20775" y="19661"/>
                  <a:pt x="20783" y="19718"/>
                </a:cubicBezTo>
                <a:cubicBezTo>
                  <a:pt x="20792" y="19775"/>
                  <a:pt x="20825" y="19820"/>
                  <a:pt x="20858" y="19820"/>
                </a:cubicBezTo>
                <a:cubicBezTo>
                  <a:pt x="20890" y="19820"/>
                  <a:pt x="20909" y="19775"/>
                  <a:pt x="20901" y="19718"/>
                </a:cubicBezTo>
                <a:cubicBezTo>
                  <a:pt x="20892" y="19661"/>
                  <a:pt x="20858" y="19614"/>
                  <a:pt x="20826" y="19614"/>
                </a:cubicBezTo>
                <a:close/>
                <a:moveTo>
                  <a:pt x="20983" y="19614"/>
                </a:moveTo>
                <a:cubicBezTo>
                  <a:pt x="20950" y="19614"/>
                  <a:pt x="20931" y="19661"/>
                  <a:pt x="20940" y="19718"/>
                </a:cubicBezTo>
                <a:cubicBezTo>
                  <a:pt x="20949" y="19775"/>
                  <a:pt x="20982" y="19820"/>
                  <a:pt x="21014" y="19820"/>
                </a:cubicBezTo>
                <a:cubicBezTo>
                  <a:pt x="21047" y="19820"/>
                  <a:pt x="21066" y="19775"/>
                  <a:pt x="21057" y="19718"/>
                </a:cubicBezTo>
                <a:cubicBezTo>
                  <a:pt x="21048" y="19661"/>
                  <a:pt x="21015" y="19614"/>
                  <a:pt x="20983" y="19614"/>
                </a:cubicBezTo>
                <a:close/>
                <a:moveTo>
                  <a:pt x="2715" y="19715"/>
                </a:moveTo>
                <a:cubicBezTo>
                  <a:pt x="2680" y="19715"/>
                  <a:pt x="2645" y="19766"/>
                  <a:pt x="2640" y="19828"/>
                </a:cubicBezTo>
                <a:cubicBezTo>
                  <a:pt x="2634" y="19890"/>
                  <a:pt x="2659" y="19939"/>
                  <a:pt x="2695" y="19939"/>
                </a:cubicBezTo>
                <a:cubicBezTo>
                  <a:pt x="2730" y="19939"/>
                  <a:pt x="2764" y="19890"/>
                  <a:pt x="2770" y="19828"/>
                </a:cubicBezTo>
                <a:cubicBezTo>
                  <a:pt x="2775" y="19766"/>
                  <a:pt x="2751" y="19715"/>
                  <a:pt x="2715" y="19715"/>
                </a:cubicBezTo>
                <a:close/>
                <a:moveTo>
                  <a:pt x="2910" y="19715"/>
                </a:moveTo>
                <a:cubicBezTo>
                  <a:pt x="2874" y="19715"/>
                  <a:pt x="2841" y="19766"/>
                  <a:pt x="2835" y="19828"/>
                </a:cubicBezTo>
                <a:cubicBezTo>
                  <a:pt x="2829" y="19890"/>
                  <a:pt x="2854" y="19939"/>
                  <a:pt x="2890" y="19939"/>
                </a:cubicBezTo>
                <a:cubicBezTo>
                  <a:pt x="2926" y="19939"/>
                  <a:pt x="2960" y="19890"/>
                  <a:pt x="2965" y="19828"/>
                </a:cubicBezTo>
                <a:cubicBezTo>
                  <a:pt x="2971" y="19766"/>
                  <a:pt x="2946" y="19714"/>
                  <a:pt x="2910" y="19715"/>
                </a:cubicBezTo>
                <a:close/>
                <a:moveTo>
                  <a:pt x="3106" y="19715"/>
                </a:moveTo>
                <a:cubicBezTo>
                  <a:pt x="3070" y="19715"/>
                  <a:pt x="3036" y="19766"/>
                  <a:pt x="3031" y="19828"/>
                </a:cubicBezTo>
                <a:cubicBezTo>
                  <a:pt x="3025" y="19890"/>
                  <a:pt x="3050" y="19939"/>
                  <a:pt x="3086" y="19939"/>
                </a:cubicBezTo>
                <a:cubicBezTo>
                  <a:pt x="3121" y="19939"/>
                  <a:pt x="3155" y="19888"/>
                  <a:pt x="3161" y="19826"/>
                </a:cubicBezTo>
                <a:cubicBezTo>
                  <a:pt x="3166" y="19764"/>
                  <a:pt x="3141" y="19714"/>
                  <a:pt x="3106" y="19715"/>
                </a:cubicBezTo>
                <a:close/>
                <a:moveTo>
                  <a:pt x="20553" y="19916"/>
                </a:moveTo>
                <a:cubicBezTo>
                  <a:pt x="20521" y="19916"/>
                  <a:pt x="20501" y="19963"/>
                  <a:pt x="20510" y="20019"/>
                </a:cubicBezTo>
                <a:cubicBezTo>
                  <a:pt x="20518" y="20076"/>
                  <a:pt x="20551" y="20122"/>
                  <a:pt x="20584" y="20122"/>
                </a:cubicBezTo>
                <a:cubicBezTo>
                  <a:pt x="20616" y="20122"/>
                  <a:pt x="20635" y="20077"/>
                  <a:pt x="20627" y="20019"/>
                </a:cubicBezTo>
                <a:cubicBezTo>
                  <a:pt x="20618" y="19963"/>
                  <a:pt x="20585" y="19916"/>
                  <a:pt x="20553" y="19916"/>
                </a:cubicBezTo>
                <a:close/>
                <a:moveTo>
                  <a:pt x="20690" y="19916"/>
                </a:moveTo>
                <a:cubicBezTo>
                  <a:pt x="20657" y="19916"/>
                  <a:pt x="20638" y="19963"/>
                  <a:pt x="20646" y="20019"/>
                </a:cubicBezTo>
                <a:cubicBezTo>
                  <a:pt x="20655" y="20077"/>
                  <a:pt x="20689" y="20122"/>
                  <a:pt x="20721" y="20122"/>
                </a:cubicBezTo>
                <a:cubicBezTo>
                  <a:pt x="20753" y="20122"/>
                  <a:pt x="20772" y="20076"/>
                  <a:pt x="20764" y="20019"/>
                </a:cubicBezTo>
                <a:cubicBezTo>
                  <a:pt x="20755" y="19963"/>
                  <a:pt x="20722" y="19916"/>
                  <a:pt x="20690" y="19916"/>
                </a:cubicBezTo>
                <a:close/>
                <a:moveTo>
                  <a:pt x="2696" y="20016"/>
                </a:moveTo>
                <a:cubicBezTo>
                  <a:pt x="2660" y="20016"/>
                  <a:pt x="2626" y="20067"/>
                  <a:pt x="2620" y="20129"/>
                </a:cubicBezTo>
                <a:cubicBezTo>
                  <a:pt x="2614" y="20191"/>
                  <a:pt x="2639" y="20241"/>
                  <a:pt x="2675" y="20241"/>
                </a:cubicBezTo>
                <a:cubicBezTo>
                  <a:pt x="2711" y="20241"/>
                  <a:pt x="2745" y="20191"/>
                  <a:pt x="2751" y="20129"/>
                </a:cubicBezTo>
                <a:cubicBezTo>
                  <a:pt x="2756" y="20067"/>
                  <a:pt x="2732" y="20016"/>
                  <a:pt x="2696" y="20016"/>
                </a:cubicBezTo>
                <a:close/>
                <a:moveTo>
                  <a:pt x="2891" y="20016"/>
                </a:moveTo>
                <a:cubicBezTo>
                  <a:pt x="2855" y="20016"/>
                  <a:pt x="2821" y="20067"/>
                  <a:pt x="2816" y="20129"/>
                </a:cubicBezTo>
                <a:cubicBezTo>
                  <a:pt x="2810" y="20192"/>
                  <a:pt x="2835" y="20241"/>
                  <a:pt x="2870" y="20241"/>
                </a:cubicBezTo>
                <a:cubicBezTo>
                  <a:pt x="2907" y="20241"/>
                  <a:pt x="2941" y="20192"/>
                  <a:pt x="2946" y="20129"/>
                </a:cubicBezTo>
                <a:cubicBezTo>
                  <a:pt x="2952" y="20067"/>
                  <a:pt x="2927" y="20016"/>
                  <a:pt x="2891" y="20016"/>
                </a:cubicBezTo>
                <a:close/>
                <a:moveTo>
                  <a:pt x="3067" y="20067"/>
                </a:moveTo>
                <a:cubicBezTo>
                  <a:pt x="3031" y="20067"/>
                  <a:pt x="2997" y="20118"/>
                  <a:pt x="2991" y="20180"/>
                </a:cubicBezTo>
                <a:cubicBezTo>
                  <a:pt x="2986" y="20242"/>
                  <a:pt x="3011" y="20291"/>
                  <a:pt x="3047" y="20291"/>
                </a:cubicBezTo>
                <a:cubicBezTo>
                  <a:pt x="3083" y="20291"/>
                  <a:pt x="3117" y="20242"/>
                  <a:pt x="3122" y="20180"/>
                </a:cubicBezTo>
                <a:cubicBezTo>
                  <a:pt x="3128" y="20118"/>
                  <a:pt x="3103" y="20067"/>
                  <a:pt x="3067" y="20067"/>
                </a:cubicBezTo>
                <a:close/>
                <a:moveTo>
                  <a:pt x="2657" y="20318"/>
                </a:moveTo>
                <a:cubicBezTo>
                  <a:pt x="2621" y="20318"/>
                  <a:pt x="2587" y="20369"/>
                  <a:pt x="2581" y="20431"/>
                </a:cubicBezTo>
                <a:cubicBezTo>
                  <a:pt x="2575" y="20493"/>
                  <a:pt x="2600" y="20543"/>
                  <a:pt x="2636" y="20543"/>
                </a:cubicBezTo>
                <a:cubicBezTo>
                  <a:pt x="2672" y="20543"/>
                  <a:pt x="2706" y="20492"/>
                  <a:pt x="2712" y="20430"/>
                </a:cubicBezTo>
                <a:cubicBezTo>
                  <a:pt x="2717" y="20368"/>
                  <a:pt x="2693" y="20318"/>
                  <a:pt x="2657" y="20318"/>
                </a:cubicBezTo>
                <a:close/>
                <a:moveTo>
                  <a:pt x="2852" y="20318"/>
                </a:moveTo>
                <a:cubicBezTo>
                  <a:pt x="2816" y="20318"/>
                  <a:pt x="2782" y="20369"/>
                  <a:pt x="2776" y="20431"/>
                </a:cubicBezTo>
                <a:cubicBezTo>
                  <a:pt x="2771" y="20493"/>
                  <a:pt x="2796" y="20543"/>
                  <a:pt x="2832" y="20543"/>
                </a:cubicBezTo>
                <a:cubicBezTo>
                  <a:pt x="2868" y="20543"/>
                  <a:pt x="2902" y="20492"/>
                  <a:pt x="2907" y="20430"/>
                </a:cubicBezTo>
                <a:cubicBezTo>
                  <a:pt x="2913" y="20368"/>
                  <a:pt x="2888" y="20318"/>
                  <a:pt x="2852" y="20318"/>
                </a:cubicBezTo>
                <a:close/>
                <a:moveTo>
                  <a:pt x="3047" y="20368"/>
                </a:moveTo>
                <a:cubicBezTo>
                  <a:pt x="3011" y="20368"/>
                  <a:pt x="2977" y="20420"/>
                  <a:pt x="2972" y="20482"/>
                </a:cubicBezTo>
                <a:cubicBezTo>
                  <a:pt x="2966" y="20544"/>
                  <a:pt x="2991" y="20593"/>
                  <a:pt x="3028" y="20593"/>
                </a:cubicBezTo>
                <a:cubicBezTo>
                  <a:pt x="3064" y="20593"/>
                  <a:pt x="3097" y="20544"/>
                  <a:pt x="3103" y="20482"/>
                </a:cubicBezTo>
                <a:cubicBezTo>
                  <a:pt x="3108" y="20420"/>
                  <a:pt x="3083" y="20368"/>
                  <a:pt x="3047" y="20368"/>
                </a:cubicBezTo>
                <a:close/>
                <a:moveTo>
                  <a:pt x="3223" y="20368"/>
                </a:moveTo>
                <a:cubicBezTo>
                  <a:pt x="3187" y="20368"/>
                  <a:pt x="3153" y="20419"/>
                  <a:pt x="3148" y="20482"/>
                </a:cubicBezTo>
                <a:cubicBezTo>
                  <a:pt x="3143" y="20544"/>
                  <a:pt x="3168" y="20593"/>
                  <a:pt x="3204" y="20593"/>
                </a:cubicBezTo>
                <a:cubicBezTo>
                  <a:pt x="3240" y="20593"/>
                  <a:pt x="3273" y="20542"/>
                  <a:pt x="3279" y="20480"/>
                </a:cubicBezTo>
                <a:cubicBezTo>
                  <a:pt x="3284" y="20418"/>
                  <a:pt x="3259" y="20368"/>
                  <a:pt x="3223" y="20368"/>
                </a:cubicBezTo>
                <a:close/>
                <a:moveTo>
                  <a:pt x="2833" y="20670"/>
                </a:moveTo>
                <a:cubicBezTo>
                  <a:pt x="2796" y="20670"/>
                  <a:pt x="2763" y="20721"/>
                  <a:pt x="2757" y="20783"/>
                </a:cubicBezTo>
                <a:cubicBezTo>
                  <a:pt x="2751" y="20845"/>
                  <a:pt x="2776" y="20895"/>
                  <a:pt x="2812" y="20895"/>
                </a:cubicBezTo>
                <a:cubicBezTo>
                  <a:pt x="2849" y="20895"/>
                  <a:pt x="2883" y="20845"/>
                  <a:pt x="2888" y="20783"/>
                </a:cubicBezTo>
                <a:cubicBezTo>
                  <a:pt x="2894" y="20721"/>
                  <a:pt x="2869" y="20670"/>
                  <a:pt x="2833" y="20670"/>
                </a:cubicBezTo>
                <a:close/>
                <a:moveTo>
                  <a:pt x="3009" y="20670"/>
                </a:moveTo>
                <a:cubicBezTo>
                  <a:pt x="2972" y="20670"/>
                  <a:pt x="2938" y="20721"/>
                  <a:pt x="2933" y="20783"/>
                </a:cubicBezTo>
                <a:cubicBezTo>
                  <a:pt x="2927" y="20845"/>
                  <a:pt x="2953" y="20895"/>
                  <a:pt x="2989" y="20895"/>
                </a:cubicBezTo>
                <a:cubicBezTo>
                  <a:pt x="3025" y="20895"/>
                  <a:pt x="3059" y="20845"/>
                  <a:pt x="3064" y="20783"/>
                </a:cubicBezTo>
                <a:cubicBezTo>
                  <a:pt x="3070" y="20721"/>
                  <a:pt x="3045" y="20670"/>
                  <a:pt x="3009" y="20670"/>
                </a:cubicBezTo>
                <a:close/>
                <a:moveTo>
                  <a:pt x="2989" y="20972"/>
                </a:moveTo>
                <a:cubicBezTo>
                  <a:pt x="2953" y="20972"/>
                  <a:pt x="2919" y="21023"/>
                  <a:pt x="2913" y="21085"/>
                </a:cubicBezTo>
                <a:cubicBezTo>
                  <a:pt x="2908" y="21147"/>
                  <a:pt x="2933" y="21197"/>
                  <a:pt x="2969" y="21197"/>
                </a:cubicBezTo>
                <a:cubicBezTo>
                  <a:pt x="3006" y="21197"/>
                  <a:pt x="3040" y="21147"/>
                  <a:pt x="3045" y="21085"/>
                </a:cubicBezTo>
                <a:cubicBezTo>
                  <a:pt x="3051" y="21023"/>
                  <a:pt x="3025" y="20972"/>
                  <a:pt x="2989" y="20972"/>
                </a:cubicBezTo>
                <a:close/>
                <a:moveTo>
                  <a:pt x="3731" y="21022"/>
                </a:moveTo>
                <a:cubicBezTo>
                  <a:pt x="3694" y="21022"/>
                  <a:pt x="3661" y="21073"/>
                  <a:pt x="3656" y="21135"/>
                </a:cubicBezTo>
                <a:cubicBezTo>
                  <a:pt x="3651" y="21198"/>
                  <a:pt x="3677" y="21247"/>
                  <a:pt x="3714" y="21247"/>
                </a:cubicBezTo>
                <a:cubicBezTo>
                  <a:pt x="3750" y="21247"/>
                  <a:pt x="3783" y="21197"/>
                  <a:pt x="3788" y="21135"/>
                </a:cubicBezTo>
                <a:cubicBezTo>
                  <a:pt x="3793" y="21073"/>
                  <a:pt x="3767" y="21022"/>
                  <a:pt x="3731" y="21022"/>
                </a:cubicBezTo>
                <a:close/>
                <a:moveTo>
                  <a:pt x="3145" y="21374"/>
                </a:moveTo>
                <a:cubicBezTo>
                  <a:pt x="3109" y="21374"/>
                  <a:pt x="3075" y="21425"/>
                  <a:pt x="3070" y="21487"/>
                </a:cubicBezTo>
                <a:cubicBezTo>
                  <a:pt x="3064" y="21550"/>
                  <a:pt x="3090" y="21599"/>
                  <a:pt x="3126" y="21599"/>
                </a:cubicBezTo>
                <a:cubicBezTo>
                  <a:pt x="3163" y="21599"/>
                  <a:pt x="3197" y="21550"/>
                  <a:pt x="3202" y="21487"/>
                </a:cubicBezTo>
                <a:cubicBezTo>
                  <a:pt x="3207" y="21425"/>
                  <a:pt x="3182" y="21374"/>
                  <a:pt x="3145" y="21374"/>
                </a:cubicBezTo>
                <a:close/>
                <a:moveTo>
                  <a:pt x="3341" y="21374"/>
                </a:moveTo>
                <a:cubicBezTo>
                  <a:pt x="3304" y="21374"/>
                  <a:pt x="3270" y="21425"/>
                  <a:pt x="3265" y="21487"/>
                </a:cubicBezTo>
                <a:cubicBezTo>
                  <a:pt x="3260" y="21550"/>
                  <a:pt x="3285" y="21599"/>
                  <a:pt x="3322" y="21599"/>
                </a:cubicBezTo>
                <a:cubicBezTo>
                  <a:pt x="3359" y="21599"/>
                  <a:pt x="3393" y="21550"/>
                  <a:pt x="3398" y="21487"/>
                </a:cubicBezTo>
                <a:cubicBezTo>
                  <a:pt x="3403" y="21425"/>
                  <a:pt x="3377" y="21374"/>
                  <a:pt x="3341" y="21374"/>
                </a:cubicBezTo>
                <a:close/>
              </a:path>
            </a:pathLst>
          </a:custGeom>
          <a:solidFill>
            <a:schemeClr val="bg1">
              <a:lumMod val="95000"/>
              <a:alpha val="0"/>
            </a:schemeClr>
          </a:solidFill>
          <a:ln w="6350">
            <a:solidFill>
              <a:schemeClr val="tx2">
                <a:lumMod val="40000"/>
                <a:lumOff val="60000"/>
                <a:alpha val="60792"/>
              </a:schemeClr>
            </a:solidFill>
          </a:ln>
        </p:spPr>
        <p:txBody>
          <a:bodyPr wrap="square" lIns="91440" tIns="45720" rIns="91440" bIns="45720" anchor="ctr">
            <a:normAutofit/>
          </a:bodyPr>
          <a:lstStyle/>
          <a:p>
            <a:pPr algn="ctr"/>
            <a:endParaRPr/>
          </a:p>
        </p:txBody>
      </p:sp>
      <p:sp>
        <p:nvSpPr>
          <p:cNvPr id="7" name="ísḻïďè"/>
          <p:cNvSpPr txBox="1"/>
          <p:nvPr/>
        </p:nvSpPr>
        <p:spPr>
          <a:xfrm>
            <a:off x="636385" y="1532975"/>
            <a:ext cx="5206876" cy="183887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altLang="zh-CN" sz="1600" dirty="0"/>
              <a:t>1.</a:t>
            </a:r>
            <a:r>
              <a:rPr lang="zh-CN" altLang="en-US" sz="1600" dirty="0"/>
              <a:t>理解项目原型需求。</a:t>
            </a:r>
            <a:endParaRPr lang="en-US" altLang="zh-CN" sz="1600" dirty="0"/>
          </a:p>
          <a:p>
            <a:pPr>
              <a:lnSpc>
                <a:spcPct val="150000"/>
              </a:lnSpc>
              <a:buSzPct val="25000"/>
            </a:pPr>
            <a:r>
              <a:rPr lang="en-US" altLang="zh-CN" sz="1600" dirty="0"/>
              <a:t>2.</a:t>
            </a:r>
            <a:r>
              <a:rPr lang="zh-CN" altLang="en-US" sz="1600" dirty="0"/>
              <a:t>确认项目排期。</a:t>
            </a:r>
            <a:endParaRPr lang="en-US" altLang="zh-CN" sz="1600" dirty="0"/>
          </a:p>
          <a:p>
            <a:pPr>
              <a:lnSpc>
                <a:spcPct val="150000"/>
              </a:lnSpc>
              <a:buSzPct val="25000"/>
            </a:pPr>
            <a:r>
              <a:rPr lang="en-US" altLang="zh-CN" sz="1600" dirty="0"/>
              <a:t>3.</a:t>
            </a:r>
            <a:r>
              <a:rPr lang="zh-CN" altLang="en-US" sz="1600" dirty="0"/>
              <a:t>根据</a:t>
            </a:r>
            <a:r>
              <a:rPr lang="en-US" altLang="zh-CN" sz="1600" dirty="0"/>
              <a:t>UI</a:t>
            </a:r>
            <a:r>
              <a:rPr lang="zh-CN" altLang="en-US" sz="1600" dirty="0"/>
              <a:t>效果图搭建页面。</a:t>
            </a:r>
            <a:endParaRPr lang="en-US" altLang="zh-CN" sz="1600" dirty="0"/>
          </a:p>
          <a:p>
            <a:pPr>
              <a:lnSpc>
                <a:spcPct val="150000"/>
              </a:lnSpc>
              <a:buSzPct val="25000"/>
            </a:pPr>
            <a:r>
              <a:rPr lang="en-US" altLang="zh-CN" sz="1600" dirty="0"/>
              <a:t>4.</a:t>
            </a:r>
            <a:r>
              <a:rPr lang="zh-CN" altLang="en-US" sz="1600" dirty="0"/>
              <a:t>与后端接口对接以及连调。</a:t>
            </a:r>
            <a:endParaRPr lang="en-US" altLang="zh-CN" sz="1600" dirty="0"/>
          </a:p>
          <a:p>
            <a:pPr>
              <a:lnSpc>
                <a:spcPct val="150000"/>
              </a:lnSpc>
              <a:buSzPct val="25000"/>
            </a:pPr>
            <a:r>
              <a:rPr lang="en-US" altLang="zh-CN" sz="1600" dirty="0"/>
              <a:t>5.</a:t>
            </a:r>
            <a:r>
              <a:rPr lang="zh-CN" altLang="en-US" sz="1600" dirty="0"/>
              <a:t>修改</a:t>
            </a:r>
            <a:r>
              <a:rPr lang="en-US" altLang="zh-CN" sz="1600" dirty="0"/>
              <a:t>Bug,</a:t>
            </a:r>
            <a:r>
              <a:rPr lang="zh-CN" altLang="en-US" sz="1600" dirty="0"/>
              <a:t>并上线。</a:t>
            </a:r>
            <a:endParaRPr lang="en-US" sz="1600" dirty="0"/>
          </a:p>
        </p:txBody>
      </p:sp>
      <p:cxnSp>
        <p:nvCxnSpPr>
          <p:cNvPr id="82" name="直接连接符 81"/>
          <p:cNvCxnSpPr/>
          <p:nvPr/>
        </p:nvCxnSpPr>
        <p:spPr>
          <a:xfrm>
            <a:off x="3345820" y="4962919"/>
            <a:ext cx="0" cy="142581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6094094" y="4962919"/>
            <a:ext cx="0" cy="142581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9" name="íṧlíde"/>
          <p:cNvGrpSpPr/>
          <p:nvPr/>
        </p:nvGrpSpPr>
        <p:grpSpPr>
          <a:xfrm>
            <a:off x="703543" y="3998635"/>
            <a:ext cx="10781103" cy="2546749"/>
            <a:chOff x="705448" y="2155626"/>
            <a:chExt cx="10781103" cy="2546749"/>
          </a:xfrm>
        </p:grpSpPr>
        <p:cxnSp>
          <p:nvCxnSpPr>
            <p:cNvPr id="81" name="直接连接符 80"/>
            <p:cNvCxnSpPr/>
            <p:nvPr/>
          </p:nvCxnSpPr>
          <p:spPr>
            <a:xfrm>
              <a:off x="792349" y="2493126"/>
              <a:ext cx="10678339" cy="1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3" name="í$ḷíďé"/>
            <p:cNvGrpSpPr/>
            <p:nvPr/>
          </p:nvGrpSpPr>
          <p:grpSpPr>
            <a:xfrm>
              <a:off x="1636088" y="2155626"/>
              <a:ext cx="675000" cy="675005"/>
              <a:chOff x="2169903" y="3402251"/>
              <a:chExt cx="675000" cy="675005"/>
            </a:xfrm>
          </p:grpSpPr>
          <p:sp>
            <p:nvSpPr>
              <p:cNvPr id="107" name="ïṥḻíḍé"/>
              <p:cNvSpPr/>
              <p:nvPr/>
            </p:nvSpPr>
            <p:spPr>
              <a:xfrm>
                <a:off x="2169903" y="3402251"/>
                <a:ext cx="675000" cy="675005"/>
              </a:xfrm>
              <a:prstGeom prst="ellipse">
                <a:avLst/>
              </a:prstGeom>
              <a:solidFill>
                <a:srgbClr val="2F5597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8" name="iṡliḓê"/>
              <p:cNvSpPr/>
              <p:nvPr/>
            </p:nvSpPr>
            <p:spPr bwMode="auto">
              <a:xfrm>
                <a:off x="2335310" y="3571015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en-US" sz="7200" dirty="0"/>
              </a:p>
            </p:txBody>
          </p:sp>
        </p:grpSp>
        <p:grpSp>
          <p:nvGrpSpPr>
            <p:cNvPr id="84" name="ï$ľíḓé"/>
            <p:cNvGrpSpPr/>
            <p:nvPr/>
          </p:nvGrpSpPr>
          <p:grpSpPr>
            <a:xfrm>
              <a:off x="705448" y="2936881"/>
              <a:ext cx="2536281" cy="1765494"/>
              <a:chOff x="985697" y="4183506"/>
              <a:chExt cx="2536281" cy="1765494"/>
            </a:xfrm>
          </p:grpSpPr>
          <p:sp>
            <p:nvSpPr>
              <p:cNvPr id="105" name="ïṩḻïďé"/>
              <p:cNvSpPr/>
              <p:nvPr/>
            </p:nvSpPr>
            <p:spPr bwMode="auto">
              <a:xfrm>
                <a:off x="985697" y="4652753"/>
                <a:ext cx="2536280" cy="12962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开发时间：</a:t>
                </a:r>
                <a:r>
                  <a:rPr lang="en-US" altLang="zh-CN" sz="1100" dirty="0"/>
                  <a:t>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4</a:t>
                </a:r>
                <a:r>
                  <a:rPr lang="zh-CN" altLang="en-US" sz="1100" dirty="0"/>
                  <a:t>日</a:t>
                </a:r>
                <a:r>
                  <a:rPr lang="en-US" altLang="zh-CN" sz="1100" dirty="0"/>
                  <a:t>—3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8</a:t>
                </a:r>
                <a:r>
                  <a:rPr lang="zh-CN" altLang="en-US" sz="1100" dirty="0"/>
                  <a:t>日</a:t>
                </a:r>
                <a:endParaRPr lang="en-US" altLang="zh-CN" sz="11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修改</a:t>
                </a:r>
                <a:r>
                  <a:rPr lang="en-US" altLang="zh-CN" sz="1100" dirty="0"/>
                  <a:t>bug</a:t>
                </a:r>
                <a:r>
                  <a:rPr lang="zh-CN" altLang="en-US" sz="1100" dirty="0"/>
                  <a:t>：</a:t>
                </a:r>
                <a:r>
                  <a:rPr lang="en-US" altLang="zh-CN" sz="1100" dirty="0"/>
                  <a:t>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11</a:t>
                </a:r>
                <a:r>
                  <a:rPr lang="zh-CN" altLang="en-US" sz="1100" dirty="0"/>
                  <a:t>日</a:t>
                </a:r>
                <a:r>
                  <a:rPr lang="en-US" altLang="zh-CN" sz="1100" dirty="0"/>
                  <a:t>—3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13</a:t>
                </a:r>
                <a:r>
                  <a:rPr lang="zh-CN" altLang="en-US" sz="1100" dirty="0"/>
                  <a:t>日</a:t>
                </a:r>
              </a:p>
            </p:txBody>
          </p:sp>
          <p:sp>
            <p:nvSpPr>
              <p:cNvPr id="106" name="íSḷíďê"/>
              <p:cNvSpPr txBox="1"/>
              <p:nvPr/>
            </p:nvSpPr>
            <p:spPr bwMode="auto">
              <a:xfrm>
                <a:off x="985697" y="4183506"/>
                <a:ext cx="2536281" cy="46924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b="1" dirty="0"/>
                  <a:t>用户模块</a:t>
                </a:r>
                <a:r>
                  <a:rPr lang="en-US" altLang="zh-CN" b="1" dirty="0"/>
                  <a:t>+</a:t>
                </a:r>
                <a:r>
                  <a:rPr lang="zh-CN" altLang="en-US" b="1" dirty="0"/>
                  <a:t>人脸识别</a:t>
                </a:r>
                <a:endParaRPr lang="en-US" altLang="zh-CN" b="1" dirty="0"/>
              </a:p>
            </p:txBody>
          </p:sp>
        </p:grpSp>
        <p:grpSp>
          <p:nvGrpSpPr>
            <p:cNvPr id="85" name="íṧľîdê"/>
            <p:cNvGrpSpPr/>
            <p:nvPr/>
          </p:nvGrpSpPr>
          <p:grpSpPr>
            <a:xfrm>
              <a:off x="4384362" y="2155626"/>
              <a:ext cx="675000" cy="675005"/>
              <a:chOff x="5758500" y="3402251"/>
              <a:chExt cx="675000" cy="675005"/>
            </a:xfrm>
          </p:grpSpPr>
          <p:sp>
            <p:nvSpPr>
              <p:cNvPr id="103" name="îśľîḋè"/>
              <p:cNvSpPr/>
              <p:nvPr/>
            </p:nvSpPr>
            <p:spPr>
              <a:xfrm>
                <a:off x="5758500" y="3402251"/>
                <a:ext cx="675000" cy="675005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4" name="íṩļiḑe"/>
              <p:cNvSpPr/>
              <p:nvPr/>
            </p:nvSpPr>
            <p:spPr bwMode="auto">
              <a:xfrm>
                <a:off x="5926589" y="3567659"/>
                <a:ext cx="338820" cy="344185"/>
              </a:xfrm>
              <a:custGeom>
                <a:avLst/>
                <a:gdLst>
                  <a:gd name="connsiteX0" fmla="*/ 149604 w 577154"/>
                  <a:gd name="connsiteY0" fmla="*/ 536234 h 586292"/>
                  <a:gd name="connsiteX1" fmla="*/ 214914 w 577154"/>
                  <a:gd name="connsiteY1" fmla="*/ 562021 h 586292"/>
                  <a:gd name="connsiteX2" fmla="*/ 211877 w 577154"/>
                  <a:gd name="connsiteY2" fmla="*/ 559746 h 586292"/>
                  <a:gd name="connsiteX3" fmla="*/ 202004 w 577154"/>
                  <a:gd name="connsiteY3" fmla="*/ 554437 h 586292"/>
                  <a:gd name="connsiteX4" fmla="*/ 196688 w 577154"/>
                  <a:gd name="connsiteY4" fmla="*/ 551403 h 586292"/>
                  <a:gd name="connsiteX5" fmla="*/ 184537 w 577154"/>
                  <a:gd name="connsiteY5" fmla="*/ 543818 h 586292"/>
                  <a:gd name="connsiteX6" fmla="*/ 177702 w 577154"/>
                  <a:gd name="connsiteY6" fmla="*/ 538509 h 586292"/>
                  <a:gd name="connsiteX7" fmla="*/ 173905 w 577154"/>
                  <a:gd name="connsiteY7" fmla="*/ 536234 h 586292"/>
                  <a:gd name="connsiteX8" fmla="*/ 299943 w 577154"/>
                  <a:gd name="connsiteY8" fmla="*/ 499816 h 586292"/>
                  <a:gd name="connsiteX9" fmla="*/ 318939 w 577154"/>
                  <a:gd name="connsiteY9" fmla="*/ 500576 h 586292"/>
                  <a:gd name="connsiteX10" fmla="*/ 329576 w 577154"/>
                  <a:gd name="connsiteY10" fmla="*/ 511222 h 586292"/>
                  <a:gd name="connsiteX11" fmla="*/ 319698 w 577154"/>
                  <a:gd name="connsiteY11" fmla="*/ 521108 h 586292"/>
                  <a:gd name="connsiteX12" fmla="*/ 318939 w 577154"/>
                  <a:gd name="connsiteY12" fmla="*/ 521108 h 586292"/>
                  <a:gd name="connsiteX13" fmla="*/ 297663 w 577154"/>
                  <a:gd name="connsiteY13" fmla="*/ 519587 h 586292"/>
                  <a:gd name="connsiteX14" fmla="*/ 288545 w 577154"/>
                  <a:gd name="connsiteY14" fmla="*/ 508941 h 586292"/>
                  <a:gd name="connsiteX15" fmla="*/ 299943 w 577154"/>
                  <a:gd name="connsiteY15" fmla="*/ 499816 h 586292"/>
                  <a:gd name="connsiteX16" fmla="*/ 88851 w 577154"/>
                  <a:gd name="connsiteY16" fmla="*/ 485417 h 586292"/>
                  <a:gd name="connsiteX17" fmla="*/ 119987 w 577154"/>
                  <a:gd name="connsiteY17" fmla="*/ 515755 h 586292"/>
                  <a:gd name="connsiteX18" fmla="*/ 150364 w 577154"/>
                  <a:gd name="connsiteY18" fmla="*/ 515755 h 586292"/>
                  <a:gd name="connsiteX19" fmla="*/ 148085 w 577154"/>
                  <a:gd name="connsiteY19" fmla="*/ 513480 h 586292"/>
                  <a:gd name="connsiteX20" fmla="*/ 142010 w 577154"/>
                  <a:gd name="connsiteY20" fmla="*/ 507412 h 586292"/>
                  <a:gd name="connsiteX21" fmla="*/ 136694 w 577154"/>
                  <a:gd name="connsiteY21" fmla="*/ 501344 h 586292"/>
                  <a:gd name="connsiteX22" fmla="*/ 127581 w 577154"/>
                  <a:gd name="connsiteY22" fmla="*/ 489967 h 586292"/>
                  <a:gd name="connsiteX23" fmla="*/ 123784 w 577154"/>
                  <a:gd name="connsiteY23" fmla="*/ 485417 h 586292"/>
                  <a:gd name="connsiteX24" fmla="*/ 399912 w 577154"/>
                  <a:gd name="connsiteY24" fmla="*/ 482256 h 586292"/>
                  <a:gd name="connsiteX25" fmla="*/ 405611 w 577154"/>
                  <a:gd name="connsiteY25" fmla="*/ 486996 h 586292"/>
                  <a:gd name="connsiteX26" fmla="*/ 401812 w 577154"/>
                  <a:gd name="connsiteY26" fmla="*/ 500648 h 586292"/>
                  <a:gd name="connsiteX27" fmla="*/ 382056 w 577154"/>
                  <a:gd name="connsiteY27" fmla="*/ 509750 h 586292"/>
                  <a:gd name="connsiteX28" fmla="*/ 378257 w 577154"/>
                  <a:gd name="connsiteY28" fmla="*/ 510508 h 586292"/>
                  <a:gd name="connsiteX29" fmla="*/ 369139 w 577154"/>
                  <a:gd name="connsiteY29" fmla="*/ 503682 h 586292"/>
                  <a:gd name="connsiteX30" fmla="*/ 375217 w 577154"/>
                  <a:gd name="connsiteY30" fmla="*/ 490789 h 586292"/>
                  <a:gd name="connsiteX31" fmla="*/ 391934 w 577154"/>
                  <a:gd name="connsiteY31" fmla="*/ 483204 h 586292"/>
                  <a:gd name="connsiteX32" fmla="*/ 399912 w 577154"/>
                  <a:gd name="connsiteY32" fmla="*/ 482256 h 586292"/>
                  <a:gd name="connsiteX33" fmla="*/ 229351 w 577154"/>
                  <a:gd name="connsiteY33" fmla="*/ 474063 h 586292"/>
                  <a:gd name="connsiteX34" fmla="*/ 246091 w 577154"/>
                  <a:gd name="connsiteY34" fmla="*/ 483157 h 586292"/>
                  <a:gd name="connsiteX35" fmla="*/ 250656 w 577154"/>
                  <a:gd name="connsiteY35" fmla="*/ 496797 h 586292"/>
                  <a:gd name="connsiteX36" fmla="*/ 241525 w 577154"/>
                  <a:gd name="connsiteY36" fmla="*/ 502101 h 586292"/>
                  <a:gd name="connsiteX37" fmla="*/ 236960 w 577154"/>
                  <a:gd name="connsiteY37" fmla="*/ 501343 h 586292"/>
                  <a:gd name="connsiteX38" fmla="*/ 218698 w 577154"/>
                  <a:gd name="connsiteY38" fmla="*/ 490735 h 586292"/>
                  <a:gd name="connsiteX39" fmla="*/ 215654 w 577154"/>
                  <a:gd name="connsiteY39" fmla="*/ 477094 h 586292"/>
                  <a:gd name="connsiteX40" fmla="*/ 229351 w 577154"/>
                  <a:gd name="connsiteY40" fmla="*/ 474063 h 586292"/>
                  <a:gd name="connsiteX41" fmla="*/ 464745 w 577154"/>
                  <a:gd name="connsiteY41" fmla="*/ 433889 h 586292"/>
                  <a:gd name="connsiteX42" fmla="*/ 466262 w 577154"/>
                  <a:gd name="connsiteY42" fmla="*/ 447550 h 586292"/>
                  <a:gd name="connsiteX43" fmla="*/ 451842 w 577154"/>
                  <a:gd name="connsiteY43" fmla="*/ 463488 h 586292"/>
                  <a:gd name="connsiteX44" fmla="*/ 445012 w 577154"/>
                  <a:gd name="connsiteY44" fmla="*/ 466524 h 586292"/>
                  <a:gd name="connsiteX45" fmla="*/ 438181 w 577154"/>
                  <a:gd name="connsiteY45" fmla="*/ 463488 h 586292"/>
                  <a:gd name="connsiteX46" fmla="*/ 438181 w 577154"/>
                  <a:gd name="connsiteY46" fmla="*/ 449068 h 586292"/>
                  <a:gd name="connsiteX47" fmla="*/ 450324 w 577154"/>
                  <a:gd name="connsiteY47" fmla="*/ 435407 h 586292"/>
                  <a:gd name="connsiteX48" fmla="*/ 464745 w 577154"/>
                  <a:gd name="connsiteY48" fmla="*/ 433889 h 586292"/>
                  <a:gd name="connsiteX49" fmla="*/ 49362 w 577154"/>
                  <a:gd name="connsiteY49" fmla="*/ 424740 h 586292"/>
                  <a:gd name="connsiteX50" fmla="*/ 73663 w 577154"/>
                  <a:gd name="connsiteY50" fmla="*/ 464938 h 586292"/>
                  <a:gd name="connsiteX51" fmla="*/ 109355 w 577154"/>
                  <a:gd name="connsiteY51" fmla="*/ 464938 h 586292"/>
                  <a:gd name="connsiteX52" fmla="*/ 104039 w 577154"/>
                  <a:gd name="connsiteY52" fmla="*/ 456595 h 586292"/>
                  <a:gd name="connsiteX53" fmla="*/ 101761 w 577154"/>
                  <a:gd name="connsiteY53" fmla="*/ 452044 h 586292"/>
                  <a:gd name="connsiteX54" fmla="*/ 94926 w 577154"/>
                  <a:gd name="connsiteY54" fmla="*/ 439909 h 586292"/>
                  <a:gd name="connsiteX55" fmla="*/ 92648 w 577154"/>
                  <a:gd name="connsiteY55" fmla="*/ 435358 h 586292"/>
                  <a:gd name="connsiteX56" fmla="*/ 88092 w 577154"/>
                  <a:gd name="connsiteY56" fmla="*/ 424740 h 586292"/>
                  <a:gd name="connsiteX57" fmla="*/ 161771 w 577154"/>
                  <a:gd name="connsiteY57" fmla="*/ 417898 h 586292"/>
                  <a:gd name="connsiteX58" fmla="*/ 176164 w 577154"/>
                  <a:gd name="connsiteY58" fmla="*/ 420173 h 586292"/>
                  <a:gd name="connsiteX59" fmla="*/ 187527 w 577154"/>
                  <a:gd name="connsiteY59" fmla="*/ 435341 h 586292"/>
                  <a:gd name="connsiteX60" fmla="*/ 186012 w 577154"/>
                  <a:gd name="connsiteY60" fmla="*/ 449750 h 586292"/>
                  <a:gd name="connsiteX61" fmla="*/ 179194 w 577154"/>
                  <a:gd name="connsiteY61" fmla="*/ 452025 h 586292"/>
                  <a:gd name="connsiteX62" fmla="*/ 171619 w 577154"/>
                  <a:gd name="connsiteY62" fmla="*/ 448233 h 586292"/>
                  <a:gd name="connsiteX63" fmla="*/ 159498 w 577154"/>
                  <a:gd name="connsiteY63" fmla="*/ 431549 h 586292"/>
                  <a:gd name="connsiteX64" fmla="*/ 161771 w 577154"/>
                  <a:gd name="connsiteY64" fmla="*/ 417898 h 586292"/>
                  <a:gd name="connsiteX65" fmla="*/ 31136 w 577154"/>
                  <a:gd name="connsiteY65" fmla="*/ 373923 h 586292"/>
                  <a:gd name="connsiteX66" fmla="*/ 41008 w 577154"/>
                  <a:gd name="connsiteY66" fmla="*/ 404261 h 586292"/>
                  <a:gd name="connsiteX67" fmla="*/ 79738 w 577154"/>
                  <a:gd name="connsiteY67" fmla="*/ 404261 h 586292"/>
                  <a:gd name="connsiteX68" fmla="*/ 78979 w 577154"/>
                  <a:gd name="connsiteY68" fmla="*/ 401227 h 586292"/>
                  <a:gd name="connsiteX69" fmla="*/ 77460 w 577154"/>
                  <a:gd name="connsiteY69" fmla="*/ 397435 h 586292"/>
                  <a:gd name="connsiteX70" fmla="*/ 72144 w 577154"/>
                  <a:gd name="connsiteY70" fmla="*/ 379232 h 586292"/>
                  <a:gd name="connsiteX71" fmla="*/ 71385 w 577154"/>
                  <a:gd name="connsiteY71" fmla="*/ 377715 h 586292"/>
                  <a:gd name="connsiteX72" fmla="*/ 70625 w 577154"/>
                  <a:gd name="connsiteY72" fmla="*/ 373923 h 586292"/>
                  <a:gd name="connsiteX73" fmla="*/ 499728 w 577154"/>
                  <a:gd name="connsiteY73" fmla="*/ 361797 h 586292"/>
                  <a:gd name="connsiteX74" fmla="*/ 506554 w 577154"/>
                  <a:gd name="connsiteY74" fmla="*/ 374694 h 586292"/>
                  <a:gd name="connsiteX75" fmla="*/ 498970 w 577154"/>
                  <a:gd name="connsiteY75" fmla="*/ 394418 h 586292"/>
                  <a:gd name="connsiteX76" fmla="*/ 489868 w 577154"/>
                  <a:gd name="connsiteY76" fmla="*/ 400487 h 586292"/>
                  <a:gd name="connsiteX77" fmla="*/ 485318 w 577154"/>
                  <a:gd name="connsiteY77" fmla="*/ 399729 h 586292"/>
                  <a:gd name="connsiteX78" fmla="*/ 480009 w 577154"/>
                  <a:gd name="connsiteY78" fmla="*/ 386073 h 586292"/>
                  <a:gd name="connsiteX79" fmla="*/ 486835 w 577154"/>
                  <a:gd name="connsiteY79" fmla="*/ 367866 h 586292"/>
                  <a:gd name="connsiteX80" fmla="*/ 499728 w 577154"/>
                  <a:gd name="connsiteY80" fmla="*/ 361797 h 586292"/>
                  <a:gd name="connsiteX81" fmla="*/ 132907 w 577154"/>
                  <a:gd name="connsiteY81" fmla="*/ 343643 h 586292"/>
                  <a:gd name="connsiteX82" fmla="*/ 145066 w 577154"/>
                  <a:gd name="connsiteY82" fmla="*/ 350471 h 586292"/>
                  <a:gd name="connsiteX83" fmla="*/ 150385 w 577154"/>
                  <a:gd name="connsiteY83" fmla="*/ 368678 h 586292"/>
                  <a:gd name="connsiteX84" fmla="*/ 144306 w 577154"/>
                  <a:gd name="connsiteY84" fmla="*/ 381575 h 586292"/>
                  <a:gd name="connsiteX85" fmla="*/ 141266 w 577154"/>
                  <a:gd name="connsiteY85" fmla="*/ 382333 h 586292"/>
                  <a:gd name="connsiteX86" fmla="*/ 131388 w 577154"/>
                  <a:gd name="connsiteY86" fmla="*/ 375506 h 586292"/>
                  <a:gd name="connsiteX87" fmla="*/ 125309 w 577154"/>
                  <a:gd name="connsiteY87" fmla="*/ 355781 h 586292"/>
                  <a:gd name="connsiteX88" fmla="*/ 132907 w 577154"/>
                  <a:gd name="connsiteY88" fmla="*/ 343643 h 586292"/>
                  <a:gd name="connsiteX89" fmla="*/ 21263 w 577154"/>
                  <a:gd name="connsiteY89" fmla="*/ 323864 h 586292"/>
                  <a:gd name="connsiteX90" fmla="*/ 25820 w 577154"/>
                  <a:gd name="connsiteY90" fmla="*/ 354203 h 586292"/>
                  <a:gd name="connsiteX91" fmla="*/ 66069 w 577154"/>
                  <a:gd name="connsiteY91" fmla="*/ 354203 h 586292"/>
                  <a:gd name="connsiteX92" fmla="*/ 63031 w 577154"/>
                  <a:gd name="connsiteY92" fmla="*/ 337516 h 586292"/>
                  <a:gd name="connsiteX93" fmla="*/ 63031 w 577154"/>
                  <a:gd name="connsiteY93" fmla="*/ 335999 h 586292"/>
                  <a:gd name="connsiteX94" fmla="*/ 61512 w 577154"/>
                  <a:gd name="connsiteY94" fmla="*/ 323864 h 586292"/>
                  <a:gd name="connsiteX95" fmla="*/ 509625 w 577154"/>
                  <a:gd name="connsiteY95" fmla="*/ 282911 h 586292"/>
                  <a:gd name="connsiteX96" fmla="*/ 519524 w 577154"/>
                  <a:gd name="connsiteY96" fmla="*/ 292773 h 586292"/>
                  <a:gd name="connsiteX97" fmla="*/ 519524 w 577154"/>
                  <a:gd name="connsiteY97" fmla="*/ 293532 h 586292"/>
                  <a:gd name="connsiteX98" fmla="*/ 518763 w 577154"/>
                  <a:gd name="connsiteY98" fmla="*/ 313256 h 586292"/>
                  <a:gd name="connsiteX99" fmla="*/ 508863 w 577154"/>
                  <a:gd name="connsiteY99" fmla="*/ 323118 h 586292"/>
                  <a:gd name="connsiteX100" fmla="*/ 508102 w 577154"/>
                  <a:gd name="connsiteY100" fmla="*/ 322360 h 586292"/>
                  <a:gd name="connsiteX101" fmla="*/ 498964 w 577154"/>
                  <a:gd name="connsiteY101" fmla="*/ 311739 h 586292"/>
                  <a:gd name="connsiteX102" fmla="*/ 498964 w 577154"/>
                  <a:gd name="connsiteY102" fmla="*/ 293532 h 586292"/>
                  <a:gd name="connsiteX103" fmla="*/ 509625 w 577154"/>
                  <a:gd name="connsiteY103" fmla="*/ 282911 h 586292"/>
                  <a:gd name="connsiteX104" fmla="*/ 20504 w 577154"/>
                  <a:gd name="connsiteY104" fmla="*/ 273047 h 586292"/>
                  <a:gd name="connsiteX105" fmla="*/ 19744 w 577154"/>
                  <a:gd name="connsiteY105" fmla="*/ 293525 h 586292"/>
                  <a:gd name="connsiteX106" fmla="*/ 20504 w 577154"/>
                  <a:gd name="connsiteY106" fmla="*/ 303385 h 586292"/>
                  <a:gd name="connsiteX107" fmla="*/ 60753 w 577154"/>
                  <a:gd name="connsiteY107" fmla="*/ 303385 h 586292"/>
                  <a:gd name="connsiteX108" fmla="*/ 60753 w 577154"/>
                  <a:gd name="connsiteY108" fmla="*/ 293525 h 586292"/>
                  <a:gd name="connsiteX109" fmla="*/ 61512 w 577154"/>
                  <a:gd name="connsiteY109" fmla="*/ 273805 h 586292"/>
                  <a:gd name="connsiteX110" fmla="*/ 61512 w 577154"/>
                  <a:gd name="connsiteY110" fmla="*/ 273047 h 586292"/>
                  <a:gd name="connsiteX111" fmla="*/ 129811 w 577154"/>
                  <a:gd name="connsiteY111" fmla="*/ 263173 h 586292"/>
                  <a:gd name="connsiteX112" fmla="*/ 138897 w 577154"/>
                  <a:gd name="connsiteY112" fmla="*/ 274553 h 586292"/>
                  <a:gd name="connsiteX113" fmla="*/ 138140 w 577154"/>
                  <a:gd name="connsiteY113" fmla="*/ 292760 h 586292"/>
                  <a:gd name="connsiteX114" fmla="*/ 138140 w 577154"/>
                  <a:gd name="connsiteY114" fmla="*/ 293518 h 586292"/>
                  <a:gd name="connsiteX115" fmla="*/ 128297 w 577154"/>
                  <a:gd name="connsiteY115" fmla="*/ 303380 h 586292"/>
                  <a:gd name="connsiteX116" fmla="*/ 117697 w 577154"/>
                  <a:gd name="connsiteY116" fmla="*/ 294277 h 586292"/>
                  <a:gd name="connsiteX117" fmla="*/ 117697 w 577154"/>
                  <a:gd name="connsiteY117" fmla="*/ 293518 h 586292"/>
                  <a:gd name="connsiteX118" fmla="*/ 118454 w 577154"/>
                  <a:gd name="connsiteY118" fmla="*/ 273035 h 586292"/>
                  <a:gd name="connsiteX119" fmla="*/ 129811 w 577154"/>
                  <a:gd name="connsiteY119" fmla="*/ 263173 h 586292"/>
                  <a:gd name="connsiteX120" fmla="*/ 28098 w 577154"/>
                  <a:gd name="connsiteY120" fmla="*/ 222230 h 586292"/>
                  <a:gd name="connsiteX121" fmla="*/ 22782 w 577154"/>
                  <a:gd name="connsiteY121" fmla="*/ 252568 h 586292"/>
                  <a:gd name="connsiteX122" fmla="*/ 63031 w 577154"/>
                  <a:gd name="connsiteY122" fmla="*/ 252568 h 586292"/>
                  <a:gd name="connsiteX123" fmla="*/ 63031 w 577154"/>
                  <a:gd name="connsiteY123" fmla="*/ 250293 h 586292"/>
                  <a:gd name="connsiteX124" fmla="*/ 63031 w 577154"/>
                  <a:gd name="connsiteY124" fmla="*/ 249535 h 586292"/>
                  <a:gd name="connsiteX125" fmla="*/ 66828 w 577154"/>
                  <a:gd name="connsiteY125" fmla="*/ 229815 h 586292"/>
                  <a:gd name="connsiteX126" fmla="*/ 67588 w 577154"/>
                  <a:gd name="connsiteY126" fmla="*/ 226022 h 586292"/>
                  <a:gd name="connsiteX127" fmla="*/ 68347 w 577154"/>
                  <a:gd name="connsiteY127" fmla="*/ 222230 h 586292"/>
                  <a:gd name="connsiteX128" fmla="*/ 492894 w 577154"/>
                  <a:gd name="connsiteY128" fmla="*/ 204013 h 586292"/>
                  <a:gd name="connsiteX129" fmla="*/ 505825 w 577154"/>
                  <a:gd name="connsiteY129" fmla="*/ 210836 h 586292"/>
                  <a:gd name="connsiteX130" fmla="*/ 511911 w 577154"/>
                  <a:gd name="connsiteY130" fmla="*/ 230547 h 586292"/>
                  <a:gd name="connsiteX131" fmla="*/ 504304 w 577154"/>
                  <a:gd name="connsiteY131" fmla="*/ 242677 h 586292"/>
                  <a:gd name="connsiteX132" fmla="*/ 502022 w 577154"/>
                  <a:gd name="connsiteY132" fmla="*/ 243435 h 586292"/>
                  <a:gd name="connsiteX133" fmla="*/ 492133 w 577154"/>
                  <a:gd name="connsiteY133" fmla="*/ 235854 h 586292"/>
                  <a:gd name="connsiteX134" fmla="*/ 486809 w 577154"/>
                  <a:gd name="connsiteY134" fmla="*/ 216901 h 586292"/>
                  <a:gd name="connsiteX135" fmla="*/ 492894 w 577154"/>
                  <a:gd name="connsiteY135" fmla="*/ 204013 h 586292"/>
                  <a:gd name="connsiteX136" fmla="*/ 151873 w 577154"/>
                  <a:gd name="connsiteY136" fmla="*/ 186619 h 586292"/>
                  <a:gd name="connsiteX137" fmla="*/ 157203 w 577154"/>
                  <a:gd name="connsiteY137" fmla="*/ 200274 h 586292"/>
                  <a:gd name="connsiteX138" fmla="*/ 150350 w 577154"/>
                  <a:gd name="connsiteY138" fmla="*/ 217723 h 586292"/>
                  <a:gd name="connsiteX139" fmla="*/ 140450 w 577154"/>
                  <a:gd name="connsiteY139" fmla="*/ 224550 h 586292"/>
                  <a:gd name="connsiteX140" fmla="*/ 137404 w 577154"/>
                  <a:gd name="connsiteY140" fmla="*/ 224550 h 586292"/>
                  <a:gd name="connsiteX141" fmla="*/ 131312 w 577154"/>
                  <a:gd name="connsiteY141" fmla="*/ 211654 h 586292"/>
                  <a:gd name="connsiteX142" fmla="*/ 138927 w 577154"/>
                  <a:gd name="connsiteY142" fmla="*/ 191929 h 586292"/>
                  <a:gd name="connsiteX143" fmla="*/ 151873 w 577154"/>
                  <a:gd name="connsiteY143" fmla="*/ 186619 h 586292"/>
                  <a:gd name="connsiteX144" fmla="*/ 218736 w 577154"/>
                  <a:gd name="connsiteY144" fmla="*/ 186536 h 586292"/>
                  <a:gd name="connsiteX145" fmla="*/ 281780 w 577154"/>
                  <a:gd name="connsiteY145" fmla="*/ 186536 h 586292"/>
                  <a:gd name="connsiteX146" fmla="*/ 292414 w 577154"/>
                  <a:gd name="connsiteY146" fmla="*/ 196401 h 586292"/>
                  <a:gd name="connsiteX147" fmla="*/ 281780 w 577154"/>
                  <a:gd name="connsiteY147" fmla="*/ 207024 h 586292"/>
                  <a:gd name="connsiteX148" fmla="*/ 264310 w 577154"/>
                  <a:gd name="connsiteY148" fmla="*/ 207024 h 586292"/>
                  <a:gd name="connsiteX149" fmla="*/ 322037 w 577154"/>
                  <a:gd name="connsiteY149" fmla="*/ 294288 h 586292"/>
                  <a:gd name="connsiteX150" fmla="*/ 379004 w 577154"/>
                  <a:gd name="connsiteY150" fmla="*/ 207024 h 586292"/>
                  <a:gd name="connsiteX151" fmla="*/ 361534 w 577154"/>
                  <a:gd name="connsiteY151" fmla="*/ 207024 h 586292"/>
                  <a:gd name="connsiteX152" fmla="*/ 351659 w 577154"/>
                  <a:gd name="connsiteY152" fmla="*/ 196401 h 586292"/>
                  <a:gd name="connsiteX153" fmla="*/ 361534 w 577154"/>
                  <a:gd name="connsiteY153" fmla="*/ 186536 h 586292"/>
                  <a:gd name="connsiteX154" fmla="*/ 425337 w 577154"/>
                  <a:gd name="connsiteY154" fmla="*/ 186536 h 586292"/>
                  <a:gd name="connsiteX155" fmla="*/ 435211 w 577154"/>
                  <a:gd name="connsiteY155" fmla="*/ 196401 h 586292"/>
                  <a:gd name="connsiteX156" fmla="*/ 425337 w 577154"/>
                  <a:gd name="connsiteY156" fmla="*/ 207024 h 586292"/>
                  <a:gd name="connsiteX157" fmla="*/ 405588 w 577154"/>
                  <a:gd name="connsiteY157" fmla="*/ 207024 h 586292"/>
                  <a:gd name="connsiteX158" fmla="*/ 401031 w 577154"/>
                  <a:gd name="connsiteY158" fmla="*/ 209301 h 586292"/>
                  <a:gd name="connsiteX159" fmla="*/ 337987 w 577154"/>
                  <a:gd name="connsiteY159" fmla="*/ 307947 h 586292"/>
                  <a:gd name="connsiteX160" fmla="*/ 373687 w 577154"/>
                  <a:gd name="connsiteY160" fmla="*/ 307947 h 586292"/>
                  <a:gd name="connsiteX161" fmla="*/ 384321 w 577154"/>
                  <a:gd name="connsiteY161" fmla="*/ 317812 h 586292"/>
                  <a:gd name="connsiteX162" fmla="*/ 373687 w 577154"/>
                  <a:gd name="connsiteY162" fmla="*/ 328435 h 586292"/>
                  <a:gd name="connsiteX163" fmla="*/ 331911 w 577154"/>
                  <a:gd name="connsiteY163" fmla="*/ 328435 h 586292"/>
                  <a:gd name="connsiteX164" fmla="*/ 331911 w 577154"/>
                  <a:gd name="connsiteY164" fmla="*/ 338300 h 586292"/>
                  <a:gd name="connsiteX165" fmla="*/ 373687 w 577154"/>
                  <a:gd name="connsiteY165" fmla="*/ 338300 h 586292"/>
                  <a:gd name="connsiteX166" fmla="*/ 384321 w 577154"/>
                  <a:gd name="connsiteY166" fmla="*/ 348164 h 586292"/>
                  <a:gd name="connsiteX167" fmla="*/ 373687 w 577154"/>
                  <a:gd name="connsiteY167" fmla="*/ 358788 h 586292"/>
                  <a:gd name="connsiteX168" fmla="*/ 331911 w 577154"/>
                  <a:gd name="connsiteY168" fmla="*/ 358788 h 586292"/>
                  <a:gd name="connsiteX169" fmla="*/ 331911 w 577154"/>
                  <a:gd name="connsiteY169" fmla="*/ 399005 h 586292"/>
                  <a:gd name="connsiteX170" fmla="*/ 355457 w 577154"/>
                  <a:gd name="connsiteY170" fmla="*/ 399005 h 586292"/>
                  <a:gd name="connsiteX171" fmla="*/ 365332 w 577154"/>
                  <a:gd name="connsiteY171" fmla="*/ 408870 h 586292"/>
                  <a:gd name="connsiteX172" fmla="*/ 355457 w 577154"/>
                  <a:gd name="connsiteY172" fmla="*/ 419493 h 586292"/>
                  <a:gd name="connsiteX173" fmla="*/ 288616 w 577154"/>
                  <a:gd name="connsiteY173" fmla="*/ 419493 h 586292"/>
                  <a:gd name="connsiteX174" fmla="*/ 278742 w 577154"/>
                  <a:gd name="connsiteY174" fmla="*/ 408870 h 586292"/>
                  <a:gd name="connsiteX175" fmla="*/ 288616 w 577154"/>
                  <a:gd name="connsiteY175" fmla="*/ 399005 h 586292"/>
                  <a:gd name="connsiteX176" fmla="*/ 312162 w 577154"/>
                  <a:gd name="connsiteY176" fmla="*/ 399005 h 586292"/>
                  <a:gd name="connsiteX177" fmla="*/ 312162 w 577154"/>
                  <a:gd name="connsiteY177" fmla="*/ 358788 h 586292"/>
                  <a:gd name="connsiteX178" fmla="*/ 270386 w 577154"/>
                  <a:gd name="connsiteY178" fmla="*/ 358788 h 586292"/>
                  <a:gd name="connsiteX179" fmla="*/ 259752 w 577154"/>
                  <a:gd name="connsiteY179" fmla="*/ 348164 h 586292"/>
                  <a:gd name="connsiteX180" fmla="*/ 270386 w 577154"/>
                  <a:gd name="connsiteY180" fmla="*/ 338300 h 586292"/>
                  <a:gd name="connsiteX181" fmla="*/ 312162 w 577154"/>
                  <a:gd name="connsiteY181" fmla="*/ 338300 h 586292"/>
                  <a:gd name="connsiteX182" fmla="*/ 312162 w 577154"/>
                  <a:gd name="connsiteY182" fmla="*/ 328435 h 586292"/>
                  <a:gd name="connsiteX183" fmla="*/ 270386 w 577154"/>
                  <a:gd name="connsiteY183" fmla="*/ 328435 h 586292"/>
                  <a:gd name="connsiteX184" fmla="*/ 259752 w 577154"/>
                  <a:gd name="connsiteY184" fmla="*/ 317812 h 586292"/>
                  <a:gd name="connsiteX185" fmla="*/ 270386 w 577154"/>
                  <a:gd name="connsiteY185" fmla="*/ 307947 h 586292"/>
                  <a:gd name="connsiteX186" fmla="*/ 305326 w 577154"/>
                  <a:gd name="connsiteY186" fmla="*/ 307947 h 586292"/>
                  <a:gd name="connsiteX187" fmla="*/ 242283 w 577154"/>
                  <a:gd name="connsiteY187" fmla="*/ 209301 h 586292"/>
                  <a:gd name="connsiteX188" fmla="*/ 238485 w 577154"/>
                  <a:gd name="connsiteY188" fmla="*/ 207024 h 586292"/>
                  <a:gd name="connsiteX189" fmla="*/ 218736 w 577154"/>
                  <a:gd name="connsiteY189" fmla="*/ 207024 h 586292"/>
                  <a:gd name="connsiteX190" fmla="*/ 208102 w 577154"/>
                  <a:gd name="connsiteY190" fmla="*/ 196401 h 586292"/>
                  <a:gd name="connsiteX191" fmla="*/ 218736 w 577154"/>
                  <a:gd name="connsiteY191" fmla="*/ 186536 h 586292"/>
                  <a:gd name="connsiteX192" fmla="*/ 44805 w 577154"/>
                  <a:gd name="connsiteY192" fmla="*/ 172171 h 586292"/>
                  <a:gd name="connsiteX193" fmla="*/ 33414 w 577154"/>
                  <a:gd name="connsiteY193" fmla="*/ 202510 h 586292"/>
                  <a:gd name="connsiteX194" fmla="*/ 73663 w 577154"/>
                  <a:gd name="connsiteY194" fmla="*/ 202510 h 586292"/>
                  <a:gd name="connsiteX195" fmla="*/ 77460 w 577154"/>
                  <a:gd name="connsiteY195" fmla="*/ 188858 h 586292"/>
                  <a:gd name="connsiteX196" fmla="*/ 78979 w 577154"/>
                  <a:gd name="connsiteY196" fmla="*/ 185065 h 586292"/>
                  <a:gd name="connsiteX197" fmla="*/ 83535 w 577154"/>
                  <a:gd name="connsiteY197" fmla="*/ 172171 h 586292"/>
                  <a:gd name="connsiteX198" fmla="*/ 451103 w 577154"/>
                  <a:gd name="connsiteY198" fmla="*/ 136487 h 586292"/>
                  <a:gd name="connsiteX199" fmla="*/ 465547 w 577154"/>
                  <a:gd name="connsiteY199" fmla="*/ 138009 h 586292"/>
                  <a:gd name="connsiteX200" fmla="*/ 477709 w 577154"/>
                  <a:gd name="connsiteY200" fmla="*/ 154748 h 586292"/>
                  <a:gd name="connsiteX201" fmla="*/ 475429 w 577154"/>
                  <a:gd name="connsiteY201" fmla="*/ 168444 h 586292"/>
                  <a:gd name="connsiteX202" fmla="*/ 469347 w 577154"/>
                  <a:gd name="connsiteY202" fmla="*/ 169966 h 586292"/>
                  <a:gd name="connsiteX203" fmla="*/ 460986 w 577154"/>
                  <a:gd name="connsiteY203" fmla="*/ 166161 h 586292"/>
                  <a:gd name="connsiteX204" fmla="*/ 449583 w 577154"/>
                  <a:gd name="connsiteY204" fmla="*/ 150183 h 586292"/>
                  <a:gd name="connsiteX205" fmla="*/ 451103 w 577154"/>
                  <a:gd name="connsiteY205" fmla="*/ 136487 h 586292"/>
                  <a:gd name="connsiteX206" fmla="*/ 185242 w 577154"/>
                  <a:gd name="connsiteY206" fmla="*/ 122835 h 586292"/>
                  <a:gd name="connsiteX207" fmla="*/ 199674 w 577154"/>
                  <a:gd name="connsiteY207" fmla="*/ 122835 h 586292"/>
                  <a:gd name="connsiteX208" fmla="*/ 199674 w 577154"/>
                  <a:gd name="connsiteY208" fmla="*/ 137266 h 586292"/>
                  <a:gd name="connsiteX209" fmla="*/ 186762 w 577154"/>
                  <a:gd name="connsiteY209" fmla="*/ 150938 h 586292"/>
                  <a:gd name="connsiteX210" fmla="*/ 179166 w 577154"/>
                  <a:gd name="connsiteY210" fmla="*/ 154736 h 586292"/>
                  <a:gd name="connsiteX211" fmla="*/ 173090 w 577154"/>
                  <a:gd name="connsiteY211" fmla="*/ 152457 h 586292"/>
                  <a:gd name="connsiteX212" fmla="*/ 171571 w 577154"/>
                  <a:gd name="connsiteY212" fmla="*/ 138026 h 586292"/>
                  <a:gd name="connsiteX213" fmla="*/ 185242 w 577154"/>
                  <a:gd name="connsiteY213" fmla="*/ 122835 h 586292"/>
                  <a:gd name="connsiteX214" fmla="*/ 81257 w 577154"/>
                  <a:gd name="connsiteY214" fmla="*/ 111494 h 586292"/>
                  <a:gd name="connsiteX215" fmla="*/ 54677 w 577154"/>
                  <a:gd name="connsiteY215" fmla="*/ 151692 h 586292"/>
                  <a:gd name="connsiteX216" fmla="*/ 92648 w 577154"/>
                  <a:gd name="connsiteY216" fmla="*/ 151692 h 586292"/>
                  <a:gd name="connsiteX217" fmla="*/ 92648 w 577154"/>
                  <a:gd name="connsiteY217" fmla="*/ 150934 h 586292"/>
                  <a:gd name="connsiteX218" fmla="*/ 94926 w 577154"/>
                  <a:gd name="connsiteY218" fmla="*/ 146383 h 586292"/>
                  <a:gd name="connsiteX219" fmla="*/ 101761 w 577154"/>
                  <a:gd name="connsiteY219" fmla="*/ 135006 h 586292"/>
                  <a:gd name="connsiteX220" fmla="*/ 104039 w 577154"/>
                  <a:gd name="connsiteY220" fmla="*/ 130455 h 586292"/>
                  <a:gd name="connsiteX221" fmla="*/ 113152 w 577154"/>
                  <a:gd name="connsiteY221" fmla="*/ 116803 h 586292"/>
                  <a:gd name="connsiteX222" fmla="*/ 116190 w 577154"/>
                  <a:gd name="connsiteY222" fmla="*/ 111494 h 586292"/>
                  <a:gd name="connsiteX223" fmla="*/ 400213 w 577154"/>
                  <a:gd name="connsiteY223" fmla="*/ 85002 h 586292"/>
                  <a:gd name="connsiteX224" fmla="*/ 418420 w 577154"/>
                  <a:gd name="connsiteY224" fmla="*/ 95611 h 586292"/>
                  <a:gd name="connsiteX225" fmla="*/ 421455 w 577154"/>
                  <a:gd name="connsiteY225" fmla="*/ 109251 h 586292"/>
                  <a:gd name="connsiteX226" fmla="*/ 413110 w 577154"/>
                  <a:gd name="connsiteY226" fmla="*/ 113798 h 586292"/>
                  <a:gd name="connsiteX227" fmla="*/ 407800 w 577154"/>
                  <a:gd name="connsiteY227" fmla="*/ 112282 h 586292"/>
                  <a:gd name="connsiteX228" fmla="*/ 391110 w 577154"/>
                  <a:gd name="connsiteY228" fmla="*/ 103189 h 586292"/>
                  <a:gd name="connsiteX229" fmla="*/ 386558 w 577154"/>
                  <a:gd name="connsiteY229" fmla="*/ 89549 h 586292"/>
                  <a:gd name="connsiteX230" fmla="*/ 400213 w 577154"/>
                  <a:gd name="connsiteY230" fmla="*/ 85002 h 586292"/>
                  <a:gd name="connsiteX231" fmla="*/ 255897 w 577154"/>
                  <a:gd name="connsiteY231" fmla="*/ 76571 h 586292"/>
                  <a:gd name="connsiteX232" fmla="*/ 268814 w 577154"/>
                  <a:gd name="connsiteY232" fmla="*/ 82644 h 586292"/>
                  <a:gd name="connsiteX233" fmla="*/ 262735 w 577154"/>
                  <a:gd name="connsiteY233" fmla="*/ 95550 h 586292"/>
                  <a:gd name="connsiteX234" fmla="*/ 245259 w 577154"/>
                  <a:gd name="connsiteY234" fmla="*/ 103141 h 586292"/>
                  <a:gd name="connsiteX235" fmla="*/ 240700 w 577154"/>
                  <a:gd name="connsiteY235" fmla="*/ 104660 h 586292"/>
                  <a:gd name="connsiteX236" fmla="*/ 231582 w 577154"/>
                  <a:gd name="connsiteY236" fmla="*/ 99346 h 586292"/>
                  <a:gd name="connsiteX237" fmla="*/ 236141 w 577154"/>
                  <a:gd name="connsiteY237" fmla="*/ 85681 h 586292"/>
                  <a:gd name="connsiteX238" fmla="*/ 255897 w 577154"/>
                  <a:gd name="connsiteY238" fmla="*/ 76571 h 586292"/>
                  <a:gd name="connsiteX239" fmla="*/ 318232 w 577154"/>
                  <a:gd name="connsiteY239" fmla="*/ 65184 h 586292"/>
                  <a:gd name="connsiteX240" fmla="*/ 318990 w 577154"/>
                  <a:gd name="connsiteY240" fmla="*/ 65184 h 586292"/>
                  <a:gd name="connsiteX241" fmla="*/ 339459 w 577154"/>
                  <a:gd name="connsiteY241" fmla="*/ 66705 h 586292"/>
                  <a:gd name="connsiteX242" fmla="*/ 348556 w 577154"/>
                  <a:gd name="connsiteY242" fmla="*/ 78111 h 586292"/>
                  <a:gd name="connsiteX243" fmla="*/ 337943 w 577154"/>
                  <a:gd name="connsiteY243" fmla="*/ 87237 h 586292"/>
                  <a:gd name="connsiteX244" fmla="*/ 337184 w 577154"/>
                  <a:gd name="connsiteY244" fmla="*/ 86476 h 586292"/>
                  <a:gd name="connsiteX245" fmla="*/ 318990 w 577154"/>
                  <a:gd name="connsiteY245" fmla="*/ 85716 h 586292"/>
                  <a:gd name="connsiteX246" fmla="*/ 308376 w 577154"/>
                  <a:gd name="connsiteY246" fmla="*/ 75830 h 586292"/>
                  <a:gd name="connsiteX247" fmla="*/ 318232 w 577154"/>
                  <a:gd name="connsiteY247" fmla="*/ 65184 h 586292"/>
                  <a:gd name="connsiteX248" fmla="*/ 133656 w 577154"/>
                  <a:gd name="connsiteY248" fmla="*/ 60677 h 586292"/>
                  <a:gd name="connsiteX249" fmla="*/ 98723 w 577154"/>
                  <a:gd name="connsiteY249" fmla="*/ 91015 h 586292"/>
                  <a:gd name="connsiteX250" fmla="*/ 132138 w 577154"/>
                  <a:gd name="connsiteY250" fmla="*/ 91015 h 586292"/>
                  <a:gd name="connsiteX251" fmla="*/ 136694 w 577154"/>
                  <a:gd name="connsiteY251" fmla="*/ 85706 h 586292"/>
                  <a:gd name="connsiteX252" fmla="*/ 142010 w 577154"/>
                  <a:gd name="connsiteY252" fmla="*/ 79638 h 586292"/>
                  <a:gd name="connsiteX253" fmla="*/ 148085 w 577154"/>
                  <a:gd name="connsiteY253" fmla="*/ 73571 h 586292"/>
                  <a:gd name="connsiteX254" fmla="*/ 154161 w 577154"/>
                  <a:gd name="connsiteY254" fmla="*/ 67503 h 586292"/>
                  <a:gd name="connsiteX255" fmla="*/ 161755 w 577154"/>
                  <a:gd name="connsiteY255" fmla="*/ 60677 h 586292"/>
                  <a:gd name="connsiteX256" fmla="*/ 214914 w 577154"/>
                  <a:gd name="connsiteY256" fmla="*/ 25029 h 586292"/>
                  <a:gd name="connsiteX257" fmla="*/ 168589 w 577154"/>
                  <a:gd name="connsiteY257" fmla="*/ 40198 h 586292"/>
                  <a:gd name="connsiteX258" fmla="*/ 188334 w 577154"/>
                  <a:gd name="connsiteY258" fmla="*/ 40198 h 586292"/>
                  <a:gd name="connsiteX259" fmla="*/ 196688 w 577154"/>
                  <a:gd name="connsiteY259" fmla="*/ 34889 h 586292"/>
                  <a:gd name="connsiteX260" fmla="*/ 202004 w 577154"/>
                  <a:gd name="connsiteY260" fmla="*/ 31855 h 586292"/>
                  <a:gd name="connsiteX261" fmla="*/ 211877 w 577154"/>
                  <a:gd name="connsiteY261" fmla="*/ 26546 h 586292"/>
                  <a:gd name="connsiteX262" fmla="*/ 214914 w 577154"/>
                  <a:gd name="connsiteY262" fmla="*/ 25029 h 586292"/>
                  <a:gd name="connsiteX263" fmla="*/ 318954 w 577154"/>
                  <a:gd name="connsiteY263" fmla="*/ 20478 h 586292"/>
                  <a:gd name="connsiteX264" fmla="*/ 294653 w 577154"/>
                  <a:gd name="connsiteY264" fmla="*/ 21237 h 586292"/>
                  <a:gd name="connsiteX265" fmla="*/ 290855 w 577154"/>
                  <a:gd name="connsiteY265" fmla="*/ 21995 h 586292"/>
                  <a:gd name="connsiteX266" fmla="*/ 289337 w 577154"/>
                  <a:gd name="connsiteY266" fmla="*/ 22754 h 586292"/>
                  <a:gd name="connsiteX267" fmla="*/ 278705 w 577154"/>
                  <a:gd name="connsiteY267" fmla="*/ 24271 h 586292"/>
                  <a:gd name="connsiteX268" fmla="*/ 277945 w 577154"/>
                  <a:gd name="connsiteY268" fmla="*/ 24271 h 586292"/>
                  <a:gd name="connsiteX269" fmla="*/ 268073 w 577154"/>
                  <a:gd name="connsiteY269" fmla="*/ 26546 h 586292"/>
                  <a:gd name="connsiteX270" fmla="*/ 266554 w 577154"/>
                  <a:gd name="connsiteY270" fmla="*/ 26546 h 586292"/>
                  <a:gd name="connsiteX271" fmla="*/ 257441 w 577154"/>
                  <a:gd name="connsiteY271" fmla="*/ 29580 h 586292"/>
                  <a:gd name="connsiteX272" fmla="*/ 254404 w 577154"/>
                  <a:gd name="connsiteY272" fmla="*/ 30338 h 586292"/>
                  <a:gd name="connsiteX273" fmla="*/ 246810 w 577154"/>
                  <a:gd name="connsiteY273" fmla="*/ 32614 h 586292"/>
                  <a:gd name="connsiteX274" fmla="*/ 240734 w 577154"/>
                  <a:gd name="connsiteY274" fmla="*/ 35648 h 586292"/>
                  <a:gd name="connsiteX275" fmla="*/ 236937 w 577154"/>
                  <a:gd name="connsiteY275" fmla="*/ 37164 h 586292"/>
                  <a:gd name="connsiteX276" fmla="*/ 109355 w 577154"/>
                  <a:gd name="connsiteY276" fmla="*/ 163069 h 586292"/>
                  <a:gd name="connsiteX277" fmla="*/ 109355 w 577154"/>
                  <a:gd name="connsiteY277" fmla="*/ 164586 h 586292"/>
                  <a:gd name="connsiteX278" fmla="*/ 104799 w 577154"/>
                  <a:gd name="connsiteY278" fmla="*/ 174446 h 586292"/>
                  <a:gd name="connsiteX279" fmla="*/ 103280 w 577154"/>
                  <a:gd name="connsiteY279" fmla="*/ 178239 h 586292"/>
                  <a:gd name="connsiteX280" fmla="*/ 100242 w 577154"/>
                  <a:gd name="connsiteY280" fmla="*/ 185823 h 586292"/>
                  <a:gd name="connsiteX281" fmla="*/ 97964 w 577154"/>
                  <a:gd name="connsiteY281" fmla="*/ 190374 h 586292"/>
                  <a:gd name="connsiteX282" fmla="*/ 95686 w 577154"/>
                  <a:gd name="connsiteY282" fmla="*/ 197201 h 586292"/>
                  <a:gd name="connsiteX283" fmla="*/ 94167 w 577154"/>
                  <a:gd name="connsiteY283" fmla="*/ 203268 h 586292"/>
                  <a:gd name="connsiteX284" fmla="*/ 92648 w 577154"/>
                  <a:gd name="connsiteY284" fmla="*/ 209336 h 586292"/>
                  <a:gd name="connsiteX285" fmla="*/ 90370 w 577154"/>
                  <a:gd name="connsiteY285" fmla="*/ 215404 h 586292"/>
                  <a:gd name="connsiteX286" fmla="*/ 88851 w 577154"/>
                  <a:gd name="connsiteY286" fmla="*/ 221471 h 586292"/>
                  <a:gd name="connsiteX287" fmla="*/ 87332 w 577154"/>
                  <a:gd name="connsiteY287" fmla="*/ 227539 h 586292"/>
                  <a:gd name="connsiteX288" fmla="*/ 86573 w 577154"/>
                  <a:gd name="connsiteY288" fmla="*/ 234365 h 586292"/>
                  <a:gd name="connsiteX289" fmla="*/ 85054 w 577154"/>
                  <a:gd name="connsiteY289" fmla="*/ 240433 h 586292"/>
                  <a:gd name="connsiteX290" fmla="*/ 84295 w 577154"/>
                  <a:gd name="connsiteY290" fmla="*/ 247259 h 586292"/>
                  <a:gd name="connsiteX291" fmla="*/ 83535 w 577154"/>
                  <a:gd name="connsiteY291" fmla="*/ 253327 h 586292"/>
                  <a:gd name="connsiteX292" fmla="*/ 82776 w 577154"/>
                  <a:gd name="connsiteY292" fmla="*/ 260912 h 586292"/>
                  <a:gd name="connsiteX293" fmla="*/ 82016 w 577154"/>
                  <a:gd name="connsiteY293" fmla="*/ 266221 h 586292"/>
                  <a:gd name="connsiteX294" fmla="*/ 81257 w 577154"/>
                  <a:gd name="connsiteY294" fmla="*/ 275322 h 586292"/>
                  <a:gd name="connsiteX295" fmla="*/ 81257 w 577154"/>
                  <a:gd name="connsiteY295" fmla="*/ 279873 h 586292"/>
                  <a:gd name="connsiteX296" fmla="*/ 80498 w 577154"/>
                  <a:gd name="connsiteY296" fmla="*/ 293525 h 586292"/>
                  <a:gd name="connsiteX297" fmla="*/ 81257 w 577154"/>
                  <a:gd name="connsiteY297" fmla="*/ 306419 h 586292"/>
                  <a:gd name="connsiteX298" fmla="*/ 81257 w 577154"/>
                  <a:gd name="connsiteY298" fmla="*/ 311729 h 586292"/>
                  <a:gd name="connsiteX299" fmla="*/ 82016 w 577154"/>
                  <a:gd name="connsiteY299" fmla="*/ 320072 h 586292"/>
                  <a:gd name="connsiteX300" fmla="*/ 82776 w 577154"/>
                  <a:gd name="connsiteY300" fmla="*/ 325381 h 586292"/>
                  <a:gd name="connsiteX301" fmla="*/ 83535 w 577154"/>
                  <a:gd name="connsiteY301" fmla="*/ 332966 h 586292"/>
                  <a:gd name="connsiteX302" fmla="*/ 84295 w 577154"/>
                  <a:gd name="connsiteY302" fmla="*/ 339033 h 586292"/>
                  <a:gd name="connsiteX303" fmla="*/ 85054 w 577154"/>
                  <a:gd name="connsiteY303" fmla="*/ 345859 h 586292"/>
                  <a:gd name="connsiteX304" fmla="*/ 86573 w 577154"/>
                  <a:gd name="connsiteY304" fmla="*/ 351927 h 586292"/>
                  <a:gd name="connsiteX305" fmla="*/ 87332 w 577154"/>
                  <a:gd name="connsiteY305" fmla="*/ 358753 h 586292"/>
                  <a:gd name="connsiteX306" fmla="*/ 88851 w 577154"/>
                  <a:gd name="connsiteY306" fmla="*/ 364821 h 586292"/>
                  <a:gd name="connsiteX307" fmla="*/ 90370 w 577154"/>
                  <a:gd name="connsiteY307" fmla="*/ 370889 h 586292"/>
                  <a:gd name="connsiteX308" fmla="*/ 91889 w 577154"/>
                  <a:gd name="connsiteY308" fmla="*/ 376956 h 586292"/>
                  <a:gd name="connsiteX309" fmla="*/ 94167 w 577154"/>
                  <a:gd name="connsiteY309" fmla="*/ 383783 h 586292"/>
                  <a:gd name="connsiteX310" fmla="*/ 95686 w 577154"/>
                  <a:gd name="connsiteY310" fmla="*/ 389092 h 586292"/>
                  <a:gd name="connsiteX311" fmla="*/ 97964 w 577154"/>
                  <a:gd name="connsiteY311" fmla="*/ 395918 h 586292"/>
                  <a:gd name="connsiteX312" fmla="*/ 100242 w 577154"/>
                  <a:gd name="connsiteY312" fmla="*/ 401227 h 586292"/>
                  <a:gd name="connsiteX313" fmla="*/ 103280 w 577154"/>
                  <a:gd name="connsiteY313" fmla="*/ 408812 h 586292"/>
                  <a:gd name="connsiteX314" fmla="*/ 104799 w 577154"/>
                  <a:gd name="connsiteY314" fmla="*/ 412604 h 586292"/>
                  <a:gd name="connsiteX315" fmla="*/ 108596 w 577154"/>
                  <a:gd name="connsiteY315" fmla="*/ 422464 h 586292"/>
                  <a:gd name="connsiteX316" fmla="*/ 109355 w 577154"/>
                  <a:gd name="connsiteY316" fmla="*/ 423223 h 586292"/>
                  <a:gd name="connsiteX317" fmla="*/ 236937 w 577154"/>
                  <a:gd name="connsiteY317" fmla="*/ 549886 h 586292"/>
                  <a:gd name="connsiteX318" fmla="*/ 240734 w 577154"/>
                  <a:gd name="connsiteY318" fmla="*/ 551403 h 586292"/>
                  <a:gd name="connsiteX319" fmla="*/ 246810 w 577154"/>
                  <a:gd name="connsiteY319" fmla="*/ 553678 h 586292"/>
                  <a:gd name="connsiteX320" fmla="*/ 254404 w 577154"/>
                  <a:gd name="connsiteY320" fmla="*/ 555954 h 586292"/>
                  <a:gd name="connsiteX321" fmla="*/ 257441 w 577154"/>
                  <a:gd name="connsiteY321" fmla="*/ 557471 h 586292"/>
                  <a:gd name="connsiteX322" fmla="*/ 266554 w 577154"/>
                  <a:gd name="connsiteY322" fmla="*/ 559746 h 586292"/>
                  <a:gd name="connsiteX323" fmla="*/ 268073 w 577154"/>
                  <a:gd name="connsiteY323" fmla="*/ 559746 h 586292"/>
                  <a:gd name="connsiteX324" fmla="*/ 277945 w 577154"/>
                  <a:gd name="connsiteY324" fmla="*/ 562021 h 586292"/>
                  <a:gd name="connsiteX325" fmla="*/ 278705 w 577154"/>
                  <a:gd name="connsiteY325" fmla="*/ 562780 h 586292"/>
                  <a:gd name="connsiteX326" fmla="*/ 289337 w 577154"/>
                  <a:gd name="connsiteY326" fmla="*/ 564297 h 586292"/>
                  <a:gd name="connsiteX327" fmla="*/ 290855 w 577154"/>
                  <a:gd name="connsiteY327" fmla="*/ 564297 h 586292"/>
                  <a:gd name="connsiteX328" fmla="*/ 294653 w 577154"/>
                  <a:gd name="connsiteY328" fmla="*/ 565055 h 586292"/>
                  <a:gd name="connsiteX329" fmla="*/ 318954 w 577154"/>
                  <a:gd name="connsiteY329" fmla="*/ 566572 h 586292"/>
                  <a:gd name="connsiteX330" fmla="*/ 556650 w 577154"/>
                  <a:gd name="connsiteY330" fmla="*/ 293525 h 586292"/>
                  <a:gd name="connsiteX331" fmla="*/ 318954 w 577154"/>
                  <a:gd name="connsiteY331" fmla="*/ 20478 h 586292"/>
                  <a:gd name="connsiteX332" fmla="*/ 258201 w 577154"/>
                  <a:gd name="connsiteY332" fmla="*/ 0 h 586292"/>
                  <a:gd name="connsiteX333" fmla="*/ 287818 w 577154"/>
                  <a:gd name="connsiteY333" fmla="*/ 2275 h 586292"/>
                  <a:gd name="connsiteX334" fmla="*/ 318954 w 577154"/>
                  <a:gd name="connsiteY334" fmla="*/ 0 h 586292"/>
                  <a:gd name="connsiteX335" fmla="*/ 577154 w 577154"/>
                  <a:gd name="connsiteY335" fmla="*/ 293525 h 586292"/>
                  <a:gd name="connsiteX336" fmla="*/ 318954 w 577154"/>
                  <a:gd name="connsiteY336" fmla="*/ 586292 h 586292"/>
                  <a:gd name="connsiteX337" fmla="*/ 287818 w 577154"/>
                  <a:gd name="connsiteY337" fmla="*/ 584775 h 586292"/>
                  <a:gd name="connsiteX338" fmla="*/ 258201 w 577154"/>
                  <a:gd name="connsiteY338" fmla="*/ 586292 h 586292"/>
                  <a:gd name="connsiteX339" fmla="*/ 110874 w 577154"/>
                  <a:gd name="connsiteY339" fmla="*/ 533958 h 586292"/>
                  <a:gd name="connsiteX340" fmla="*/ 108596 w 577154"/>
                  <a:gd name="connsiteY340" fmla="*/ 532441 h 586292"/>
                  <a:gd name="connsiteX341" fmla="*/ 60753 w 577154"/>
                  <a:gd name="connsiteY341" fmla="*/ 482383 h 586292"/>
                  <a:gd name="connsiteX342" fmla="*/ 59993 w 577154"/>
                  <a:gd name="connsiteY342" fmla="*/ 480866 h 586292"/>
                  <a:gd name="connsiteX343" fmla="*/ 25060 w 577154"/>
                  <a:gd name="connsiteY343" fmla="*/ 419430 h 586292"/>
                  <a:gd name="connsiteX344" fmla="*/ 24301 w 577154"/>
                  <a:gd name="connsiteY344" fmla="*/ 417913 h 586292"/>
                  <a:gd name="connsiteX345" fmla="*/ 0 w 577154"/>
                  <a:gd name="connsiteY345" fmla="*/ 293525 h 586292"/>
                  <a:gd name="connsiteX346" fmla="*/ 9872 w 577154"/>
                  <a:gd name="connsiteY346" fmla="*/ 211611 h 586292"/>
                  <a:gd name="connsiteX347" fmla="*/ 10632 w 577154"/>
                  <a:gd name="connsiteY347" fmla="*/ 207819 h 586292"/>
                  <a:gd name="connsiteX348" fmla="*/ 28857 w 577154"/>
                  <a:gd name="connsiteY348" fmla="*/ 158519 h 586292"/>
                  <a:gd name="connsiteX349" fmla="*/ 29617 w 577154"/>
                  <a:gd name="connsiteY349" fmla="*/ 157002 h 586292"/>
                  <a:gd name="connsiteX350" fmla="*/ 67588 w 577154"/>
                  <a:gd name="connsiteY350" fmla="*/ 94808 h 586292"/>
                  <a:gd name="connsiteX351" fmla="*/ 69106 w 577154"/>
                  <a:gd name="connsiteY351" fmla="*/ 94049 h 586292"/>
                  <a:gd name="connsiteX352" fmla="*/ 123025 w 577154"/>
                  <a:gd name="connsiteY352" fmla="*/ 43232 h 586292"/>
                  <a:gd name="connsiteX353" fmla="*/ 258201 w 577154"/>
                  <a:gd name="connsiteY353" fmla="*/ 0 h 586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</a:cxnLst>
                <a:rect l="l" t="t" r="r" b="b"/>
                <a:pathLst>
                  <a:path w="577154" h="586292">
                    <a:moveTo>
                      <a:pt x="149604" y="536234"/>
                    </a:moveTo>
                    <a:cubicBezTo>
                      <a:pt x="170108" y="548369"/>
                      <a:pt x="191372" y="556712"/>
                      <a:pt x="214914" y="562021"/>
                    </a:cubicBezTo>
                    <a:cubicBezTo>
                      <a:pt x="214155" y="561263"/>
                      <a:pt x="212636" y="560504"/>
                      <a:pt x="211877" y="559746"/>
                    </a:cubicBezTo>
                    <a:cubicBezTo>
                      <a:pt x="208079" y="558229"/>
                      <a:pt x="205041" y="556712"/>
                      <a:pt x="202004" y="554437"/>
                    </a:cubicBezTo>
                    <a:cubicBezTo>
                      <a:pt x="199725" y="553678"/>
                      <a:pt x="198207" y="552920"/>
                      <a:pt x="196688" y="551403"/>
                    </a:cubicBezTo>
                    <a:cubicBezTo>
                      <a:pt x="192131" y="549128"/>
                      <a:pt x="188334" y="546094"/>
                      <a:pt x="184537" y="543818"/>
                    </a:cubicBezTo>
                    <a:cubicBezTo>
                      <a:pt x="182259" y="542301"/>
                      <a:pt x="179981" y="540784"/>
                      <a:pt x="177702" y="538509"/>
                    </a:cubicBezTo>
                    <a:cubicBezTo>
                      <a:pt x="176184" y="537751"/>
                      <a:pt x="175424" y="536992"/>
                      <a:pt x="173905" y="536234"/>
                    </a:cubicBezTo>
                    <a:close/>
                    <a:moveTo>
                      <a:pt x="299943" y="499816"/>
                    </a:moveTo>
                    <a:cubicBezTo>
                      <a:pt x="306021" y="500576"/>
                      <a:pt x="312100" y="500576"/>
                      <a:pt x="318939" y="500576"/>
                    </a:cubicBezTo>
                    <a:cubicBezTo>
                      <a:pt x="324257" y="500576"/>
                      <a:pt x="329576" y="505139"/>
                      <a:pt x="329576" y="511222"/>
                    </a:cubicBezTo>
                    <a:cubicBezTo>
                      <a:pt x="329576" y="516546"/>
                      <a:pt x="325017" y="521108"/>
                      <a:pt x="319698" y="521108"/>
                    </a:cubicBezTo>
                    <a:lnTo>
                      <a:pt x="318939" y="521108"/>
                    </a:lnTo>
                    <a:cubicBezTo>
                      <a:pt x="311340" y="521108"/>
                      <a:pt x="304502" y="520348"/>
                      <a:pt x="297663" y="519587"/>
                    </a:cubicBezTo>
                    <a:cubicBezTo>
                      <a:pt x="291584" y="518827"/>
                      <a:pt x="287785" y="514264"/>
                      <a:pt x="288545" y="508941"/>
                    </a:cubicBezTo>
                    <a:cubicBezTo>
                      <a:pt x="289305" y="502857"/>
                      <a:pt x="293864" y="499055"/>
                      <a:pt x="299943" y="499816"/>
                    </a:cubicBezTo>
                    <a:close/>
                    <a:moveTo>
                      <a:pt x="88851" y="485417"/>
                    </a:moveTo>
                    <a:cubicBezTo>
                      <a:pt x="98723" y="496794"/>
                      <a:pt x="109355" y="506654"/>
                      <a:pt x="119987" y="515755"/>
                    </a:cubicBezTo>
                    <a:lnTo>
                      <a:pt x="150364" y="515755"/>
                    </a:lnTo>
                    <a:cubicBezTo>
                      <a:pt x="149604" y="514997"/>
                      <a:pt x="148845" y="514238"/>
                      <a:pt x="148085" y="513480"/>
                    </a:cubicBezTo>
                    <a:cubicBezTo>
                      <a:pt x="146566" y="511204"/>
                      <a:pt x="144288" y="508929"/>
                      <a:pt x="142010" y="507412"/>
                    </a:cubicBezTo>
                    <a:cubicBezTo>
                      <a:pt x="140491" y="505137"/>
                      <a:pt x="138213" y="502861"/>
                      <a:pt x="136694" y="501344"/>
                    </a:cubicBezTo>
                    <a:cubicBezTo>
                      <a:pt x="133656" y="497552"/>
                      <a:pt x="130619" y="493760"/>
                      <a:pt x="127581" y="489967"/>
                    </a:cubicBezTo>
                    <a:cubicBezTo>
                      <a:pt x="126062" y="488450"/>
                      <a:pt x="125303" y="486934"/>
                      <a:pt x="123784" y="485417"/>
                    </a:cubicBezTo>
                    <a:close/>
                    <a:moveTo>
                      <a:pt x="399912" y="482256"/>
                    </a:moveTo>
                    <a:cubicBezTo>
                      <a:pt x="402382" y="483014"/>
                      <a:pt x="404471" y="484721"/>
                      <a:pt x="405611" y="486996"/>
                    </a:cubicBezTo>
                    <a:cubicBezTo>
                      <a:pt x="408650" y="492305"/>
                      <a:pt x="406371" y="498373"/>
                      <a:pt x="401812" y="500648"/>
                    </a:cubicBezTo>
                    <a:cubicBezTo>
                      <a:pt x="394973" y="504441"/>
                      <a:pt x="388895" y="506716"/>
                      <a:pt x="382056" y="509750"/>
                    </a:cubicBezTo>
                    <a:cubicBezTo>
                      <a:pt x="380536" y="509750"/>
                      <a:pt x="379776" y="510508"/>
                      <a:pt x="378257" y="510508"/>
                    </a:cubicBezTo>
                    <a:cubicBezTo>
                      <a:pt x="374458" y="510508"/>
                      <a:pt x="370658" y="507474"/>
                      <a:pt x="369139" y="503682"/>
                    </a:cubicBezTo>
                    <a:cubicBezTo>
                      <a:pt x="366859" y="498373"/>
                      <a:pt x="369899" y="492305"/>
                      <a:pt x="375217" y="490789"/>
                    </a:cubicBezTo>
                    <a:cubicBezTo>
                      <a:pt x="380536" y="488513"/>
                      <a:pt x="386615" y="486238"/>
                      <a:pt x="391934" y="483204"/>
                    </a:cubicBezTo>
                    <a:cubicBezTo>
                      <a:pt x="394593" y="481687"/>
                      <a:pt x="397443" y="481498"/>
                      <a:pt x="399912" y="482256"/>
                    </a:cubicBezTo>
                    <a:close/>
                    <a:moveTo>
                      <a:pt x="229351" y="474063"/>
                    </a:moveTo>
                    <a:cubicBezTo>
                      <a:pt x="234677" y="477094"/>
                      <a:pt x="240764" y="480126"/>
                      <a:pt x="246091" y="483157"/>
                    </a:cubicBezTo>
                    <a:cubicBezTo>
                      <a:pt x="250656" y="486188"/>
                      <a:pt x="252939" y="492250"/>
                      <a:pt x="250656" y="496797"/>
                    </a:cubicBezTo>
                    <a:cubicBezTo>
                      <a:pt x="248374" y="500586"/>
                      <a:pt x="245330" y="502101"/>
                      <a:pt x="241525" y="502101"/>
                    </a:cubicBezTo>
                    <a:cubicBezTo>
                      <a:pt x="240004" y="502101"/>
                      <a:pt x="238482" y="502101"/>
                      <a:pt x="236960" y="501343"/>
                    </a:cubicBezTo>
                    <a:cubicBezTo>
                      <a:pt x="230872" y="498312"/>
                      <a:pt x="224024" y="494523"/>
                      <a:pt x="218698" y="490735"/>
                    </a:cubicBezTo>
                    <a:cubicBezTo>
                      <a:pt x="214132" y="487703"/>
                      <a:pt x="212610" y="481641"/>
                      <a:pt x="215654" y="477094"/>
                    </a:cubicBezTo>
                    <a:cubicBezTo>
                      <a:pt x="218698" y="471790"/>
                      <a:pt x="224785" y="471032"/>
                      <a:pt x="229351" y="474063"/>
                    </a:cubicBezTo>
                    <a:close/>
                    <a:moveTo>
                      <a:pt x="464745" y="433889"/>
                    </a:moveTo>
                    <a:cubicBezTo>
                      <a:pt x="469298" y="436925"/>
                      <a:pt x="470057" y="443755"/>
                      <a:pt x="466262" y="447550"/>
                    </a:cubicBezTo>
                    <a:cubicBezTo>
                      <a:pt x="461709" y="453622"/>
                      <a:pt x="457155" y="458935"/>
                      <a:pt x="451842" y="463488"/>
                    </a:cubicBezTo>
                    <a:cubicBezTo>
                      <a:pt x="450324" y="465765"/>
                      <a:pt x="447288" y="466524"/>
                      <a:pt x="445012" y="466524"/>
                    </a:cubicBezTo>
                    <a:cubicBezTo>
                      <a:pt x="442735" y="466524"/>
                      <a:pt x="439699" y="465765"/>
                      <a:pt x="438181" y="463488"/>
                    </a:cubicBezTo>
                    <a:cubicBezTo>
                      <a:pt x="433627" y="459694"/>
                      <a:pt x="433627" y="453622"/>
                      <a:pt x="438181" y="449068"/>
                    </a:cubicBezTo>
                    <a:cubicBezTo>
                      <a:pt x="441976" y="444514"/>
                      <a:pt x="446530" y="439961"/>
                      <a:pt x="450324" y="435407"/>
                    </a:cubicBezTo>
                    <a:cubicBezTo>
                      <a:pt x="454119" y="430853"/>
                      <a:pt x="460191" y="430094"/>
                      <a:pt x="464745" y="433889"/>
                    </a:cubicBezTo>
                    <a:close/>
                    <a:moveTo>
                      <a:pt x="49362" y="424740"/>
                    </a:moveTo>
                    <a:cubicBezTo>
                      <a:pt x="56196" y="439150"/>
                      <a:pt x="64550" y="452803"/>
                      <a:pt x="73663" y="464938"/>
                    </a:cubicBezTo>
                    <a:lnTo>
                      <a:pt x="109355" y="464938"/>
                    </a:lnTo>
                    <a:cubicBezTo>
                      <a:pt x="107836" y="461904"/>
                      <a:pt x="106318" y="459629"/>
                      <a:pt x="104039" y="456595"/>
                    </a:cubicBezTo>
                    <a:cubicBezTo>
                      <a:pt x="103280" y="455078"/>
                      <a:pt x="102521" y="453561"/>
                      <a:pt x="101761" y="452044"/>
                    </a:cubicBezTo>
                    <a:cubicBezTo>
                      <a:pt x="99483" y="448252"/>
                      <a:pt x="97205" y="443701"/>
                      <a:pt x="94926" y="439909"/>
                    </a:cubicBezTo>
                    <a:cubicBezTo>
                      <a:pt x="94167" y="438392"/>
                      <a:pt x="93408" y="436875"/>
                      <a:pt x="92648" y="435358"/>
                    </a:cubicBezTo>
                    <a:cubicBezTo>
                      <a:pt x="91129" y="431566"/>
                      <a:pt x="89611" y="428532"/>
                      <a:pt x="88092" y="424740"/>
                    </a:cubicBezTo>
                    <a:close/>
                    <a:moveTo>
                      <a:pt x="161771" y="417898"/>
                    </a:moveTo>
                    <a:cubicBezTo>
                      <a:pt x="166316" y="414864"/>
                      <a:pt x="173134" y="415623"/>
                      <a:pt x="176164" y="420173"/>
                    </a:cubicBezTo>
                    <a:cubicBezTo>
                      <a:pt x="179194" y="425482"/>
                      <a:pt x="183739" y="430790"/>
                      <a:pt x="187527" y="435341"/>
                    </a:cubicBezTo>
                    <a:cubicBezTo>
                      <a:pt x="190557" y="439891"/>
                      <a:pt x="190557" y="446717"/>
                      <a:pt x="186012" y="449750"/>
                    </a:cubicBezTo>
                    <a:cubicBezTo>
                      <a:pt x="183739" y="451267"/>
                      <a:pt x="181466" y="452025"/>
                      <a:pt x="179194" y="452025"/>
                    </a:cubicBezTo>
                    <a:cubicBezTo>
                      <a:pt x="176921" y="452025"/>
                      <a:pt x="173891" y="451267"/>
                      <a:pt x="171619" y="448233"/>
                    </a:cubicBezTo>
                    <a:cubicBezTo>
                      <a:pt x="167074" y="442925"/>
                      <a:pt x="163286" y="437616"/>
                      <a:pt x="159498" y="431549"/>
                    </a:cubicBezTo>
                    <a:cubicBezTo>
                      <a:pt x="155711" y="426998"/>
                      <a:pt x="157226" y="420931"/>
                      <a:pt x="161771" y="417898"/>
                    </a:cubicBezTo>
                    <a:close/>
                    <a:moveTo>
                      <a:pt x="31136" y="373923"/>
                    </a:moveTo>
                    <a:cubicBezTo>
                      <a:pt x="33414" y="384541"/>
                      <a:pt x="37211" y="394401"/>
                      <a:pt x="41008" y="404261"/>
                    </a:cubicBezTo>
                    <a:lnTo>
                      <a:pt x="79738" y="404261"/>
                    </a:lnTo>
                    <a:cubicBezTo>
                      <a:pt x="79738" y="403503"/>
                      <a:pt x="78979" y="401986"/>
                      <a:pt x="78979" y="401227"/>
                    </a:cubicBezTo>
                    <a:cubicBezTo>
                      <a:pt x="78219" y="399710"/>
                      <a:pt x="77460" y="398952"/>
                      <a:pt x="77460" y="397435"/>
                    </a:cubicBezTo>
                    <a:cubicBezTo>
                      <a:pt x="75182" y="391367"/>
                      <a:pt x="73663" y="385300"/>
                      <a:pt x="72144" y="379232"/>
                    </a:cubicBezTo>
                    <a:cubicBezTo>
                      <a:pt x="71385" y="378473"/>
                      <a:pt x="71385" y="378473"/>
                      <a:pt x="71385" y="377715"/>
                    </a:cubicBezTo>
                    <a:cubicBezTo>
                      <a:pt x="71385" y="376956"/>
                      <a:pt x="70625" y="375439"/>
                      <a:pt x="70625" y="373923"/>
                    </a:cubicBezTo>
                    <a:close/>
                    <a:moveTo>
                      <a:pt x="499728" y="361797"/>
                    </a:moveTo>
                    <a:cubicBezTo>
                      <a:pt x="505037" y="363315"/>
                      <a:pt x="508071" y="369384"/>
                      <a:pt x="506554" y="374694"/>
                    </a:cubicBezTo>
                    <a:cubicBezTo>
                      <a:pt x="504279" y="381522"/>
                      <a:pt x="501245" y="387591"/>
                      <a:pt x="498970" y="394418"/>
                    </a:cubicBezTo>
                    <a:cubicBezTo>
                      <a:pt x="497453" y="398211"/>
                      <a:pt x="493661" y="400487"/>
                      <a:pt x="489868" y="400487"/>
                    </a:cubicBezTo>
                    <a:cubicBezTo>
                      <a:pt x="488352" y="400487"/>
                      <a:pt x="486835" y="399729"/>
                      <a:pt x="485318" y="399729"/>
                    </a:cubicBezTo>
                    <a:cubicBezTo>
                      <a:pt x="480767" y="397453"/>
                      <a:pt x="477733" y="391384"/>
                      <a:pt x="480009" y="386073"/>
                    </a:cubicBezTo>
                    <a:cubicBezTo>
                      <a:pt x="483042" y="380004"/>
                      <a:pt x="485318" y="373935"/>
                      <a:pt x="486835" y="367866"/>
                    </a:cubicBezTo>
                    <a:cubicBezTo>
                      <a:pt x="489110" y="362556"/>
                      <a:pt x="494419" y="360280"/>
                      <a:pt x="499728" y="361797"/>
                    </a:cubicBezTo>
                    <a:close/>
                    <a:moveTo>
                      <a:pt x="132907" y="343643"/>
                    </a:moveTo>
                    <a:cubicBezTo>
                      <a:pt x="138227" y="342126"/>
                      <a:pt x="143546" y="345161"/>
                      <a:pt x="145066" y="350471"/>
                    </a:cubicBezTo>
                    <a:cubicBezTo>
                      <a:pt x="146586" y="356540"/>
                      <a:pt x="148865" y="363368"/>
                      <a:pt x="150385" y="368678"/>
                    </a:cubicBezTo>
                    <a:cubicBezTo>
                      <a:pt x="152665" y="373988"/>
                      <a:pt x="149625" y="380057"/>
                      <a:pt x="144306" y="381575"/>
                    </a:cubicBezTo>
                    <a:cubicBezTo>
                      <a:pt x="142786" y="382333"/>
                      <a:pt x="142026" y="382333"/>
                      <a:pt x="141266" y="382333"/>
                    </a:cubicBezTo>
                    <a:cubicBezTo>
                      <a:pt x="136707" y="382333"/>
                      <a:pt x="132907" y="380057"/>
                      <a:pt x="131388" y="375506"/>
                    </a:cubicBezTo>
                    <a:cubicBezTo>
                      <a:pt x="129108" y="368678"/>
                      <a:pt x="126828" y="362609"/>
                      <a:pt x="125309" y="355781"/>
                    </a:cubicBezTo>
                    <a:cubicBezTo>
                      <a:pt x="123789" y="350471"/>
                      <a:pt x="127588" y="344402"/>
                      <a:pt x="132907" y="343643"/>
                    </a:cubicBezTo>
                    <a:close/>
                    <a:moveTo>
                      <a:pt x="21263" y="323864"/>
                    </a:moveTo>
                    <a:cubicBezTo>
                      <a:pt x="22782" y="333724"/>
                      <a:pt x="24301" y="344342"/>
                      <a:pt x="25820" y="354203"/>
                    </a:cubicBezTo>
                    <a:lnTo>
                      <a:pt x="66069" y="354203"/>
                    </a:lnTo>
                    <a:cubicBezTo>
                      <a:pt x="65309" y="348135"/>
                      <a:pt x="63790" y="342826"/>
                      <a:pt x="63031" y="337516"/>
                    </a:cubicBezTo>
                    <a:cubicBezTo>
                      <a:pt x="63031" y="336758"/>
                      <a:pt x="63031" y="336758"/>
                      <a:pt x="63031" y="335999"/>
                    </a:cubicBezTo>
                    <a:cubicBezTo>
                      <a:pt x="63031" y="332207"/>
                      <a:pt x="62272" y="327656"/>
                      <a:pt x="61512" y="323864"/>
                    </a:cubicBezTo>
                    <a:close/>
                    <a:moveTo>
                      <a:pt x="509625" y="282911"/>
                    </a:moveTo>
                    <a:cubicBezTo>
                      <a:pt x="514955" y="282911"/>
                      <a:pt x="519524" y="286704"/>
                      <a:pt x="519524" y="292773"/>
                    </a:cubicBezTo>
                    <a:lnTo>
                      <a:pt x="519524" y="293532"/>
                    </a:lnTo>
                    <a:cubicBezTo>
                      <a:pt x="519524" y="300360"/>
                      <a:pt x="519524" y="307187"/>
                      <a:pt x="518763" y="313256"/>
                    </a:cubicBezTo>
                    <a:cubicBezTo>
                      <a:pt x="518763" y="318567"/>
                      <a:pt x="514194" y="323118"/>
                      <a:pt x="508863" y="323118"/>
                    </a:cubicBezTo>
                    <a:cubicBezTo>
                      <a:pt x="508102" y="323118"/>
                      <a:pt x="508102" y="323118"/>
                      <a:pt x="508102" y="322360"/>
                    </a:cubicBezTo>
                    <a:cubicBezTo>
                      <a:pt x="502010" y="322360"/>
                      <a:pt x="498202" y="317808"/>
                      <a:pt x="498964" y="311739"/>
                    </a:cubicBezTo>
                    <a:cubicBezTo>
                      <a:pt x="498964" y="305670"/>
                      <a:pt x="498964" y="299601"/>
                      <a:pt x="498964" y="293532"/>
                    </a:cubicBezTo>
                    <a:cubicBezTo>
                      <a:pt x="498964" y="287463"/>
                      <a:pt x="503533" y="282911"/>
                      <a:pt x="509625" y="282911"/>
                    </a:cubicBezTo>
                    <a:close/>
                    <a:moveTo>
                      <a:pt x="20504" y="273047"/>
                    </a:moveTo>
                    <a:cubicBezTo>
                      <a:pt x="20504" y="279873"/>
                      <a:pt x="19744" y="286699"/>
                      <a:pt x="19744" y="293525"/>
                    </a:cubicBezTo>
                    <a:cubicBezTo>
                      <a:pt x="19744" y="296559"/>
                      <a:pt x="20504" y="300352"/>
                      <a:pt x="20504" y="303385"/>
                    </a:cubicBezTo>
                    <a:lnTo>
                      <a:pt x="60753" y="303385"/>
                    </a:lnTo>
                    <a:cubicBezTo>
                      <a:pt x="60753" y="300352"/>
                      <a:pt x="60753" y="296559"/>
                      <a:pt x="60753" y="293525"/>
                    </a:cubicBezTo>
                    <a:cubicBezTo>
                      <a:pt x="60753" y="286699"/>
                      <a:pt x="60753" y="279873"/>
                      <a:pt x="61512" y="273805"/>
                    </a:cubicBezTo>
                    <a:cubicBezTo>
                      <a:pt x="61512" y="273047"/>
                      <a:pt x="61512" y="273047"/>
                      <a:pt x="61512" y="273047"/>
                    </a:cubicBezTo>
                    <a:close/>
                    <a:moveTo>
                      <a:pt x="129811" y="263173"/>
                    </a:moveTo>
                    <a:cubicBezTo>
                      <a:pt x="135111" y="263932"/>
                      <a:pt x="138897" y="268484"/>
                      <a:pt x="138897" y="274553"/>
                    </a:cubicBezTo>
                    <a:cubicBezTo>
                      <a:pt x="138140" y="280622"/>
                      <a:pt x="138140" y="286691"/>
                      <a:pt x="138140" y="292760"/>
                    </a:cubicBezTo>
                    <a:lnTo>
                      <a:pt x="138140" y="293518"/>
                    </a:lnTo>
                    <a:cubicBezTo>
                      <a:pt x="138140" y="298829"/>
                      <a:pt x="133597" y="303380"/>
                      <a:pt x="128297" y="303380"/>
                    </a:cubicBezTo>
                    <a:cubicBezTo>
                      <a:pt x="122997" y="303380"/>
                      <a:pt x="118454" y="299587"/>
                      <a:pt x="117697" y="294277"/>
                    </a:cubicBezTo>
                    <a:lnTo>
                      <a:pt x="117697" y="293518"/>
                    </a:lnTo>
                    <a:cubicBezTo>
                      <a:pt x="117697" y="286691"/>
                      <a:pt x="118454" y="279863"/>
                      <a:pt x="118454" y="273035"/>
                    </a:cubicBezTo>
                    <a:cubicBezTo>
                      <a:pt x="119211" y="266966"/>
                      <a:pt x="123754" y="263173"/>
                      <a:pt x="129811" y="263173"/>
                    </a:cubicBezTo>
                    <a:close/>
                    <a:moveTo>
                      <a:pt x="28098" y="222230"/>
                    </a:moveTo>
                    <a:cubicBezTo>
                      <a:pt x="25820" y="232090"/>
                      <a:pt x="24301" y="242708"/>
                      <a:pt x="22782" y="252568"/>
                    </a:cubicBezTo>
                    <a:lnTo>
                      <a:pt x="63031" y="252568"/>
                    </a:lnTo>
                    <a:cubicBezTo>
                      <a:pt x="63031" y="251810"/>
                      <a:pt x="63031" y="251052"/>
                      <a:pt x="63031" y="250293"/>
                    </a:cubicBezTo>
                    <a:cubicBezTo>
                      <a:pt x="63031" y="250293"/>
                      <a:pt x="63031" y="249535"/>
                      <a:pt x="63031" y="249535"/>
                    </a:cubicBezTo>
                    <a:cubicBezTo>
                      <a:pt x="64550" y="242708"/>
                      <a:pt x="65309" y="236641"/>
                      <a:pt x="66828" y="229815"/>
                    </a:cubicBezTo>
                    <a:cubicBezTo>
                      <a:pt x="66828" y="229056"/>
                      <a:pt x="66828" y="227539"/>
                      <a:pt x="67588" y="226022"/>
                    </a:cubicBezTo>
                    <a:cubicBezTo>
                      <a:pt x="67588" y="225264"/>
                      <a:pt x="67588" y="223747"/>
                      <a:pt x="68347" y="222230"/>
                    </a:cubicBezTo>
                    <a:close/>
                    <a:moveTo>
                      <a:pt x="492894" y="204013"/>
                    </a:moveTo>
                    <a:cubicBezTo>
                      <a:pt x="498219" y="202497"/>
                      <a:pt x="504304" y="205530"/>
                      <a:pt x="505825" y="210836"/>
                    </a:cubicBezTo>
                    <a:cubicBezTo>
                      <a:pt x="508108" y="216901"/>
                      <a:pt x="510390" y="223724"/>
                      <a:pt x="511911" y="230547"/>
                    </a:cubicBezTo>
                    <a:cubicBezTo>
                      <a:pt x="513432" y="235854"/>
                      <a:pt x="509629" y="241161"/>
                      <a:pt x="504304" y="242677"/>
                    </a:cubicBezTo>
                    <a:cubicBezTo>
                      <a:pt x="503543" y="243435"/>
                      <a:pt x="502783" y="243435"/>
                      <a:pt x="502022" y="243435"/>
                    </a:cubicBezTo>
                    <a:cubicBezTo>
                      <a:pt x="497458" y="243435"/>
                      <a:pt x="493655" y="240403"/>
                      <a:pt x="492133" y="235854"/>
                    </a:cubicBezTo>
                    <a:cubicBezTo>
                      <a:pt x="490612" y="229031"/>
                      <a:pt x="489091" y="222966"/>
                      <a:pt x="486809" y="216901"/>
                    </a:cubicBezTo>
                    <a:cubicBezTo>
                      <a:pt x="485287" y="211595"/>
                      <a:pt x="487569" y="206288"/>
                      <a:pt x="492894" y="204013"/>
                    </a:cubicBezTo>
                    <a:close/>
                    <a:moveTo>
                      <a:pt x="151873" y="186619"/>
                    </a:moveTo>
                    <a:cubicBezTo>
                      <a:pt x="157203" y="188895"/>
                      <a:pt x="159488" y="194964"/>
                      <a:pt x="157203" y="200274"/>
                    </a:cubicBezTo>
                    <a:cubicBezTo>
                      <a:pt x="154919" y="205585"/>
                      <a:pt x="152634" y="211654"/>
                      <a:pt x="150350" y="217723"/>
                    </a:cubicBezTo>
                    <a:cubicBezTo>
                      <a:pt x="148827" y="222274"/>
                      <a:pt x="145019" y="224550"/>
                      <a:pt x="140450" y="224550"/>
                    </a:cubicBezTo>
                    <a:cubicBezTo>
                      <a:pt x="139689" y="224550"/>
                      <a:pt x="138927" y="224550"/>
                      <a:pt x="137404" y="224550"/>
                    </a:cubicBezTo>
                    <a:cubicBezTo>
                      <a:pt x="132074" y="222274"/>
                      <a:pt x="129028" y="216964"/>
                      <a:pt x="131312" y="211654"/>
                    </a:cubicBezTo>
                    <a:cubicBezTo>
                      <a:pt x="133597" y="204826"/>
                      <a:pt x="135881" y="197998"/>
                      <a:pt x="138927" y="191929"/>
                    </a:cubicBezTo>
                    <a:cubicBezTo>
                      <a:pt x="141212" y="186619"/>
                      <a:pt x="147304" y="184343"/>
                      <a:pt x="151873" y="186619"/>
                    </a:cubicBezTo>
                    <a:close/>
                    <a:moveTo>
                      <a:pt x="218736" y="186536"/>
                    </a:moveTo>
                    <a:lnTo>
                      <a:pt x="281780" y="186536"/>
                    </a:lnTo>
                    <a:cubicBezTo>
                      <a:pt x="288616" y="186536"/>
                      <a:pt x="292414" y="190330"/>
                      <a:pt x="292414" y="196401"/>
                    </a:cubicBezTo>
                    <a:cubicBezTo>
                      <a:pt x="292414" y="202471"/>
                      <a:pt x="288616" y="207024"/>
                      <a:pt x="281780" y="207024"/>
                    </a:cubicBezTo>
                    <a:lnTo>
                      <a:pt x="264310" y="207024"/>
                    </a:lnTo>
                    <a:lnTo>
                      <a:pt x="322037" y="294288"/>
                    </a:lnTo>
                    <a:lnTo>
                      <a:pt x="379004" y="207024"/>
                    </a:lnTo>
                    <a:lnTo>
                      <a:pt x="361534" y="207024"/>
                    </a:lnTo>
                    <a:cubicBezTo>
                      <a:pt x="355457" y="207024"/>
                      <a:pt x="351659" y="202471"/>
                      <a:pt x="351659" y="196401"/>
                    </a:cubicBezTo>
                    <a:cubicBezTo>
                      <a:pt x="351659" y="190330"/>
                      <a:pt x="355457" y="186536"/>
                      <a:pt x="361534" y="186536"/>
                    </a:cubicBezTo>
                    <a:lnTo>
                      <a:pt x="425337" y="186536"/>
                    </a:lnTo>
                    <a:cubicBezTo>
                      <a:pt x="431413" y="186536"/>
                      <a:pt x="435211" y="190330"/>
                      <a:pt x="435211" y="196401"/>
                    </a:cubicBezTo>
                    <a:cubicBezTo>
                      <a:pt x="435211" y="202471"/>
                      <a:pt x="431413" y="207024"/>
                      <a:pt x="425337" y="207024"/>
                    </a:cubicBezTo>
                    <a:lnTo>
                      <a:pt x="405588" y="207024"/>
                    </a:lnTo>
                    <a:cubicBezTo>
                      <a:pt x="404069" y="207024"/>
                      <a:pt x="402550" y="207024"/>
                      <a:pt x="401031" y="209301"/>
                    </a:cubicBezTo>
                    <a:lnTo>
                      <a:pt x="337987" y="307947"/>
                    </a:lnTo>
                    <a:lnTo>
                      <a:pt x="373687" y="307947"/>
                    </a:lnTo>
                    <a:cubicBezTo>
                      <a:pt x="380523" y="307947"/>
                      <a:pt x="384321" y="311741"/>
                      <a:pt x="384321" y="317812"/>
                    </a:cubicBezTo>
                    <a:cubicBezTo>
                      <a:pt x="384321" y="324641"/>
                      <a:pt x="380523" y="328435"/>
                      <a:pt x="373687" y="328435"/>
                    </a:cubicBezTo>
                    <a:lnTo>
                      <a:pt x="331911" y="328435"/>
                    </a:lnTo>
                    <a:lnTo>
                      <a:pt x="331911" y="338300"/>
                    </a:lnTo>
                    <a:lnTo>
                      <a:pt x="373687" y="338300"/>
                    </a:lnTo>
                    <a:cubicBezTo>
                      <a:pt x="380523" y="338300"/>
                      <a:pt x="384321" y="342094"/>
                      <a:pt x="384321" y="348164"/>
                    </a:cubicBezTo>
                    <a:cubicBezTo>
                      <a:pt x="384321" y="354994"/>
                      <a:pt x="380523" y="358788"/>
                      <a:pt x="373687" y="358788"/>
                    </a:cubicBezTo>
                    <a:lnTo>
                      <a:pt x="331911" y="358788"/>
                    </a:lnTo>
                    <a:lnTo>
                      <a:pt x="331911" y="399005"/>
                    </a:lnTo>
                    <a:lnTo>
                      <a:pt x="355457" y="399005"/>
                    </a:lnTo>
                    <a:cubicBezTo>
                      <a:pt x="361534" y="399005"/>
                      <a:pt x="365332" y="402799"/>
                      <a:pt x="365332" y="408870"/>
                    </a:cubicBezTo>
                    <a:cubicBezTo>
                      <a:pt x="365332" y="415699"/>
                      <a:pt x="361534" y="419493"/>
                      <a:pt x="355457" y="419493"/>
                    </a:cubicBezTo>
                    <a:lnTo>
                      <a:pt x="288616" y="419493"/>
                    </a:lnTo>
                    <a:cubicBezTo>
                      <a:pt x="282539" y="419493"/>
                      <a:pt x="278742" y="415699"/>
                      <a:pt x="278742" y="408870"/>
                    </a:cubicBezTo>
                    <a:cubicBezTo>
                      <a:pt x="278742" y="402799"/>
                      <a:pt x="282539" y="399005"/>
                      <a:pt x="288616" y="399005"/>
                    </a:cubicBezTo>
                    <a:lnTo>
                      <a:pt x="312162" y="399005"/>
                    </a:lnTo>
                    <a:lnTo>
                      <a:pt x="312162" y="358788"/>
                    </a:lnTo>
                    <a:lnTo>
                      <a:pt x="270386" y="358788"/>
                    </a:lnTo>
                    <a:cubicBezTo>
                      <a:pt x="264310" y="358788"/>
                      <a:pt x="259752" y="354994"/>
                      <a:pt x="259752" y="348164"/>
                    </a:cubicBezTo>
                    <a:cubicBezTo>
                      <a:pt x="259752" y="342094"/>
                      <a:pt x="264310" y="338300"/>
                      <a:pt x="270386" y="338300"/>
                    </a:cubicBezTo>
                    <a:lnTo>
                      <a:pt x="312162" y="338300"/>
                    </a:lnTo>
                    <a:lnTo>
                      <a:pt x="312162" y="328435"/>
                    </a:lnTo>
                    <a:lnTo>
                      <a:pt x="270386" y="328435"/>
                    </a:lnTo>
                    <a:cubicBezTo>
                      <a:pt x="264310" y="328435"/>
                      <a:pt x="259752" y="324641"/>
                      <a:pt x="259752" y="317812"/>
                    </a:cubicBezTo>
                    <a:cubicBezTo>
                      <a:pt x="259752" y="311741"/>
                      <a:pt x="264310" y="307947"/>
                      <a:pt x="270386" y="307947"/>
                    </a:cubicBezTo>
                    <a:lnTo>
                      <a:pt x="305326" y="307947"/>
                    </a:lnTo>
                    <a:lnTo>
                      <a:pt x="242283" y="209301"/>
                    </a:lnTo>
                    <a:cubicBezTo>
                      <a:pt x="241523" y="207024"/>
                      <a:pt x="240004" y="207024"/>
                      <a:pt x="238485" y="207024"/>
                    </a:cubicBezTo>
                    <a:lnTo>
                      <a:pt x="218736" y="207024"/>
                    </a:lnTo>
                    <a:cubicBezTo>
                      <a:pt x="211900" y="207024"/>
                      <a:pt x="208102" y="202471"/>
                      <a:pt x="208102" y="196401"/>
                    </a:cubicBezTo>
                    <a:cubicBezTo>
                      <a:pt x="208102" y="190330"/>
                      <a:pt x="211900" y="186536"/>
                      <a:pt x="218736" y="186536"/>
                    </a:cubicBezTo>
                    <a:close/>
                    <a:moveTo>
                      <a:pt x="44805" y="172171"/>
                    </a:moveTo>
                    <a:cubicBezTo>
                      <a:pt x="41008" y="182031"/>
                      <a:pt x="37211" y="191891"/>
                      <a:pt x="33414" y="202510"/>
                    </a:cubicBezTo>
                    <a:lnTo>
                      <a:pt x="73663" y="202510"/>
                    </a:lnTo>
                    <a:cubicBezTo>
                      <a:pt x="74422" y="197959"/>
                      <a:pt x="75941" y="193408"/>
                      <a:pt x="77460" y="188858"/>
                    </a:cubicBezTo>
                    <a:cubicBezTo>
                      <a:pt x="77460" y="188099"/>
                      <a:pt x="78219" y="186582"/>
                      <a:pt x="78979" y="185065"/>
                    </a:cubicBezTo>
                    <a:cubicBezTo>
                      <a:pt x="80498" y="180514"/>
                      <a:pt x="82016" y="175963"/>
                      <a:pt x="83535" y="172171"/>
                    </a:cubicBezTo>
                    <a:close/>
                    <a:moveTo>
                      <a:pt x="451103" y="136487"/>
                    </a:moveTo>
                    <a:cubicBezTo>
                      <a:pt x="455664" y="132683"/>
                      <a:pt x="461746" y="133444"/>
                      <a:pt x="465547" y="138009"/>
                    </a:cubicBezTo>
                    <a:cubicBezTo>
                      <a:pt x="470108" y="143335"/>
                      <a:pt x="473909" y="148661"/>
                      <a:pt x="477709" y="154748"/>
                    </a:cubicBezTo>
                    <a:cubicBezTo>
                      <a:pt x="481510" y="159313"/>
                      <a:pt x="479990" y="165400"/>
                      <a:pt x="475429" y="168444"/>
                    </a:cubicBezTo>
                    <a:cubicBezTo>
                      <a:pt x="473909" y="169966"/>
                      <a:pt x="471628" y="169966"/>
                      <a:pt x="469347" y="169966"/>
                    </a:cubicBezTo>
                    <a:cubicBezTo>
                      <a:pt x="466307" y="169966"/>
                      <a:pt x="463266" y="168444"/>
                      <a:pt x="460986" y="166161"/>
                    </a:cubicBezTo>
                    <a:cubicBezTo>
                      <a:pt x="457945" y="160835"/>
                      <a:pt x="454144" y="155509"/>
                      <a:pt x="449583" y="150183"/>
                    </a:cubicBezTo>
                    <a:cubicBezTo>
                      <a:pt x="446542" y="146379"/>
                      <a:pt x="446542" y="139531"/>
                      <a:pt x="451103" y="136487"/>
                    </a:cubicBezTo>
                    <a:close/>
                    <a:moveTo>
                      <a:pt x="185242" y="122835"/>
                    </a:moveTo>
                    <a:cubicBezTo>
                      <a:pt x="189040" y="119037"/>
                      <a:pt x="195876" y="119037"/>
                      <a:pt x="199674" y="122835"/>
                    </a:cubicBezTo>
                    <a:cubicBezTo>
                      <a:pt x="203472" y="126632"/>
                      <a:pt x="203472" y="132709"/>
                      <a:pt x="199674" y="137266"/>
                    </a:cubicBezTo>
                    <a:cubicBezTo>
                      <a:pt x="195117" y="141823"/>
                      <a:pt x="191319" y="146381"/>
                      <a:pt x="186762" y="150938"/>
                    </a:cubicBezTo>
                    <a:cubicBezTo>
                      <a:pt x="185242" y="153976"/>
                      <a:pt x="182204" y="154736"/>
                      <a:pt x="179166" y="154736"/>
                    </a:cubicBezTo>
                    <a:cubicBezTo>
                      <a:pt x="176887" y="154736"/>
                      <a:pt x="174609" y="153976"/>
                      <a:pt x="173090" y="152457"/>
                    </a:cubicBezTo>
                    <a:cubicBezTo>
                      <a:pt x="168532" y="149419"/>
                      <a:pt x="167773" y="142583"/>
                      <a:pt x="171571" y="138026"/>
                    </a:cubicBezTo>
                    <a:cubicBezTo>
                      <a:pt x="176128" y="132709"/>
                      <a:pt x="180685" y="127392"/>
                      <a:pt x="185242" y="122835"/>
                    </a:cubicBezTo>
                    <a:close/>
                    <a:moveTo>
                      <a:pt x="81257" y="111494"/>
                    </a:moveTo>
                    <a:cubicBezTo>
                      <a:pt x="71385" y="123629"/>
                      <a:pt x="62272" y="137282"/>
                      <a:pt x="54677" y="151692"/>
                    </a:cubicBezTo>
                    <a:lnTo>
                      <a:pt x="92648" y="151692"/>
                    </a:lnTo>
                    <a:lnTo>
                      <a:pt x="92648" y="150934"/>
                    </a:lnTo>
                    <a:cubicBezTo>
                      <a:pt x="93408" y="149417"/>
                      <a:pt x="94167" y="147900"/>
                      <a:pt x="94926" y="146383"/>
                    </a:cubicBezTo>
                    <a:cubicBezTo>
                      <a:pt x="97205" y="142591"/>
                      <a:pt x="99483" y="138799"/>
                      <a:pt x="101761" y="135006"/>
                    </a:cubicBezTo>
                    <a:cubicBezTo>
                      <a:pt x="102521" y="133489"/>
                      <a:pt x="103280" y="131972"/>
                      <a:pt x="104039" y="130455"/>
                    </a:cubicBezTo>
                    <a:cubicBezTo>
                      <a:pt x="107077" y="125905"/>
                      <a:pt x="110115" y="121354"/>
                      <a:pt x="113152" y="116803"/>
                    </a:cubicBezTo>
                    <a:cubicBezTo>
                      <a:pt x="113912" y="114528"/>
                      <a:pt x="115431" y="113011"/>
                      <a:pt x="116190" y="111494"/>
                    </a:cubicBezTo>
                    <a:close/>
                    <a:moveTo>
                      <a:pt x="400213" y="85002"/>
                    </a:moveTo>
                    <a:cubicBezTo>
                      <a:pt x="406282" y="88033"/>
                      <a:pt x="412351" y="91822"/>
                      <a:pt x="418420" y="95611"/>
                    </a:cubicBezTo>
                    <a:cubicBezTo>
                      <a:pt x="422972" y="98642"/>
                      <a:pt x="424489" y="104704"/>
                      <a:pt x="421455" y="109251"/>
                    </a:cubicBezTo>
                    <a:cubicBezTo>
                      <a:pt x="419179" y="112282"/>
                      <a:pt x="416144" y="113798"/>
                      <a:pt x="413110" y="113798"/>
                    </a:cubicBezTo>
                    <a:cubicBezTo>
                      <a:pt x="410834" y="113798"/>
                      <a:pt x="409317" y="113798"/>
                      <a:pt x="407800" y="112282"/>
                    </a:cubicBezTo>
                    <a:cubicBezTo>
                      <a:pt x="402489" y="109251"/>
                      <a:pt x="396420" y="106220"/>
                      <a:pt x="391110" y="103189"/>
                    </a:cubicBezTo>
                    <a:cubicBezTo>
                      <a:pt x="385799" y="100915"/>
                      <a:pt x="384282" y="94853"/>
                      <a:pt x="386558" y="89549"/>
                    </a:cubicBezTo>
                    <a:cubicBezTo>
                      <a:pt x="388834" y="84244"/>
                      <a:pt x="394903" y="82729"/>
                      <a:pt x="400213" y="85002"/>
                    </a:cubicBezTo>
                    <a:close/>
                    <a:moveTo>
                      <a:pt x="255897" y="76571"/>
                    </a:moveTo>
                    <a:cubicBezTo>
                      <a:pt x="261215" y="75053"/>
                      <a:pt x="266534" y="77330"/>
                      <a:pt x="268814" y="82644"/>
                    </a:cubicBezTo>
                    <a:cubicBezTo>
                      <a:pt x="271093" y="87958"/>
                      <a:pt x="268054" y="94032"/>
                      <a:pt x="262735" y="95550"/>
                    </a:cubicBezTo>
                    <a:cubicBezTo>
                      <a:pt x="257416" y="97827"/>
                      <a:pt x="251338" y="100864"/>
                      <a:pt x="245259" y="103141"/>
                    </a:cubicBezTo>
                    <a:cubicBezTo>
                      <a:pt x="243739" y="103901"/>
                      <a:pt x="242219" y="104660"/>
                      <a:pt x="240700" y="104660"/>
                    </a:cubicBezTo>
                    <a:cubicBezTo>
                      <a:pt x="237660" y="104660"/>
                      <a:pt x="233861" y="102382"/>
                      <a:pt x="231582" y="99346"/>
                    </a:cubicBezTo>
                    <a:cubicBezTo>
                      <a:pt x="229302" y="94032"/>
                      <a:pt x="231582" y="87958"/>
                      <a:pt x="236141" y="85681"/>
                    </a:cubicBezTo>
                    <a:cubicBezTo>
                      <a:pt x="242979" y="81885"/>
                      <a:pt x="249058" y="79608"/>
                      <a:pt x="255897" y="76571"/>
                    </a:cubicBezTo>
                    <a:close/>
                    <a:moveTo>
                      <a:pt x="318232" y="65184"/>
                    </a:moveTo>
                    <a:lnTo>
                      <a:pt x="318990" y="65184"/>
                    </a:lnTo>
                    <a:cubicBezTo>
                      <a:pt x="325813" y="65184"/>
                      <a:pt x="332636" y="65944"/>
                      <a:pt x="339459" y="66705"/>
                    </a:cubicBezTo>
                    <a:cubicBezTo>
                      <a:pt x="344766" y="67465"/>
                      <a:pt x="349314" y="72028"/>
                      <a:pt x="348556" y="78111"/>
                    </a:cubicBezTo>
                    <a:cubicBezTo>
                      <a:pt x="347798" y="83435"/>
                      <a:pt x="343249" y="87237"/>
                      <a:pt x="337943" y="87237"/>
                    </a:cubicBezTo>
                    <a:cubicBezTo>
                      <a:pt x="337943" y="87237"/>
                      <a:pt x="337184" y="86476"/>
                      <a:pt x="337184" y="86476"/>
                    </a:cubicBezTo>
                    <a:cubicBezTo>
                      <a:pt x="331120" y="85716"/>
                      <a:pt x="325055" y="85716"/>
                      <a:pt x="318990" y="85716"/>
                    </a:cubicBezTo>
                    <a:cubicBezTo>
                      <a:pt x="312925" y="85716"/>
                      <a:pt x="308376" y="81153"/>
                      <a:pt x="308376" y="75830"/>
                    </a:cubicBezTo>
                    <a:cubicBezTo>
                      <a:pt x="308376" y="69746"/>
                      <a:pt x="312925" y="65184"/>
                      <a:pt x="318232" y="65184"/>
                    </a:cubicBezTo>
                    <a:close/>
                    <a:moveTo>
                      <a:pt x="133656" y="60677"/>
                    </a:moveTo>
                    <a:cubicBezTo>
                      <a:pt x="121506" y="69778"/>
                      <a:pt x="109355" y="79638"/>
                      <a:pt x="98723" y="91015"/>
                    </a:cubicBezTo>
                    <a:lnTo>
                      <a:pt x="132138" y="91015"/>
                    </a:lnTo>
                    <a:cubicBezTo>
                      <a:pt x="133656" y="89498"/>
                      <a:pt x="135175" y="87223"/>
                      <a:pt x="136694" y="85706"/>
                    </a:cubicBezTo>
                    <a:cubicBezTo>
                      <a:pt x="138213" y="83431"/>
                      <a:pt x="140491" y="81155"/>
                      <a:pt x="142010" y="79638"/>
                    </a:cubicBezTo>
                    <a:cubicBezTo>
                      <a:pt x="144288" y="77363"/>
                      <a:pt x="146566" y="75088"/>
                      <a:pt x="148085" y="73571"/>
                    </a:cubicBezTo>
                    <a:cubicBezTo>
                      <a:pt x="150364" y="71295"/>
                      <a:pt x="151882" y="69020"/>
                      <a:pt x="154161" y="67503"/>
                    </a:cubicBezTo>
                    <a:cubicBezTo>
                      <a:pt x="156439" y="65228"/>
                      <a:pt x="159477" y="62952"/>
                      <a:pt x="161755" y="60677"/>
                    </a:cubicBezTo>
                    <a:close/>
                    <a:moveTo>
                      <a:pt x="214914" y="25029"/>
                    </a:moveTo>
                    <a:cubicBezTo>
                      <a:pt x="198966" y="28063"/>
                      <a:pt x="183018" y="33372"/>
                      <a:pt x="168589" y="40198"/>
                    </a:cubicBezTo>
                    <a:lnTo>
                      <a:pt x="188334" y="40198"/>
                    </a:lnTo>
                    <a:cubicBezTo>
                      <a:pt x="190612" y="38681"/>
                      <a:pt x="193650" y="37164"/>
                      <a:pt x="196688" y="34889"/>
                    </a:cubicBezTo>
                    <a:cubicBezTo>
                      <a:pt x="198207" y="34131"/>
                      <a:pt x="199725" y="32614"/>
                      <a:pt x="202004" y="31855"/>
                    </a:cubicBezTo>
                    <a:cubicBezTo>
                      <a:pt x="205041" y="30338"/>
                      <a:pt x="208079" y="28063"/>
                      <a:pt x="211877" y="26546"/>
                    </a:cubicBezTo>
                    <a:cubicBezTo>
                      <a:pt x="212636" y="25787"/>
                      <a:pt x="214155" y="25029"/>
                      <a:pt x="214914" y="25029"/>
                    </a:cubicBezTo>
                    <a:close/>
                    <a:moveTo>
                      <a:pt x="318954" y="20478"/>
                    </a:moveTo>
                    <a:cubicBezTo>
                      <a:pt x="310600" y="20478"/>
                      <a:pt x="303006" y="20478"/>
                      <a:pt x="294653" y="21237"/>
                    </a:cubicBezTo>
                    <a:lnTo>
                      <a:pt x="290855" y="21995"/>
                    </a:lnTo>
                    <a:cubicBezTo>
                      <a:pt x="290096" y="21995"/>
                      <a:pt x="290096" y="21995"/>
                      <a:pt x="289337" y="22754"/>
                    </a:cubicBezTo>
                    <a:cubicBezTo>
                      <a:pt x="285540" y="22754"/>
                      <a:pt x="282502" y="23512"/>
                      <a:pt x="278705" y="24271"/>
                    </a:cubicBezTo>
                    <a:cubicBezTo>
                      <a:pt x="278705" y="24271"/>
                      <a:pt x="278705" y="24271"/>
                      <a:pt x="277945" y="24271"/>
                    </a:cubicBezTo>
                    <a:cubicBezTo>
                      <a:pt x="274908" y="25029"/>
                      <a:pt x="271111" y="25787"/>
                      <a:pt x="268073" y="26546"/>
                    </a:cubicBezTo>
                    <a:cubicBezTo>
                      <a:pt x="267314" y="26546"/>
                      <a:pt x="267314" y="26546"/>
                      <a:pt x="266554" y="26546"/>
                    </a:cubicBezTo>
                    <a:cubicBezTo>
                      <a:pt x="263517" y="27304"/>
                      <a:pt x="260479" y="28821"/>
                      <a:pt x="257441" y="29580"/>
                    </a:cubicBezTo>
                    <a:cubicBezTo>
                      <a:pt x="256682" y="29580"/>
                      <a:pt x="255922" y="30338"/>
                      <a:pt x="254404" y="30338"/>
                    </a:cubicBezTo>
                    <a:cubicBezTo>
                      <a:pt x="252125" y="31097"/>
                      <a:pt x="249847" y="31855"/>
                      <a:pt x="246810" y="32614"/>
                    </a:cubicBezTo>
                    <a:cubicBezTo>
                      <a:pt x="245291" y="33372"/>
                      <a:pt x="243012" y="34131"/>
                      <a:pt x="240734" y="35648"/>
                    </a:cubicBezTo>
                    <a:cubicBezTo>
                      <a:pt x="239215" y="35648"/>
                      <a:pt x="238456" y="36406"/>
                      <a:pt x="236937" y="37164"/>
                    </a:cubicBezTo>
                    <a:cubicBezTo>
                      <a:pt x="182259" y="59918"/>
                      <a:pt x="136694" y="105426"/>
                      <a:pt x="109355" y="163069"/>
                    </a:cubicBezTo>
                    <a:cubicBezTo>
                      <a:pt x="109355" y="163828"/>
                      <a:pt x="109355" y="163828"/>
                      <a:pt x="109355" y="164586"/>
                    </a:cubicBezTo>
                    <a:cubicBezTo>
                      <a:pt x="107836" y="167620"/>
                      <a:pt x="106318" y="170654"/>
                      <a:pt x="104799" y="174446"/>
                    </a:cubicBezTo>
                    <a:cubicBezTo>
                      <a:pt x="104039" y="175205"/>
                      <a:pt x="103280" y="176722"/>
                      <a:pt x="103280" y="178239"/>
                    </a:cubicBezTo>
                    <a:cubicBezTo>
                      <a:pt x="101761" y="180514"/>
                      <a:pt x="101002" y="182789"/>
                      <a:pt x="100242" y="185823"/>
                    </a:cubicBezTo>
                    <a:cubicBezTo>
                      <a:pt x="99483" y="187341"/>
                      <a:pt x="98723" y="188858"/>
                      <a:pt x="97964" y="190374"/>
                    </a:cubicBezTo>
                    <a:cubicBezTo>
                      <a:pt x="97205" y="192650"/>
                      <a:pt x="96445" y="194925"/>
                      <a:pt x="95686" y="197201"/>
                    </a:cubicBezTo>
                    <a:cubicBezTo>
                      <a:pt x="95686" y="199476"/>
                      <a:pt x="94926" y="200993"/>
                      <a:pt x="94167" y="203268"/>
                    </a:cubicBezTo>
                    <a:cubicBezTo>
                      <a:pt x="93408" y="204785"/>
                      <a:pt x="92648" y="207061"/>
                      <a:pt x="92648" y="209336"/>
                    </a:cubicBezTo>
                    <a:cubicBezTo>
                      <a:pt x="91889" y="211611"/>
                      <a:pt x="91129" y="213128"/>
                      <a:pt x="90370" y="215404"/>
                    </a:cubicBezTo>
                    <a:cubicBezTo>
                      <a:pt x="90370" y="217679"/>
                      <a:pt x="89611" y="219955"/>
                      <a:pt x="88851" y="221471"/>
                    </a:cubicBezTo>
                    <a:cubicBezTo>
                      <a:pt x="88851" y="223747"/>
                      <a:pt x="88092" y="226022"/>
                      <a:pt x="87332" y="227539"/>
                    </a:cubicBezTo>
                    <a:cubicBezTo>
                      <a:pt x="87332" y="229815"/>
                      <a:pt x="86573" y="232090"/>
                      <a:pt x="86573" y="234365"/>
                    </a:cubicBezTo>
                    <a:cubicBezTo>
                      <a:pt x="85813" y="236641"/>
                      <a:pt x="85813" y="238158"/>
                      <a:pt x="85054" y="240433"/>
                    </a:cubicBezTo>
                    <a:cubicBezTo>
                      <a:pt x="85054" y="242708"/>
                      <a:pt x="84295" y="244984"/>
                      <a:pt x="84295" y="247259"/>
                    </a:cubicBezTo>
                    <a:cubicBezTo>
                      <a:pt x="83535" y="249535"/>
                      <a:pt x="83535" y="251810"/>
                      <a:pt x="83535" y="253327"/>
                    </a:cubicBezTo>
                    <a:cubicBezTo>
                      <a:pt x="82776" y="255602"/>
                      <a:pt x="82776" y="258636"/>
                      <a:pt x="82776" y="260912"/>
                    </a:cubicBezTo>
                    <a:cubicBezTo>
                      <a:pt x="82016" y="262428"/>
                      <a:pt x="82016" y="264704"/>
                      <a:pt x="82016" y="266221"/>
                    </a:cubicBezTo>
                    <a:cubicBezTo>
                      <a:pt x="82016" y="269255"/>
                      <a:pt x="81257" y="272288"/>
                      <a:pt x="81257" y="275322"/>
                    </a:cubicBezTo>
                    <a:cubicBezTo>
                      <a:pt x="81257" y="276839"/>
                      <a:pt x="81257" y="278356"/>
                      <a:pt x="81257" y="279873"/>
                    </a:cubicBezTo>
                    <a:cubicBezTo>
                      <a:pt x="80498" y="284424"/>
                      <a:pt x="80498" y="288975"/>
                      <a:pt x="80498" y="293525"/>
                    </a:cubicBezTo>
                    <a:cubicBezTo>
                      <a:pt x="80498" y="298076"/>
                      <a:pt x="80498" y="302627"/>
                      <a:pt x="81257" y="306419"/>
                    </a:cubicBezTo>
                    <a:cubicBezTo>
                      <a:pt x="81257" y="308695"/>
                      <a:pt x="81257" y="310212"/>
                      <a:pt x="81257" y="311729"/>
                    </a:cubicBezTo>
                    <a:cubicBezTo>
                      <a:pt x="81257" y="314004"/>
                      <a:pt x="81257" y="317038"/>
                      <a:pt x="82016" y="320072"/>
                    </a:cubicBezTo>
                    <a:cubicBezTo>
                      <a:pt x="82016" y="321589"/>
                      <a:pt x="82016" y="323864"/>
                      <a:pt x="82776" y="325381"/>
                    </a:cubicBezTo>
                    <a:cubicBezTo>
                      <a:pt x="82776" y="328415"/>
                      <a:pt x="82776" y="330690"/>
                      <a:pt x="83535" y="332966"/>
                    </a:cubicBezTo>
                    <a:cubicBezTo>
                      <a:pt x="83535" y="335241"/>
                      <a:pt x="83535" y="336758"/>
                      <a:pt x="84295" y="339033"/>
                    </a:cubicBezTo>
                    <a:cubicBezTo>
                      <a:pt x="84295" y="341309"/>
                      <a:pt x="85054" y="343584"/>
                      <a:pt x="85054" y="345859"/>
                    </a:cubicBezTo>
                    <a:cubicBezTo>
                      <a:pt x="85813" y="348135"/>
                      <a:pt x="85813" y="350410"/>
                      <a:pt x="86573" y="351927"/>
                    </a:cubicBezTo>
                    <a:cubicBezTo>
                      <a:pt x="86573" y="354203"/>
                      <a:pt x="87332" y="356478"/>
                      <a:pt x="87332" y="358753"/>
                    </a:cubicBezTo>
                    <a:cubicBezTo>
                      <a:pt x="88092" y="361029"/>
                      <a:pt x="88851" y="362546"/>
                      <a:pt x="88851" y="364821"/>
                    </a:cubicBezTo>
                    <a:cubicBezTo>
                      <a:pt x="89611" y="367096"/>
                      <a:pt x="90370" y="369372"/>
                      <a:pt x="90370" y="370889"/>
                    </a:cubicBezTo>
                    <a:cubicBezTo>
                      <a:pt x="91129" y="373164"/>
                      <a:pt x="91889" y="375439"/>
                      <a:pt x="91889" y="376956"/>
                    </a:cubicBezTo>
                    <a:cubicBezTo>
                      <a:pt x="92648" y="379232"/>
                      <a:pt x="93408" y="381507"/>
                      <a:pt x="94167" y="383783"/>
                    </a:cubicBezTo>
                    <a:cubicBezTo>
                      <a:pt x="94926" y="385300"/>
                      <a:pt x="95686" y="387575"/>
                      <a:pt x="95686" y="389092"/>
                    </a:cubicBezTo>
                    <a:cubicBezTo>
                      <a:pt x="96445" y="391367"/>
                      <a:pt x="97205" y="393643"/>
                      <a:pt x="97964" y="395918"/>
                    </a:cubicBezTo>
                    <a:cubicBezTo>
                      <a:pt x="98723" y="397435"/>
                      <a:pt x="99483" y="398952"/>
                      <a:pt x="100242" y="401227"/>
                    </a:cubicBezTo>
                    <a:cubicBezTo>
                      <a:pt x="101002" y="403503"/>
                      <a:pt x="101761" y="405778"/>
                      <a:pt x="103280" y="408812"/>
                    </a:cubicBezTo>
                    <a:cubicBezTo>
                      <a:pt x="103280" y="409570"/>
                      <a:pt x="104039" y="411087"/>
                      <a:pt x="104799" y="412604"/>
                    </a:cubicBezTo>
                    <a:cubicBezTo>
                      <a:pt x="106318" y="415638"/>
                      <a:pt x="107077" y="418672"/>
                      <a:pt x="108596" y="422464"/>
                    </a:cubicBezTo>
                    <a:cubicBezTo>
                      <a:pt x="109355" y="422464"/>
                      <a:pt x="109355" y="423223"/>
                      <a:pt x="109355" y="423223"/>
                    </a:cubicBezTo>
                    <a:cubicBezTo>
                      <a:pt x="136694" y="481624"/>
                      <a:pt x="182259" y="526374"/>
                      <a:pt x="236937" y="549886"/>
                    </a:cubicBezTo>
                    <a:cubicBezTo>
                      <a:pt x="237697" y="549886"/>
                      <a:pt x="239215" y="550644"/>
                      <a:pt x="240734" y="551403"/>
                    </a:cubicBezTo>
                    <a:cubicBezTo>
                      <a:pt x="243012" y="552161"/>
                      <a:pt x="245291" y="552920"/>
                      <a:pt x="246810" y="553678"/>
                    </a:cubicBezTo>
                    <a:cubicBezTo>
                      <a:pt x="249847" y="554437"/>
                      <a:pt x="252125" y="555195"/>
                      <a:pt x="254404" y="555954"/>
                    </a:cubicBezTo>
                    <a:cubicBezTo>
                      <a:pt x="255922" y="556712"/>
                      <a:pt x="256682" y="556712"/>
                      <a:pt x="257441" y="557471"/>
                    </a:cubicBezTo>
                    <a:cubicBezTo>
                      <a:pt x="260479" y="558229"/>
                      <a:pt x="263517" y="558988"/>
                      <a:pt x="266554" y="559746"/>
                    </a:cubicBezTo>
                    <a:cubicBezTo>
                      <a:pt x="267314" y="559746"/>
                      <a:pt x="267314" y="559746"/>
                      <a:pt x="268073" y="559746"/>
                    </a:cubicBezTo>
                    <a:cubicBezTo>
                      <a:pt x="271111" y="560504"/>
                      <a:pt x="274908" y="561263"/>
                      <a:pt x="277945" y="562021"/>
                    </a:cubicBezTo>
                    <a:cubicBezTo>
                      <a:pt x="278705" y="562021"/>
                      <a:pt x="278705" y="562021"/>
                      <a:pt x="278705" y="562780"/>
                    </a:cubicBezTo>
                    <a:cubicBezTo>
                      <a:pt x="282502" y="562780"/>
                      <a:pt x="285540" y="563538"/>
                      <a:pt x="289337" y="564297"/>
                    </a:cubicBezTo>
                    <a:cubicBezTo>
                      <a:pt x="290096" y="564297"/>
                      <a:pt x="290096" y="564297"/>
                      <a:pt x="290855" y="564297"/>
                    </a:cubicBezTo>
                    <a:lnTo>
                      <a:pt x="294653" y="565055"/>
                    </a:lnTo>
                    <a:cubicBezTo>
                      <a:pt x="303006" y="565814"/>
                      <a:pt x="310600" y="566572"/>
                      <a:pt x="318954" y="566572"/>
                    </a:cubicBezTo>
                    <a:cubicBezTo>
                      <a:pt x="449573" y="566572"/>
                      <a:pt x="556650" y="443701"/>
                      <a:pt x="556650" y="293525"/>
                    </a:cubicBezTo>
                    <a:cubicBezTo>
                      <a:pt x="556650" y="142591"/>
                      <a:pt x="449573" y="20478"/>
                      <a:pt x="318954" y="20478"/>
                    </a:cubicBezTo>
                    <a:close/>
                    <a:moveTo>
                      <a:pt x="258201" y="0"/>
                    </a:moveTo>
                    <a:cubicBezTo>
                      <a:pt x="268073" y="0"/>
                      <a:pt x="277945" y="758"/>
                      <a:pt x="287818" y="2275"/>
                    </a:cubicBezTo>
                    <a:cubicBezTo>
                      <a:pt x="298450" y="758"/>
                      <a:pt x="308322" y="0"/>
                      <a:pt x="318954" y="0"/>
                    </a:cubicBezTo>
                    <a:cubicBezTo>
                      <a:pt x="460964" y="0"/>
                      <a:pt x="577154" y="131214"/>
                      <a:pt x="577154" y="293525"/>
                    </a:cubicBezTo>
                    <a:cubicBezTo>
                      <a:pt x="577154" y="455078"/>
                      <a:pt x="460964" y="586292"/>
                      <a:pt x="318954" y="586292"/>
                    </a:cubicBezTo>
                    <a:cubicBezTo>
                      <a:pt x="308322" y="586292"/>
                      <a:pt x="298450" y="585534"/>
                      <a:pt x="287818" y="584775"/>
                    </a:cubicBezTo>
                    <a:cubicBezTo>
                      <a:pt x="277945" y="585534"/>
                      <a:pt x="268073" y="586292"/>
                      <a:pt x="258201" y="586292"/>
                    </a:cubicBezTo>
                    <a:cubicBezTo>
                      <a:pt x="203522" y="586292"/>
                      <a:pt x="152642" y="567331"/>
                      <a:pt x="110874" y="533958"/>
                    </a:cubicBezTo>
                    <a:cubicBezTo>
                      <a:pt x="110115" y="533200"/>
                      <a:pt x="109355" y="533200"/>
                      <a:pt x="108596" y="532441"/>
                    </a:cubicBezTo>
                    <a:cubicBezTo>
                      <a:pt x="91129" y="518031"/>
                      <a:pt x="75182" y="501344"/>
                      <a:pt x="60753" y="482383"/>
                    </a:cubicBezTo>
                    <a:cubicBezTo>
                      <a:pt x="60753" y="482383"/>
                      <a:pt x="59993" y="481624"/>
                      <a:pt x="59993" y="480866"/>
                    </a:cubicBezTo>
                    <a:cubicBezTo>
                      <a:pt x="46324" y="461904"/>
                      <a:pt x="34173" y="441426"/>
                      <a:pt x="25060" y="419430"/>
                    </a:cubicBezTo>
                    <a:cubicBezTo>
                      <a:pt x="24301" y="418672"/>
                      <a:pt x="24301" y="417913"/>
                      <a:pt x="24301" y="417913"/>
                    </a:cubicBezTo>
                    <a:cubicBezTo>
                      <a:pt x="8353" y="379990"/>
                      <a:pt x="0" y="337516"/>
                      <a:pt x="0" y="293525"/>
                    </a:cubicBezTo>
                    <a:cubicBezTo>
                      <a:pt x="0" y="264704"/>
                      <a:pt x="3037" y="237399"/>
                      <a:pt x="9872" y="211611"/>
                    </a:cubicBezTo>
                    <a:cubicBezTo>
                      <a:pt x="9872" y="210095"/>
                      <a:pt x="10632" y="209336"/>
                      <a:pt x="10632" y="207819"/>
                    </a:cubicBezTo>
                    <a:cubicBezTo>
                      <a:pt x="15188" y="191133"/>
                      <a:pt x="21263" y="174446"/>
                      <a:pt x="28857" y="158519"/>
                    </a:cubicBezTo>
                    <a:cubicBezTo>
                      <a:pt x="28857" y="157760"/>
                      <a:pt x="28857" y="157760"/>
                      <a:pt x="29617" y="157002"/>
                    </a:cubicBezTo>
                    <a:cubicBezTo>
                      <a:pt x="39489" y="134248"/>
                      <a:pt x="52399" y="113769"/>
                      <a:pt x="67588" y="94808"/>
                    </a:cubicBezTo>
                    <a:cubicBezTo>
                      <a:pt x="68347" y="94808"/>
                      <a:pt x="68347" y="94049"/>
                      <a:pt x="69106" y="94049"/>
                    </a:cubicBezTo>
                    <a:cubicBezTo>
                      <a:pt x="85054" y="74329"/>
                      <a:pt x="103280" y="57643"/>
                      <a:pt x="123025" y="43232"/>
                    </a:cubicBezTo>
                    <a:cubicBezTo>
                      <a:pt x="162514" y="15927"/>
                      <a:pt x="208839" y="0"/>
                      <a:pt x="25820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en-US" sz="7200" dirty="0"/>
              </a:p>
            </p:txBody>
          </p:sp>
        </p:grpSp>
        <p:grpSp>
          <p:nvGrpSpPr>
            <p:cNvPr id="86" name="íṩľîḑê"/>
            <p:cNvGrpSpPr/>
            <p:nvPr/>
          </p:nvGrpSpPr>
          <p:grpSpPr>
            <a:xfrm>
              <a:off x="3453722" y="2936881"/>
              <a:ext cx="2536281" cy="1765494"/>
              <a:chOff x="4635207" y="4183506"/>
              <a:chExt cx="2536281" cy="1765494"/>
            </a:xfrm>
          </p:grpSpPr>
          <p:sp>
            <p:nvSpPr>
              <p:cNvPr id="101" name="ís1iḍe"/>
              <p:cNvSpPr/>
              <p:nvPr/>
            </p:nvSpPr>
            <p:spPr bwMode="auto">
              <a:xfrm>
                <a:off x="4635207" y="4652753"/>
                <a:ext cx="2536280" cy="12962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开发时间：</a:t>
                </a:r>
                <a:r>
                  <a:rPr lang="en-US" altLang="zh-CN" sz="1100" dirty="0"/>
                  <a:t>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11</a:t>
                </a:r>
                <a:r>
                  <a:rPr lang="zh-CN" altLang="en-US" sz="1100" dirty="0"/>
                  <a:t>日</a:t>
                </a:r>
                <a:r>
                  <a:rPr lang="en-US" altLang="zh-CN" sz="1100" dirty="0"/>
                  <a:t>—3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13</a:t>
                </a:r>
                <a:r>
                  <a:rPr lang="zh-CN" altLang="en-US" sz="1100" dirty="0"/>
                  <a:t>日</a:t>
                </a:r>
                <a:endParaRPr lang="en-US" altLang="zh-CN" sz="11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修改</a:t>
                </a:r>
                <a:r>
                  <a:rPr lang="en-US" altLang="zh-CN" sz="1100" dirty="0"/>
                  <a:t>bug</a:t>
                </a:r>
                <a:r>
                  <a:rPr lang="zh-CN" altLang="en-US" sz="1100" dirty="0"/>
                  <a:t>：</a:t>
                </a:r>
                <a:r>
                  <a:rPr lang="en-US" altLang="zh-CN" sz="1100" dirty="0"/>
                  <a:t>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18</a:t>
                </a:r>
                <a:r>
                  <a:rPr lang="zh-CN" altLang="en-US" sz="1100" dirty="0"/>
                  <a:t>日</a:t>
                </a:r>
                <a:r>
                  <a:rPr lang="en-US" altLang="zh-CN" sz="1100" dirty="0"/>
                  <a:t>—3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21</a:t>
                </a:r>
                <a:r>
                  <a:rPr lang="zh-CN" altLang="en-US" sz="1100" dirty="0"/>
                  <a:t>日</a:t>
                </a:r>
              </a:p>
            </p:txBody>
          </p:sp>
          <p:sp>
            <p:nvSpPr>
              <p:cNvPr id="102" name="ïšḻîďè"/>
              <p:cNvSpPr txBox="1"/>
              <p:nvPr/>
            </p:nvSpPr>
            <p:spPr bwMode="auto">
              <a:xfrm>
                <a:off x="4635207" y="4183506"/>
                <a:ext cx="2536281" cy="46924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b="1" dirty="0"/>
                  <a:t>印章模块</a:t>
                </a:r>
                <a:endParaRPr lang="en-US" altLang="zh-CN" b="1" dirty="0"/>
              </a:p>
            </p:txBody>
          </p:sp>
        </p:grpSp>
        <p:grpSp>
          <p:nvGrpSpPr>
            <p:cNvPr id="87" name="ïṩḷíḑè"/>
            <p:cNvGrpSpPr/>
            <p:nvPr/>
          </p:nvGrpSpPr>
          <p:grpSpPr>
            <a:xfrm>
              <a:off x="6201996" y="2936881"/>
              <a:ext cx="2536281" cy="1765494"/>
              <a:chOff x="8284719" y="4183506"/>
              <a:chExt cx="2536281" cy="1765494"/>
            </a:xfrm>
          </p:grpSpPr>
          <p:sp>
            <p:nvSpPr>
              <p:cNvPr id="99" name="îṥlíḍê"/>
              <p:cNvSpPr/>
              <p:nvPr/>
            </p:nvSpPr>
            <p:spPr bwMode="auto">
              <a:xfrm>
                <a:off x="8284719" y="4652753"/>
                <a:ext cx="2536280" cy="12962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开发时间：</a:t>
                </a:r>
                <a:r>
                  <a:rPr lang="en-US" altLang="zh-CN" sz="1100" dirty="0"/>
                  <a:t>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11</a:t>
                </a:r>
                <a:r>
                  <a:rPr lang="zh-CN" altLang="en-US" sz="1100" dirty="0"/>
                  <a:t>日</a:t>
                </a:r>
                <a:r>
                  <a:rPr lang="en-US" altLang="zh-CN" sz="1100" dirty="0"/>
                  <a:t>—3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19</a:t>
                </a:r>
                <a:r>
                  <a:rPr lang="zh-CN" altLang="en-US" sz="1100" dirty="0"/>
                  <a:t>日</a:t>
                </a:r>
                <a:endParaRPr lang="en-US" altLang="zh-CN" sz="11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修改</a:t>
                </a:r>
                <a:r>
                  <a:rPr lang="en-US" altLang="zh-CN" sz="1100" dirty="0"/>
                  <a:t>bug</a:t>
                </a:r>
                <a:r>
                  <a:rPr lang="zh-CN" altLang="en-US" sz="1100" dirty="0"/>
                  <a:t>：</a:t>
                </a:r>
                <a:r>
                  <a:rPr lang="en-US" altLang="zh-CN" sz="1100" dirty="0"/>
                  <a:t>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20</a:t>
                </a:r>
                <a:r>
                  <a:rPr lang="zh-CN" altLang="en-US" sz="1100" dirty="0"/>
                  <a:t>日</a:t>
                </a:r>
                <a:r>
                  <a:rPr lang="en-US" altLang="zh-CN" sz="1100" dirty="0"/>
                  <a:t>—3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22</a:t>
                </a:r>
                <a:r>
                  <a:rPr lang="zh-CN" altLang="en-US" sz="1100" dirty="0"/>
                  <a:t>日</a:t>
                </a:r>
              </a:p>
            </p:txBody>
          </p:sp>
          <p:sp>
            <p:nvSpPr>
              <p:cNvPr id="100" name="ïṩļïḓe"/>
              <p:cNvSpPr txBox="1"/>
              <p:nvPr/>
            </p:nvSpPr>
            <p:spPr bwMode="auto">
              <a:xfrm>
                <a:off x="8284719" y="4183506"/>
                <a:ext cx="2536281" cy="46924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b="1" dirty="0"/>
                  <a:t>签章模块</a:t>
                </a:r>
                <a:endParaRPr lang="en-US" altLang="zh-CN" b="1" dirty="0"/>
              </a:p>
            </p:txBody>
          </p:sp>
        </p:grpSp>
        <p:grpSp>
          <p:nvGrpSpPr>
            <p:cNvPr id="88" name="îŝḻïde"/>
            <p:cNvGrpSpPr/>
            <p:nvPr/>
          </p:nvGrpSpPr>
          <p:grpSpPr>
            <a:xfrm>
              <a:off x="7132636" y="2155626"/>
              <a:ext cx="675000" cy="675005"/>
              <a:chOff x="9401661" y="3402251"/>
              <a:chExt cx="675000" cy="675005"/>
            </a:xfrm>
          </p:grpSpPr>
          <p:sp>
            <p:nvSpPr>
              <p:cNvPr id="97" name="íṩ1ïḑè"/>
              <p:cNvSpPr/>
              <p:nvPr/>
            </p:nvSpPr>
            <p:spPr>
              <a:xfrm>
                <a:off x="9401661" y="3402251"/>
                <a:ext cx="675000" cy="675005"/>
              </a:xfrm>
              <a:prstGeom prst="ellipse">
                <a:avLst/>
              </a:prstGeom>
              <a:solidFill>
                <a:srgbClr val="2F5597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8" name="íṧḷïḋê"/>
              <p:cNvSpPr/>
              <p:nvPr/>
            </p:nvSpPr>
            <p:spPr bwMode="auto">
              <a:xfrm>
                <a:off x="9567069" y="3618823"/>
                <a:ext cx="344185" cy="241860"/>
              </a:xfrm>
              <a:custGeom>
                <a:avLst/>
                <a:gdLst>
                  <a:gd name="connsiteX0" fmla="*/ 450100 w 607639"/>
                  <a:gd name="connsiteY0" fmla="*/ 313203 h 426991"/>
                  <a:gd name="connsiteX1" fmla="*/ 450100 w 607639"/>
                  <a:gd name="connsiteY1" fmla="*/ 403167 h 426991"/>
                  <a:gd name="connsiteX2" fmla="*/ 585744 w 607639"/>
                  <a:gd name="connsiteY2" fmla="*/ 403167 h 426991"/>
                  <a:gd name="connsiteX3" fmla="*/ 586100 w 607639"/>
                  <a:gd name="connsiteY3" fmla="*/ 313203 h 426991"/>
                  <a:gd name="connsiteX4" fmla="*/ 530294 w 607639"/>
                  <a:gd name="connsiteY4" fmla="*/ 313203 h 426991"/>
                  <a:gd name="connsiteX5" fmla="*/ 530116 w 607639"/>
                  <a:gd name="connsiteY5" fmla="*/ 313203 h 426991"/>
                  <a:gd name="connsiteX6" fmla="*/ 529760 w 607639"/>
                  <a:gd name="connsiteY6" fmla="*/ 313203 h 426991"/>
                  <a:gd name="connsiteX7" fmla="*/ 450901 w 607639"/>
                  <a:gd name="connsiteY7" fmla="*/ 313203 h 426991"/>
                  <a:gd name="connsiteX8" fmla="*/ 236309 w 607639"/>
                  <a:gd name="connsiteY8" fmla="*/ 313203 h 426991"/>
                  <a:gd name="connsiteX9" fmla="*/ 236309 w 607639"/>
                  <a:gd name="connsiteY9" fmla="*/ 403167 h 426991"/>
                  <a:gd name="connsiteX10" fmla="*/ 371953 w 607639"/>
                  <a:gd name="connsiteY10" fmla="*/ 403167 h 426991"/>
                  <a:gd name="connsiteX11" fmla="*/ 372754 w 607639"/>
                  <a:gd name="connsiteY11" fmla="*/ 313203 h 426991"/>
                  <a:gd name="connsiteX12" fmla="*/ 237110 w 607639"/>
                  <a:gd name="connsiteY12" fmla="*/ 313203 h 426991"/>
                  <a:gd name="connsiteX13" fmla="*/ 22519 w 607639"/>
                  <a:gd name="connsiteY13" fmla="*/ 313203 h 426991"/>
                  <a:gd name="connsiteX14" fmla="*/ 22519 w 607639"/>
                  <a:gd name="connsiteY14" fmla="*/ 403167 h 426991"/>
                  <a:gd name="connsiteX15" fmla="*/ 158163 w 607639"/>
                  <a:gd name="connsiteY15" fmla="*/ 403167 h 426991"/>
                  <a:gd name="connsiteX16" fmla="*/ 158964 w 607639"/>
                  <a:gd name="connsiteY16" fmla="*/ 313203 h 426991"/>
                  <a:gd name="connsiteX17" fmla="*/ 91498 w 607639"/>
                  <a:gd name="connsiteY17" fmla="*/ 313203 h 426991"/>
                  <a:gd name="connsiteX18" fmla="*/ 91231 w 607639"/>
                  <a:gd name="connsiteY18" fmla="*/ 313203 h 426991"/>
                  <a:gd name="connsiteX19" fmla="*/ 90964 w 607639"/>
                  <a:gd name="connsiteY19" fmla="*/ 313203 h 426991"/>
                  <a:gd name="connsiteX20" fmla="*/ 23320 w 607639"/>
                  <a:gd name="connsiteY20" fmla="*/ 313203 h 426991"/>
                  <a:gd name="connsiteX21" fmla="*/ 91409 w 607639"/>
                  <a:gd name="connsiteY21" fmla="*/ 224751 h 426991"/>
                  <a:gd name="connsiteX22" fmla="*/ 530294 w 607639"/>
                  <a:gd name="connsiteY22" fmla="*/ 224751 h 426991"/>
                  <a:gd name="connsiteX23" fmla="*/ 540084 w 607639"/>
                  <a:gd name="connsiteY23" fmla="*/ 234530 h 426991"/>
                  <a:gd name="connsiteX24" fmla="*/ 540084 w 607639"/>
                  <a:gd name="connsiteY24" fmla="*/ 292135 h 426991"/>
                  <a:gd name="connsiteX25" fmla="*/ 586456 w 607639"/>
                  <a:gd name="connsiteY25" fmla="*/ 292135 h 426991"/>
                  <a:gd name="connsiteX26" fmla="*/ 607639 w 607639"/>
                  <a:gd name="connsiteY26" fmla="*/ 313203 h 426991"/>
                  <a:gd name="connsiteX27" fmla="*/ 607639 w 607639"/>
                  <a:gd name="connsiteY27" fmla="*/ 403167 h 426991"/>
                  <a:gd name="connsiteX28" fmla="*/ 586456 w 607639"/>
                  <a:gd name="connsiteY28" fmla="*/ 426991 h 426991"/>
                  <a:gd name="connsiteX29" fmla="*/ 451524 w 607639"/>
                  <a:gd name="connsiteY29" fmla="*/ 426991 h 426991"/>
                  <a:gd name="connsiteX30" fmla="*/ 427582 w 607639"/>
                  <a:gd name="connsiteY30" fmla="*/ 403167 h 426991"/>
                  <a:gd name="connsiteX31" fmla="*/ 427582 w 607639"/>
                  <a:gd name="connsiteY31" fmla="*/ 313203 h 426991"/>
                  <a:gd name="connsiteX32" fmla="*/ 451524 w 607639"/>
                  <a:gd name="connsiteY32" fmla="*/ 292135 h 426991"/>
                  <a:gd name="connsiteX33" fmla="*/ 517566 w 607639"/>
                  <a:gd name="connsiteY33" fmla="*/ 292135 h 426991"/>
                  <a:gd name="connsiteX34" fmla="*/ 517566 w 607639"/>
                  <a:gd name="connsiteY34" fmla="*/ 247242 h 426991"/>
                  <a:gd name="connsiteX35" fmla="*/ 315079 w 607639"/>
                  <a:gd name="connsiteY35" fmla="*/ 247242 h 426991"/>
                  <a:gd name="connsiteX36" fmla="*/ 315079 w 607639"/>
                  <a:gd name="connsiteY36" fmla="*/ 292135 h 426991"/>
                  <a:gd name="connsiteX37" fmla="*/ 372665 w 607639"/>
                  <a:gd name="connsiteY37" fmla="*/ 292135 h 426991"/>
                  <a:gd name="connsiteX38" fmla="*/ 393849 w 607639"/>
                  <a:gd name="connsiteY38" fmla="*/ 313203 h 426991"/>
                  <a:gd name="connsiteX39" fmla="*/ 393849 w 607639"/>
                  <a:gd name="connsiteY39" fmla="*/ 403167 h 426991"/>
                  <a:gd name="connsiteX40" fmla="*/ 372665 w 607639"/>
                  <a:gd name="connsiteY40" fmla="*/ 426991 h 426991"/>
                  <a:gd name="connsiteX41" fmla="*/ 237733 w 607639"/>
                  <a:gd name="connsiteY41" fmla="*/ 426991 h 426991"/>
                  <a:gd name="connsiteX42" fmla="*/ 213791 w 607639"/>
                  <a:gd name="connsiteY42" fmla="*/ 403167 h 426991"/>
                  <a:gd name="connsiteX43" fmla="*/ 213791 w 607639"/>
                  <a:gd name="connsiteY43" fmla="*/ 313203 h 426991"/>
                  <a:gd name="connsiteX44" fmla="*/ 237733 w 607639"/>
                  <a:gd name="connsiteY44" fmla="*/ 292135 h 426991"/>
                  <a:gd name="connsiteX45" fmla="*/ 292561 w 607639"/>
                  <a:gd name="connsiteY45" fmla="*/ 292135 h 426991"/>
                  <a:gd name="connsiteX46" fmla="*/ 292561 w 607639"/>
                  <a:gd name="connsiteY46" fmla="*/ 247242 h 426991"/>
                  <a:gd name="connsiteX47" fmla="*/ 101288 w 607639"/>
                  <a:gd name="connsiteY47" fmla="*/ 247242 h 426991"/>
                  <a:gd name="connsiteX48" fmla="*/ 101288 w 607639"/>
                  <a:gd name="connsiteY48" fmla="*/ 292135 h 426991"/>
                  <a:gd name="connsiteX49" fmla="*/ 158875 w 607639"/>
                  <a:gd name="connsiteY49" fmla="*/ 292135 h 426991"/>
                  <a:gd name="connsiteX50" fmla="*/ 180058 w 607639"/>
                  <a:gd name="connsiteY50" fmla="*/ 313203 h 426991"/>
                  <a:gd name="connsiteX51" fmla="*/ 180058 w 607639"/>
                  <a:gd name="connsiteY51" fmla="*/ 403167 h 426991"/>
                  <a:gd name="connsiteX52" fmla="*/ 158875 w 607639"/>
                  <a:gd name="connsiteY52" fmla="*/ 426991 h 426991"/>
                  <a:gd name="connsiteX53" fmla="*/ 24032 w 607639"/>
                  <a:gd name="connsiteY53" fmla="*/ 426991 h 426991"/>
                  <a:gd name="connsiteX54" fmla="*/ 0 w 607639"/>
                  <a:gd name="connsiteY54" fmla="*/ 403167 h 426991"/>
                  <a:gd name="connsiteX55" fmla="*/ 0 w 607639"/>
                  <a:gd name="connsiteY55" fmla="*/ 313203 h 426991"/>
                  <a:gd name="connsiteX56" fmla="*/ 24032 w 607639"/>
                  <a:gd name="connsiteY56" fmla="*/ 292135 h 426991"/>
                  <a:gd name="connsiteX57" fmla="*/ 78770 w 607639"/>
                  <a:gd name="connsiteY57" fmla="*/ 292135 h 426991"/>
                  <a:gd name="connsiteX58" fmla="*/ 78770 w 607639"/>
                  <a:gd name="connsiteY58" fmla="*/ 234530 h 426991"/>
                  <a:gd name="connsiteX59" fmla="*/ 91409 w 607639"/>
                  <a:gd name="connsiteY59" fmla="*/ 224751 h 426991"/>
                  <a:gd name="connsiteX60" fmla="*/ 236326 w 607639"/>
                  <a:gd name="connsiteY60" fmla="*/ 21066 h 426991"/>
                  <a:gd name="connsiteX61" fmla="*/ 236326 w 607639"/>
                  <a:gd name="connsiteY61" fmla="*/ 111021 h 426991"/>
                  <a:gd name="connsiteX62" fmla="*/ 371758 w 607639"/>
                  <a:gd name="connsiteY62" fmla="*/ 111021 h 426991"/>
                  <a:gd name="connsiteX63" fmla="*/ 372380 w 607639"/>
                  <a:gd name="connsiteY63" fmla="*/ 21066 h 426991"/>
                  <a:gd name="connsiteX64" fmla="*/ 237127 w 607639"/>
                  <a:gd name="connsiteY64" fmla="*/ 21066 h 426991"/>
                  <a:gd name="connsiteX65" fmla="*/ 237750 w 607639"/>
                  <a:gd name="connsiteY65" fmla="*/ 0 h 426991"/>
                  <a:gd name="connsiteX66" fmla="*/ 372647 w 607639"/>
                  <a:gd name="connsiteY66" fmla="*/ 0 h 426991"/>
                  <a:gd name="connsiteX67" fmla="*/ 393825 w 607639"/>
                  <a:gd name="connsiteY67" fmla="*/ 21066 h 426991"/>
                  <a:gd name="connsiteX68" fmla="*/ 393825 w 607639"/>
                  <a:gd name="connsiteY68" fmla="*/ 111021 h 426991"/>
                  <a:gd name="connsiteX69" fmla="*/ 372647 w 607639"/>
                  <a:gd name="connsiteY69" fmla="*/ 134843 h 426991"/>
                  <a:gd name="connsiteX70" fmla="*/ 315076 w 607639"/>
                  <a:gd name="connsiteY70" fmla="*/ 134843 h 426991"/>
                  <a:gd name="connsiteX71" fmla="*/ 315076 w 607639"/>
                  <a:gd name="connsiteY71" fmla="*/ 191020 h 426991"/>
                  <a:gd name="connsiteX72" fmla="*/ 292563 w 607639"/>
                  <a:gd name="connsiteY72" fmla="*/ 191020 h 426991"/>
                  <a:gd name="connsiteX73" fmla="*/ 292563 w 607639"/>
                  <a:gd name="connsiteY73" fmla="*/ 134843 h 426991"/>
                  <a:gd name="connsiteX74" fmla="*/ 237750 w 607639"/>
                  <a:gd name="connsiteY74" fmla="*/ 134843 h 426991"/>
                  <a:gd name="connsiteX75" fmla="*/ 213813 w 607639"/>
                  <a:gd name="connsiteY75" fmla="*/ 111021 h 426991"/>
                  <a:gd name="connsiteX76" fmla="*/ 213813 w 607639"/>
                  <a:gd name="connsiteY76" fmla="*/ 21066 h 426991"/>
                  <a:gd name="connsiteX77" fmla="*/ 237750 w 607639"/>
                  <a:gd name="connsiteY77" fmla="*/ 0 h 426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607639" h="426991">
                    <a:moveTo>
                      <a:pt x="450100" y="313203"/>
                    </a:moveTo>
                    <a:lnTo>
                      <a:pt x="450100" y="403167"/>
                    </a:lnTo>
                    <a:lnTo>
                      <a:pt x="585744" y="403167"/>
                    </a:lnTo>
                    <a:lnTo>
                      <a:pt x="586100" y="313203"/>
                    </a:lnTo>
                    <a:lnTo>
                      <a:pt x="530294" y="313203"/>
                    </a:lnTo>
                    <a:cubicBezTo>
                      <a:pt x="530294" y="313203"/>
                      <a:pt x="530116" y="313203"/>
                      <a:pt x="530116" y="313203"/>
                    </a:cubicBezTo>
                    <a:cubicBezTo>
                      <a:pt x="530027" y="313203"/>
                      <a:pt x="529849" y="313203"/>
                      <a:pt x="529760" y="313203"/>
                    </a:cubicBezTo>
                    <a:lnTo>
                      <a:pt x="450901" y="313203"/>
                    </a:lnTo>
                    <a:close/>
                    <a:moveTo>
                      <a:pt x="236309" y="313203"/>
                    </a:moveTo>
                    <a:lnTo>
                      <a:pt x="236309" y="403167"/>
                    </a:lnTo>
                    <a:lnTo>
                      <a:pt x="371953" y="403167"/>
                    </a:lnTo>
                    <a:lnTo>
                      <a:pt x="372754" y="313203"/>
                    </a:lnTo>
                    <a:lnTo>
                      <a:pt x="237110" y="313203"/>
                    </a:lnTo>
                    <a:close/>
                    <a:moveTo>
                      <a:pt x="22519" y="313203"/>
                    </a:moveTo>
                    <a:lnTo>
                      <a:pt x="22519" y="403167"/>
                    </a:lnTo>
                    <a:lnTo>
                      <a:pt x="158163" y="403167"/>
                    </a:lnTo>
                    <a:lnTo>
                      <a:pt x="158964" y="313203"/>
                    </a:lnTo>
                    <a:lnTo>
                      <a:pt x="91498" y="313203"/>
                    </a:lnTo>
                    <a:cubicBezTo>
                      <a:pt x="91409" y="313203"/>
                      <a:pt x="91320" y="313203"/>
                      <a:pt x="91231" y="313203"/>
                    </a:cubicBezTo>
                    <a:cubicBezTo>
                      <a:pt x="91231" y="313203"/>
                      <a:pt x="90964" y="313203"/>
                      <a:pt x="90964" y="313203"/>
                    </a:cubicBezTo>
                    <a:lnTo>
                      <a:pt x="23320" y="313203"/>
                    </a:lnTo>
                    <a:close/>
                    <a:moveTo>
                      <a:pt x="91409" y="224751"/>
                    </a:moveTo>
                    <a:lnTo>
                      <a:pt x="530294" y="224751"/>
                    </a:lnTo>
                    <a:cubicBezTo>
                      <a:pt x="536435" y="224751"/>
                      <a:pt x="540084" y="228396"/>
                      <a:pt x="540084" y="234530"/>
                    </a:cubicBezTo>
                    <a:lnTo>
                      <a:pt x="540084" y="292135"/>
                    </a:lnTo>
                    <a:lnTo>
                      <a:pt x="586456" y="292135"/>
                    </a:lnTo>
                    <a:cubicBezTo>
                      <a:pt x="598917" y="292135"/>
                      <a:pt x="607639" y="300847"/>
                      <a:pt x="607639" y="313203"/>
                    </a:cubicBezTo>
                    <a:lnTo>
                      <a:pt x="607639" y="403167"/>
                    </a:lnTo>
                    <a:cubicBezTo>
                      <a:pt x="607639" y="415524"/>
                      <a:pt x="598917" y="426991"/>
                      <a:pt x="586456" y="426991"/>
                    </a:cubicBezTo>
                    <a:lnTo>
                      <a:pt x="451524" y="426991"/>
                    </a:lnTo>
                    <a:cubicBezTo>
                      <a:pt x="439152" y="426991"/>
                      <a:pt x="427582" y="415524"/>
                      <a:pt x="427582" y="403167"/>
                    </a:cubicBezTo>
                    <a:lnTo>
                      <a:pt x="427582" y="313203"/>
                    </a:lnTo>
                    <a:cubicBezTo>
                      <a:pt x="427582" y="300847"/>
                      <a:pt x="439152" y="292135"/>
                      <a:pt x="451524" y="292135"/>
                    </a:cubicBezTo>
                    <a:lnTo>
                      <a:pt x="517566" y="292135"/>
                    </a:lnTo>
                    <a:lnTo>
                      <a:pt x="517566" y="247242"/>
                    </a:lnTo>
                    <a:lnTo>
                      <a:pt x="315079" y="247242"/>
                    </a:lnTo>
                    <a:lnTo>
                      <a:pt x="315079" y="292135"/>
                    </a:lnTo>
                    <a:lnTo>
                      <a:pt x="372665" y="292135"/>
                    </a:lnTo>
                    <a:cubicBezTo>
                      <a:pt x="385126" y="292135"/>
                      <a:pt x="393849" y="300847"/>
                      <a:pt x="393849" y="313203"/>
                    </a:cubicBezTo>
                    <a:lnTo>
                      <a:pt x="393849" y="403167"/>
                    </a:lnTo>
                    <a:cubicBezTo>
                      <a:pt x="393849" y="415524"/>
                      <a:pt x="385126" y="426991"/>
                      <a:pt x="372665" y="426991"/>
                    </a:cubicBezTo>
                    <a:lnTo>
                      <a:pt x="237733" y="426991"/>
                    </a:lnTo>
                    <a:cubicBezTo>
                      <a:pt x="225362" y="426991"/>
                      <a:pt x="213791" y="415524"/>
                      <a:pt x="213791" y="403167"/>
                    </a:cubicBezTo>
                    <a:lnTo>
                      <a:pt x="213791" y="313203"/>
                    </a:lnTo>
                    <a:cubicBezTo>
                      <a:pt x="213791" y="300847"/>
                      <a:pt x="225362" y="292135"/>
                      <a:pt x="237733" y="292135"/>
                    </a:cubicBezTo>
                    <a:lnTo>
                      <a:pt x="292561" y="292135"/>
                    </a:lnTo>
                    <a:lnTo>
                      <a:pt x="292561" y="247242"/>
                    </a:lnTo>
                    <a:lnTo>
                      <a:pt x="101288" y="247242"/>
                    </a:lnTo>
                    <a:lnTo>
                      <a:pt x="101288" y="292135"/>
                    </a:lnTo>
                    <a:lnTo>
                      <a:pt x="158875" y="292135"/>
                    </a:lnTo>
                    <a:cubicBezTo>
                      <a:pt x="171335" y="292135"/>
                      <a:pt x="180058" y="300847"/>
                      <a:pt x="180058" y="313203"/>
                    </a:cubicBezTo>
                    <a:lnTo>
                      <a:pt x="180058" y="403167"/>
                    </a:lnTo>
                    <a:cubicBezTo>
                      <a:pt x="180058" y="415524"/>
                      <a:pt x="171335" y="426991"/>
                      <a:pt x="158875" y="426991"/>
                    </a:cubicBezTo>
                    <a:lnTo>
                      <a:pt x="24032" y="426991"/>
                    </a:lnTo>
                    <a:cubicBezTo>
                      <a:pt x="11571" y="426991"/>
                      <a:pt x="0" y="415524"/>
                      <a:pt x="0" y="403167"/>
                    </a:cubicBezTo>
                    <a:lnTo>
                      <a:pt x="0" y="313203"/>
                    </a:lnTo>
                    <a:cubicBezTo>
                      <a:pt x="0" y="300847"/>
                      <a:pt x="11571" y="292135"/>
                      <a:pt x="24032" y="292135"/>
                    </a:cubicBezTo>
                    <a:lnTo>
                      <a:pt x="78770" y="292135"/>
                    </a:lnTo>
                    <a:lnTo>
                      <a:pt x="78770" y="234530"/>
                    </a:lnTo>
                    <a:cubicBezTo>
                      <a:pt x="78770" y="228396"/>
                      <a:pt x="85178" y="224751"/>
                      <a:pt x="91409" y="224751"/>
                    </a:cubicBezTo>
                    <a:close/>
                    <a:moveTo>
                      <a:pt x="236326" y="21066"/>
                    </a:moveTo>
                    <a:lnTo>
                      <a:pt x="236326" y="111021"/>
                    </a:lnTo>
                    <a:lnTo>
                      <a:pt x="371758" y="111021"/>
                    </a:lnTo>
                    <a:lnTo>
                      <a:pt x="372380" y="21066"/>
                    </a:lnTo>
                    <a:lnTo>
                      <a:pt x="237127" y="21066"/>
                    </a:lnTo>
                    <a:close/>
                    <a:moveTo>
                      <a:pt x="237750" y="0"/>
                    </a:moveTo>
                    <a:lnTo>
                      <a:pt x="372647" y="0"/>
                    </a:lnTo>
                    <a:cubicBezTo>
                      <a:pt x="385105" y="0"/>
                      <a:pt x="393825" y="8711"/>
                      <a:pt x="393825" y="21066"/>
                    </a:cubicBezTo>
                    <a:lnTo>
                      <a:pt x="393825" y="111021"/>
                    </a:lnTo>
                    <a:cubicBezTo>
                      <a:pt x="393825" y="123376"/>
                      <a:pt x="385105" y="134843"/>
                      <a:pt x="372647" y="134843"/>
                    </a:cubicBezTo>
                    <a:lnTo>
                      <a:pt x="315076" y="134843"/>
                    </a:lnTo>
                    <a:lnTo>
                      <a:pt x="315076" y="191020"/>
                    </a:lnTo>
                    <a:lnTo>
                      <a:pt x="292563" y="191020"/>
                    </a:lnTo>
                    <a:lnTo>
                      <a:pt x="292563" y="134843"/>
                    </a:lnTo>
                    <a:lnTo>
                      <a:pt x="237750" y="134843"/>
                    </a:lnTo>
                    <a:cubicBezTo>
                      <a:pt x="225381" y="134843"/>
                      <a:pt x="213813" y="123376"/>
                      <a:pt x="213813" y="111021"/>
                    </a:cubicBezTo>
                    <a:lnTo>
                      <a:pt x="213813" y="21066"/>
                    </a:lnTo>
                    <a:cubicBezTo>
                      <a:pt x="213813" y="8711"/>
                      <a:pt x="225381" y="0"/>
                      <a:pt x="23775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en-US" sz="7200" dirty="0"/>
              </a:p>
            </p:txBody>
          </p:sp>
        </p:grpSp>
        <p:grpSp>
          <p:nvGrpSpPr>
            <p:cNvPr id="90" name="í$ļîdé"/>
            <p:cNvGrpSpPr/>
            <p:nvPr/>
          </p:nvGrpSpPr>
          <p:grpSpPr>
            <a:xfrm>
              <a:off x="8950270" y="2936881"/>
              <a:ext cx="2536281" cy="1765494"/>
              <a:chOff x="8943921" y="4183506"/>
              <a:chExt cx="2536281" cy="1765494"/>
            </a:xfrm>
          </p:grpSpPr>
          <p:sp>
            <p:nvSpPr>
              <p:cNvPr id="95" name="íśļîḓe"/>
              <p:cNvSpPr/>
              <p:nvPr/>
            </p:nvSpPr>
            <p:spPr bwMode="auto">
              <a:xfrm>
                <a:off x="8943921" y="4652753"/>
                <a:ext cx="2536280" cy="12962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开发时间：</a:t>
                </a:r>
                <a:r>
                  <a:rPr lang="en-US" altLang="zh-CN" sz="1100" dirty="0"/>
                  <a:t>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11</a:t>
                </a:r>
                <a:r>
                  <a:rPr lang="zh-CN" altLang="en-US" sz="1100" dirty="0"/>
                  <a:t>日</a:t>
                </a:r>
                <a:r>
                  <a:rPr lang="en-US" altLang="zh-CN" sz="1100" dirty="0"/>
                  <a:t>—3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15</a:t>
                </a:r>
                <a:r>
                  <a:rPr lang="zh-CN" altLang="en-US" sz="1100" dirty="0"/>
                  <a:t>日</a:t>
                </a:r>
                <a:endParaRPr lang="en-US" altLang="zh-CN" sz="1100" dirty="0"/>
              </a:p>
              <a:p>
                <a:pPr algn="ctr"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zh-CN" altLang="en-US" sz="1100" dirty="0"/>
                  <a:t>修改</a:t>
                </a:r>
                <a:r>
                  <a:rPr lang="en-US" altLang="zh-CN" sz="1100" dirty="0"/>
                  <a:t>bug</a:t>
                </a:r>
                <a:r>
                  <a:rPr lang="zh-CN" altLang="en-US" sz="1100" dirty="0"/>
                  <a:t>：</a:t>
                </a:r>
                <a:r>
                  <a:rPr lang="en-US" altLang="zh-CN" sz="1100" dirty="0"/>
                  <a:t>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20</a:t>
                </a:r>
                <a:r>
                  <a:rPr lang="zh-CN" altLang="en-US" sz="1100" dirty="0"/>
                  <a:t>日</a:t>
                </a:r>
                <a:r>
                  <a:rPr lang="en-US" altLang="zh-CN" sz="1100" dirty="0"/>
                  <a:t>—3</a:t>
                </a:r>
                <a:r>
                  <a:rPr lang="zh-CN" altLang="en-US" sz="1100" dirty="0"/>
                  <a:t>月</a:t>
                </a:r>
                <a:r>
                  <a:rPr lang="en-US" altLang="zh-CN" sz="1100" dirty="0"/>
                  <a:t>22</a:t>
                </a:r>
                <a:r>
                  <a:rPr lang="zh-CN" altLang="en-US" sz="1100" dirty="0"/>
                  <a:t>日</a:t>
                </a:r>
              </a:p>
            </p:txBody>
          </p:sp>
          <p:sp>
            <p:nvSpPr>
              <p:cNvPr id="96" name="ïSľidê"/>
              <p:cNvSpPr txBox="1"/>
              <p:nvPr/>
            </p:nvSpPr>
            <p:spPr bwMode="auto">
              <a:xfrm>
                <a:off x="8943921" y="4183506"/>
                <a:ext cx="2536281" cy="46924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b="1" dirty="0"/>
                  <a:t>合同管理</a:t>
                </a:r>
                <a:r>
                  <a:rPr lang="en-US" altLang="zh-CN" b="1" dirty="0"/>
                  <a:t>+</a:t>
                </a:r>
                <a:r>
                  <a:rPr lang="zh-CN" altLang="en-US" b="1" dirty="0"/>
                  <a:t>首页</a:t>
                </a:r>
                <a:endParaRPr lang="en-US" altLang="zh-CN" b="1" dirty="0"/>
              </a:p>
            </p:txBody>
          </p:sp>
        </p:grpSp>
        <p:grpSp>
          <p:nvGrpSpPr>
            <p:cNvPr id="91" name="îṣ1îḋè"/>
            <p:cNvGrpSpPr/>
            <p:nvPr/>
          </p:nvGrpSpPr>
          <p:grpSpPr>
            <a:xfrm>
              <a:off x="9880910" y="2155626"/>
              <a:ext cx="675000" cy="675005"/>
              <a:chOff x="9874561" y="3402251"/>
              <a:chExt cx="675000" cy="675005"/>
            </a:xfrm>
          </p:grpSpPr>
          <p:sp>
            <p:nvSpPr>
              <p:cNvPr id="93" name="iş1îḋe"/>
              <p:cNvSpPr/>
              <p:nvPr/>
            </p:nvSpPr>
            <p:spPr>
              <a:xfrm>
                <a:off x="9874561" y="3402251"/>
                <a:ext cx="675000" cy="675005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4" name="îṥľïḓê"/>
              <p:cNvSpPr/>
              <p:nvPr/>
            </p:nvSpPr>
            <p:spPr bwMode="auto">
              <a:xfrm>
                <a:off x="10047241" y="3567660"/>
                <a:ext cx="329642" cy="344185"/>
              </a:xfrm>
              <a:custGeom>
                <a:avLst/>
                <a:gdLst>
                  <a:gd name="connsiteX0" fmla="*/ 290894 w 581627"/>
                  <a:gd name="connsiteY0" fmla="*/ 127512 h 607286"/>
                  <a:gd name="connsiteX1" fmla="*/ 303234 w 581627"/>
                  <a:gd name="connsiteY1" fmla="*/ 139829 h 607286"/>
                  <a:gd name="connsiteX2" fmla="*/ 303234 w 581627"/>
                  <a:gd name="connsiteY2" fmla="*/ 304505 h 607286"/>
                  <a:gd name="connsiteX3" fmla="*/ 309861 w 581627"/>
                  <a:gd name="connsiteY3" fmla="*/ 304505 h 607286"/>
                  <a:gd name="connsiteX4" fmla="*/ 322201 w 581627"/>
                  <a:gd name="connsiteY4" fmla="*/ 316822 h 607286"/>
                  <a:gd name="connsiteX5" fmla="*/ 309861 w 581627"/>
                  <a:gd name="connsiteY5" fmla="*/ 329138 h 607286"/>
                  <a:gd name="connsiteX6" fmla="*/ 303234 w 581627"/>
                  <a:gd name="connsiteY6" fmla="*/ 329138 h 607286"/>
                  <a:gd name="connsiteX7" fmla="*/ 303234 w 581627"/>
                  <a:gd name="connsiteY7" fmla="*/ 342937 h 607286"/>
                  <a:gd name="connsiteX8" fmla="*/ 290894 w 581627"/>
                  <a:gd name="connsiteY8" fmla="*/ 355368 h 607286"/>
                  <a:gd name="connsiteX9" fmla="*/ 278439 w 581627"/>
                  <a:gd name="connsiteY9" fmla="*/ 342937 h 607286"/>
                  <a:gd name="connsiteX10" fmla="*/ 278439 w 581627"/>
                  <a:gd name="connsiteY10" fmla="*/ 329138 h 607286"/>
                  <a:gd name="connsiteX11" fmla="*/ 272726 w 581627"/>
                  <a:gd name="connsiteY11" fmla="*/ 329138 h 607286"/>
                  <a:gd name="connsiteX12" fmla="*/ 260386 w 581627"/>
                  <a:gd name="connsiteY12" fmla="*/ 316822 h 607286"/>
                  <a:gd name="connsiteX13" fmla="*/ 272726 w 581627"/>
                  <a:gd name="connsiteY13" fmla="*/ 304391 h 607286"/>
                  <a:gd name="connsiteX14" fmla="*/ 278439 w 581627"/>
                  <a:gd name="connsiteY14" fmla="*/ 304391 h 607286"/>
                  <a:gd name="connsiteX15" fmla="*/ 278439 w 581627"/>
                  <a:gd name="connsiteY15" fmla="*/ 139829 h 607286"/>
                  <a:gd name="connsiteX16" fmla="*/ 290894 w 581627"/>
                  <a:gd name="connsiteY16" fmla="*/ 127512 h 607286"/>
                  <a:gd name="connsiteX17" fmla="*/ 278880 w 581627"/>
                  <a:gd name="connsiteY17" fmla="*/ 51662 h 607286"/>
                  <a:gd name="connsiteX18" fmla="*/ 120025 w 581627"/>
                  <a:gd name="connsiteY18" fmla="*/ 113360 h 607286"/>
                  <a:gd name="connsiteX19" fmla="*/ 141381 w 581627"/>
                  <a:gd name="connsiteY19" fmla="*/ 134686 h 607286"/>
                  <a:gd name="connsiteX20" fmla="*/ 141381 w 581627"/>
                  <a:gd name="connsiteY20" fmla="*/ 152135 h 607286"/>
                  <a:gd name="connsiteX21" fmla="*/ 132587 w 581627"/>
                  <a:gd name="connsiteY21" fmla="*/ 155785 h 607286"/>
                  <a:gd name="connsiteX22" fmla="*/ 123908 w 581627"/>
                  <a:gd name="connsiteY22" fmla="*/ 152135 h 607286"/>
                  <a:gd name="connsiteX23" fmla="*/ 101753 w 581627"/>
                  <a:gd name="connsiteY23" fmla="*/ 130125 h 607286"/>
                  <a:gd name="connsiteX24" fmla="*/ 26038 w 581627"/>
                  <a:gd name="connsiteY24" fmla="*/ 291269 h 607286"/>
                  <a:gd name="connsiteX25" fmla="*/ 66122 w 581627"/>
                  <a:gd name="connsiteY25" fmla="*/ 291269 h 607286"/>
                  <a:gd name="connsiteX26" fmla="*/ 78570 w 581627"/>
                  <a:gd name="connsiteY26" fmla="*/ 303700 h 607286"/>
                  <a:gd name="connsiteX27" fmla="*/ 66122 w 581627"/>
                  <a:gd name="connsiteY27" fmla="*/ 316017 h 607286"/>
                  <a:gd name="connsiteX28" fmla="*/ 24782 w 581627"/>
                  <a:gd name="connsiteY28" fmla="*/ 316017 h 607286"/>
                  <a:gd name="connsiteX29" fmla="*/ 24667 w 581627"/>
                  <a:gd name="connsiteY29" fmla="*/ 316815 h 607286"/>
                  <a:gd name="connsiteX30" fmla="*/ 89305 w 581627"/>
                  <a:gd name="connsiteY30" fmla="*/ 489934 h 607286"/>
                  <a:gd name="connsiteX31" fmla="*/ 89876 w 581627"/>
                  <a:gd name="connsiteY31" fmla="*/ 489136 h 607286"/>
                  <a:gd name="connsiteX32" fmla="*/ 123908 w 581627"/>
                  <a:gd name="connsiteY32" fmla="*/ 455151 h 607286"/>
                  <a:gd name="connsiteX33" fmla="*/ 141381 w 581627"/>
                  <a:gd name="connsiteY33" fmla="*/ 455151 h 607286"/>
                  <a:gd name="connsiteX34" fmla="*/ 141381 w 581627"/>
                  <a:gd name="connsiteY34" fmla="*/ 472600 h 607286"/>
                  <a:gd name="connsiteX35" fmla="*/ 107349 w 581627"/>
                  <a:gd name="connsiteY35" fmla="*/ 506585 h 607286"/>
                  <a:gd name="connsiteX36" fmla="*/ 105979 w 581627"/>
                  <a:gd name="connsiteY36" fmla="*/ 507497 h 607286"/>
                  <a:gd name="connsiteX37" fmla="*/ 281506 w 581627"/>
                  <a:gd name="connsiteY37" fmla="*/ 582082 h 607286"/>
                  <a:gd name="connsiteX38" fmla="*/ 280707 w 581627"/>
                  <a:gd name="connsiteY38" fmla="*/ 578319 h 607286"/>
                  <a:gd name="connsiteX39" fmla="*/ 280707 w 581627"/>
                  <a:gd name="connsiteY39" fmla="*/ 530192 h 607286"/>
                  <a:gd name="connsiteX40" fmla="*/ 293040 w 581627"/>
                  <a:gd name="connsiteY40" fmla="*/ 517875 h 607286"/>
                  <a:gd name="connsiteX41" fmla="*/ 305488 w 581627"/>
                  <a:gd name="connsiteY41" fmla="*/ 530192 h 607286"/>
                  <a:gd name="connsiteX42" fmla="*/ 305488 w 581627"/>
                  <a:gd name="connsiteY42" fmla="*/ 578319 h 607286"/>
                  <a:gd name="connsiteX43" fmla="*/ 304803 w 581627"/>
                  <a:gd name="connsiteY43" fmla="*/ 581854 h 607286"/>
                  <a:gd name="connsiteX44" fmla="*/ 477818 w 581627"/>
                  <a:gd name="connsiteY44" fmla="*/ 505673 h 607286"/>
                  <a:gd name="connsiteX45" fmla="*/ 444814 w 581627"/>
                  <a:gd name="connsiteY45" fmla="*/ 472600 h 607286"/>
                  <a:gd name="connsiteX46" fmla="*/ 444814 w 581627"/>
                  <a:gd name="connsiteY46" fmla="*/ 455151 h 607286"/>
                  <a:gd name="connsiteX47" fmla="*/ 462287 w 581627"/>
                  <a:gd name="connsiteY47" fmla="*/ 455151 h 607286"/>
                  <a:gd name="connsiteX48" fmla="*/ 494606 w 581627"/>
                  <a:gd name="connsiteY48" fmla="*/ 487425 h 607286"/>
                  <a:gd name="connsiteX49" fmla="*/ 556959 w 581627"/>
                  <a:gd name="connsiteY49" fmla="*/ 316815 h 607286"/>
                  <a:gd name="connsiteX50" fmla="*/ 556845 w 581627"/>
                  <a:gd name="connsiteY50" fmla="*/ 316017 h 607286"/>
                  <a:gd name="connsiteX51" fmla="*/ 519958 w 581627"/>
                  <a:gd name="connsiteY51" fmla="*/ 316017 h 607286"/>
                  <a:gd name="connsiteX52" fmla="*/ 507625 w 581627"/>
                  <a:gd name="connsiteY52" fmla="*/ 303700 h 607286"/>
                  <a:gd name="connsiteX53" fmla="*/ 519958 w 581627"/>
                  <a:gd name="connsiteY53" fmla="*/ 291269 h 607286"/>
                  <a:gd name="connsiteX54" fmla="*/ 555589 w 581627"/>
                  <a:gd name="connsiteY54" fmla="*/ 291269 h 607286"/>
                  <a:gd name="connsiteX55" fmla="*/ 482043 w 581627"/>
                  <a:gd name="connsiteY55" fmla="*/ 132406 h 607286"/>
                  <a:gd name="connsiteX56" fmla="*/ 462287 w 581627"/>
                  <a:gd name="connsiteY56" fmla="*/ 152135 h 607286"/>
                  <a:gd name="connsiteX57" fmla="*/ 453493 w 581627"/>
                  <a:gd name="connsiteY57" fmla="*/ 155785 h 607286"/>
                  <a:gd name="connsiteX58" fmla="*/ 444814 w 581627"/>
                  <a:gd name="connsiteY58" fmla="*/ 152135 h 607286"/>
                  <a:gd name="connsiteX59" fmla="*/ 444814 w 581627"/>
                  <a:gd name="connsiteY59" fmla="*/ 134686 h 607286"/>
                  <a:gd name="connsiteX60" fmla="*/ 464000 w 581627"/>
                  <a:gd name="connsiteY60" fmla="*/ 115527 h 607286"/>
                  <a:gd name="connsiteX61" fmla="*/ 303661 w 581627"/>
                  <a:gd name="connsiteY61" fmla="*/ 51776 h 607286"/>
                  <a:gd name="connsiteX62" fmla="*/ 303661 w 581627"/>
                  <a:gd name="connsiteY62" fmla="*/ 77094 h 607286"/>
                  <a:gd name="connsiteX63" fmla="*/ 291327 w 581627"/>
                  <a:gd name="connsiteY63" fmla="*/ 89411 h 607286"/>
                  <a:gd name="connsiteX64" fmla="*/ 278880 w 581627"/>
                  <a:gd name="connsiteY64" fmla="*/ 77094 h 607286"/>
                  <a:gd name="connsiteX65" fmla="*/ 290756 w 581627"/>
                  <a:gd name="connsiteY65" fmla="*/ 0 h 607286"/>
                  <a:gd name="connsiteX66" fmla="*/ 303204 w 581627"/>
                  <a:gd name="connsiteY66" fmla="*/ 12317 h 607286"/>
                  <a:gd name="connsiteX67" fmla="*/ 303204 w 581627"/>
                  <a:gd name="connsiteY67" fmla="*/ 26686 h 607286"/>
                  <a:gd name="connsiteX68" fmla="*/ 481929 w 581627"/>
                  <a:gd name="connsiteY68" fmla="*/ 98192 h 607286"/>
                  <a:gd name="connsiteX69" fmla="*/ 489923 w 581627"/>
                  <a:gd name="connsiteY69" fmla="*/ 90209 h 607286"/>
                  <a:gd name="connsiteX70" fmla="*/ 471880 w 581627"/>
                  <a:gd name="connsiteY70" fmla="*/ 72190 h 607286"/>
                  <a:gd name="connsiteX71" fmla="*/ 471880 w 581627"/>
                  <a:gd name="connsiteY71" fmla="*/ 54627 h 607286"/>
                  <a:gd name="connsiteX72" fmla="*/ 489352 w 581627"/>
                  <a:gd name="connsiteY72" fmla="*/ 54627 h 607286"/>
                  <a:gd name="connsiteX73" fmla="*/ 548166 w 581627"/>
                  <a:gd name="connsiteY73" fmla="*/ 113360 h 607286"/>
                  <a:gd name="connsiteX74" fmla="*/ 548166 w 581627"/>
                  <a:gd name="connsiteY74" fmla="*/ 130809 h 607286"/>
                  <a:gd name="connsiteX75" fmla="*/ 539373 w 581627"/>
                  <a:gd name="connsiteY75" fmla="*/ 134458 h 607286"/>
                  <a:gd name="connsiteX76" fmla="*/ 530693 w 581627"/>
                  <a:gd name="connsiteY76" fmla="*/ 130809 h 607286"/>
                  <a:gd name="connsiteX77" fmla="*/ 507396 w 581627"/>
                  <a:gd name="connsiteY77" fmla="*/ 107658 h 607286"/>
                  <a:gd name="connsiteX78" fmla="*/ 499973 w 581627"/>
                  <a:gd name="connsiteY78" fmla="*/ 115185 h 607286"/>
                  <a:gd name="connsiteX79" fmla="*/ 581627 w 581627"/>
                  <a:gd name="connsiteY79" fmla="*/ 316815 h 607286"/>
                  <a:gd name="connsiteX80" fmla="*/ 290756 w 581627"/>
                  <a:gd name="connsiteY80" fmla="*/ 607286 h 607286"/>
                  <a:gd name="connsiteX81" fmla="*/ 0 w 581627"/>
                  <a:gd name="connsiteY81" fmla="*/ 316815 h 607286"/>
                  <a:gd name="connsiteX82" fmla="*/ 278423 w 581627"/>
                  <a:gd name="connsiteY82" fmla="*/ 26686 h 607286"/>
                  <a:gd name="connsiteX83" fmla="*/ 278423 w 581627"/>
                  <a:gd name="connsiteY83" fmla="*/ 12317 h 607286"/>
                  <a:gd name="connsiteX84" fmla="*/ 290756 w 581627"/>
                  <a:gd name="connsiteY84" fmla="*/ 0 h 607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</a:cxnLst>
                <a:rect l="l" t="t" r="r" b="b"/>
                <a:pathLst>
                  <a:path w="581627" h="607286">
                    <a:moveTo>
                      <a:pt x="290894" y="127512"/>
                    </a:moveTo>
                    <a:cubicBezTo>
                      <a:pt x="297749" y="127512"/>
                      <a:pt x="303234" y="133100"/>
                      <a:pt x="303234" y="139829"/>
                    </a:cubicBezTo>
                    <a:lnTo>
                      <a:pt x="303234" y="304505"/>
                    </a:lnTo>
                    <a:lnTo>
                      <a:pt x="309861" y="304505"/>
                    </a:lnTo>
                    <a:cubicBezTo>
                      <a:pt x="316717" y="304505"/>
                      <a:pt x="322201" y="309979"/>
                      <a:pt x="322201" y="316822"/>
                    </a:cubicBezTo>
                    <a:cubicBezTo>
                      <a:pt x="322201" y="323664"/>
                      <a:pt x="316717" y="329138"/>
                      <a:pt x="309861" y="329138"/>
                    </a:cubicBezTo>
                    <a:lnTo>
                      <a:pt x="303234" y="329138"/>
                    </a:lnTo>
                    <a:lnTo>
                      <a:pt x="303234" y="342937"/>
                    </a:lnTo>
                    <a:cubicBezTo>
                      <a:pt x="303234" y="349780"/>
                      <a:pt x="297749" y="355368"/>
                      <a:pt x="290894" y="355368"/>
                    </a:cubicBezTo>
                    <a:cubicBezTo>
                      <a:pt x="284038" y="355368"/>
                      <a:pt x="278439" y="349780"/>
                      <a:pt x="278439" y="342937"/>
                    </a:cubicBezTo>
                    <a:lnTo>
                      <a:pt x="278439" y="329138"/>
                    </a:lnTo>
                    <a:lnTo>
                      <a:pt x="272726" y="329138"/>
                    </a:lnTo>
                    <a:cubicBezTo>
                      <a:pt x="265871" y="329138"/>
                      <a:pt x="260386" y="323664"/>
                      <a:pt x="260386" y="316822"/>
                    </a:cubicBezTo>
                    <a:cubicBezTo>
                      <a:pt x="260386" y="309979"/>
                      <a:pt x="265871" y="304391"/>
                      <a:pt x="272726" y="304391"/>
                    </a:cubicBezTo>
                    <a:lnTo>
                      <a:pt x="278439" y="304391"/>
                    </a:lnTo>
                    <a:lnTo>
                      <a:pt x="278439" y="139829"/>
                    </a:lnTo>
                    <a:cubicBezTo>
                      <a:pt x="278439" y="133100"/>
                      <a:pt x="284038" y="127512"/>
                      <a:pt x="290894" y="127512"/>
                    </a:cubicBezTo>
                    <a:close/>
                    <a:moveTo>
                      <a:pt x="278880" y="51662"/>
                    </a:moveTo>
                    <a:cubicBezTo>
                      <a:pt x="218581" y="54399"/>
                      <a:pt x="163422" y="76980"/>
                      <a:pt x="120025" y="113360"/>
                    </a:cubicBezTo>
                    <a:lnTo>
                      <a:pt x="141381" y="134686"/>
                    </a:lnTo>
                    <a:cubicBezTo>
                      <a:pt x="146177" y="139590"/>
                      <a:pt x="146177" y="147345"/>
                      <a:pt x="141381" y="152135"/>
                    </a:cubicBezTo>
                    <a:cubicBezTo>
                      <a:pt x="138983" y="154644"/>
                      <a:pt x="135785" y="155785"/>
                      <a:pt x="132587" y="155785"/>
                    </a:cubicBezTo>
                    <a:cubicBezTo>
                      <a:pt x="129504" y="155785"/>
                      <a:pt x="126306" y="154644"/>
                      <a:pt x="123908" y="152135"/>
                    </a:cubicBezTo>
                    <a:lnTo>
                      <a:pt x="101753" y="130125"/>
                    </a:lnTo>
                    <a:cubicBezTo>
                      <a:pt x="59841" y="172435"/>
                      <a:pt x="31976" y="228773"/>
                      <a:pt x="26038" y="291269"/>
                    </a:cubicBezTo>
                    <a:lnTo>
                      <a:pt x="66122" y="291269"/>
                    </a:lnTo>
                    <a:cubicBezTo>
                      <a:pt x="72974" y="291269"/>
                      <a:pt x="78570" y="296857"/>
                      <a:pt x="78570" y="303700"/>
                    </a:cubicBezTo>
                    <a:cubicBezTo>
                      <a:pt x="78570" y="310543"/>
                      <a:pt x="72974" y="316017"/>
                      <a:pt x="66122" y="316017"/>
                    </a:cubicBezTo>
                    <a:lnTo>
                      <a:pt x="24782" y="316017"/>
                    </a:lnTo>
                    <a:cubicBezTo>
                      <a:pt x="24782" y="316245"/>
                      <a:pt x="24667" y="316587"/>
                      <a:pt x="24667" y="316815"/>
                    </a:cubicBezTo>
                    <a:cubicBezTo>
                      <a:pt x="24667" y="382961"/>
                      <a:pt x="49221" y="443404"/>
                      <a:pt x="89305" y="489934"/>
                    </a:cubicBezTo>
                    <a:cubicBezTo>
                      <a:pt x="89534" y="489706"/>
                      <a:pt x="89648" y="489364"/>
                      <a:pt x="89876" y="489136"/>
                    </a:cubicBezTo>
                    <a:lnTo>
                      <a:pt x="123908" y="455151"/>
                    </a:lnTo>
                    <a:cubicBezTo>
                      <a:pt x="128705" y="450361"/>
                      <a:pt x="136585" y="450361"/>
                      <a:pt x="141381" y="455151"/>
                    </a:cubicBezTo>
                    <a:cubicBezTo>
                      <a:pt x="146177" y="459941"/>
                      <a:pt x="146177" y="467810"/>
                      <a:pt x="141381" y="472600"/>
                    </a:cubicBezTo>
                    <a:lnTo>
                      <a:pt x="107349" y="506585"/>
                    </a:lnTo>
                    <a:cubicBezTo>
                      <a:pt x="106892" y="507041"/>
                      <a:pt x="106435" y="507155"/>
                      <a:pt x="105979" y="507497"/>
                    </a:cubicBezTo>
                    <a:cubicBezTo>
                      <a:pt x="151773" y="551861"/>
                      <a:pt x="213328" y="579687"/>
                      <a:pt x="281506" y="582082"/>
                    </a:cubicBezTo>
                    <a:cubicBezTo>
                      <a:pt x="281049" y="580828"/>
                      <a:pt x="280707" y="579687"/>
                      <a:pt x="280707" y="578319"/>
                    </a:cubicBezTo>
                    <a:lnTo>
                      <a:pt x="280707" y="530192"/>
                    </a:lnTo>
                    <a:cubicBezTo>
                      <a:pt x="280707" y="523464"/>
                      <a:pt x="286188" y="517875"/>
                      <a:pt x="293040" y="517875"/>
                    </a:cubicBezTo>
                    <a:cubicBezTo>
                      <a:pt x="299893" y="517875"/>
                      <a:pt x="305488" y="523349"/>
                      <a:pt x="305488" y="530192"/>
                    </a:cubicBezTo>
                    <a:lnTo>
                      <a:pt x="305488" y="578319"/>
                    </a:lnTo>
                    <a:cubicBezTo>
                      <a:pt x="305488" y="579573"/>
                      <a:pt x="305146" y="580714"/>
                      <a:pt x="304803" y="581854"/>
                    </a:cubicBezTo>
                    <a:cubicBezTo>
                      <a:pt x="372068" y="578319"/>
                      <a:pt x="432823" y="550036"/>
                      <a:pt x="477818" y="505673"/>
                    </a:cubicBezTo>
                    <a:lnTo>
                      <a:pt x="444814" y="472600"/>
                    </a:lnTo>
                    <a:cubicBezTo>
                      <a:pt x="439903" y="467810"/>
                      <a:pt x="439903" y="459941"/>
                      <a:pt x="444814" y="455151"/>
                    </a:cubicBezTo>
                    <a:cubicBezTo>
                      <a:pt x="449610" y="450361"/>
                      <a:pt x="457490" y="450361"/>
                      <a:pt x="462287" y="455151"/>
                    </a:cubicBezTo>
                    <a:lnTo>
                      <a:pt x="494606" y="487425"/>
                    </a:lnTo>
                    <a:cubicBezTo>
                      <a:pt x="533434" y="441238"/>
                      <a:pt x="556959" y="381706"/>
                      <a:pt x="556959" y="316815"/>
                    </a:cubicBezTo>
                    <a:cubicBezTo>
                      <a:pt x="556959" y="316587"/>
                      <a:pt x="556845" y="316359"/>
                      <a:pt x="556845" y="316017"/>
                    </a:cubicBezTo>
                    <a:lnTo>
                      <a:pt x="519958" y="316017"/>
                    </a:lnTo>
                    <a:cubicBezTo>
                      <a:pt x="513106" y="316017"/>
                      <a:pt x="507625" y="310543"/>
                      <a:pt x="507625" y="303700"/>
                    </a:cubicBezTo>
                    <a:cubicBezTo>
                      <a:pt x="507625" y="296857"/>
                      <a:pt x="513106" y="291269"/>
                      <a:pt x="519958" y="291269"/>
                    </a:cubicBezTo>
                    <a:lnTo>
                      <a:pt x="555589" y="291269"/>
                    </a:lnTo>
                    <a:cubicBezTo>
                      <a:pt x="549765" y="229799"/>
                      <a:pt x="522699" y="174488"/>
                      <a:pt x="482043" y="132406"/>
                    </a:cubicBezTo>
                    <a:lnTo>
                      <a:pt x="462287" y="152135"/>
                    </a:lnTo>
                    <a:cubicBezTo>
                      <a:pt x="459888" y="154644"/>
                      <a:pt x="456691" y="155785"/>
                      <a:pt x="453493" y="155785"/>
                    </a:cubicBezTo>
                    <a:cubicBezTo>
                      <a:pt x="450296" y="155785"/>
                      <a:pt x="447212" y="154644"/>
                      <a:pt x="444814" y="152135"/>
                    </a:cubicBezTo>
                    <a:cubicBezTo>
                      <a:pt x="439903" y="147345"/>
                      <a:pt x="439903" y="139476"/>
                      <a:pt x="444814" y="134686"/>
                    </a:cubicBezTo>
                    <a:lnTo>
                      <a:pt x="464000" y="115527"/>
                    </a:lnTo>
                    <a:cubicBezTo>
                      <a:pt x="420489" y="78120"/>
                      <a:pt x="364759" y="54627"/>
                      <a:pt x="303661" y="51776"/>
                    </a:cubicBezTo>
                    <a:lnTo>
                      <a:pt x="303661" y="77094"/>
                    </a:lnTo>
                    <a:cubicBezTo>
                      <a:pt x="303661" y="83937"/>
                      <a:pt x="298065" y="89411"/>
                      <a:pt x="291327" y="89411"/>
                    </a:cubicBezTo>
                    <a:cubicBezTo>
                      <a:pt x="284475" y="89411"/>
                      <a:pt x="278880" y="83937"/>
                      <a:pt x="278880" y="77094"/>
                    </a:cubicBezTo>
                    <a:close/>
                    <a:moveTo>
                      <a:pt x="290756" y="0"/>
                    </a:moveTo>
                    <a:cubicBezTo>
                      <a:pt x="297609" y="0"/>
                      <a:pt x="303204" y="5588"/>
                      <a:pt x="303204" y="12317"/>
                    </a:cubicBezTo>
                    <a:lnTo>
                      <a:pt x="303204" y="26686"/>
                    </a:lnTo>
                    <a:cubicBezTo>
                      <a:pt x="371497" y="29537"/>
                      <a:pt x="433736" y="55996"/>
                      <a:pt x="481929" y="98192"/>
                    </a:cubicBezTo>
                    <a:lnTo>
                      <a:pt x="489923" y="90209"/>
                    </a:lnTo>
                    <a:lnTo>
                      <a:pt x="471880" y="72190"/>
                    </a:lnTo>
                    <a:cubicBezTo>
                      <a:pt x="467083" y="67286"/>
                      <a:pt x="467083" y="59531"/>
                      <a:pt x="471880" y="54627"/>
                    </a:cubicBezTo>
                    <a:cubicBezTo>
                      <a:pt x="476676" y="49837"/>
                      <a:pt x="484556" y="49837"/>
                      <a:pt x="489352" y="54627"/>
                    </a:cubicBezTo>
                    <a:lnTo>
                      <a:pt x="548166" y="113360"/>
                    </a:lnTo>
                    <a:cubicBezTo>
                      <a:pt x="552962" y="118150"/>
                      <a:pt x="552962" y="126019"/>
                      <a:pt x="548166" y="130809"/>
                    </a:cubicBezTo>
                    <a:cubicBezTo>
                      <a:pt x="545768" y="133204"/>
                      <a:pt x="542570" y="134458"/>
                      <a:pt x="539373" y="134458"/>
                    </a:cubicBezTo>
                    <a:cubicBezTo>
                      <a:pt x="536289" y="134458"/>
                      <a:pt x="533091" y="133204"/>
                      <a:pt x="530693" y="130809"/>
                    </a:cubicBezTo>
                    <a:lnTo>
                      <a:pt x="507396" y="107658"/>
                    </a:lnTo>
                    <a:lnTo>
                      <a:pt x="499973" y="115185"/>
                    </a:lnTo>
                    <a:cubicBezTo>
                      <a:pt x="550450" y="167531"/>
                      <a:pt x="581741" y="238581"/>
                      <a:pt x="581627" y="316815"/>
                    </a:cubicBezTo>
                    <a:cubicBezTo>
                      <a:pt x="581627" y="476933"/>
                      <a:pt x="451209" y="607286"/>
                      <a:pt x="290756" y="607286"/>
                    </a:cubicBezTo>
                    <a:cubicBezTo>
                      <a:pt x="130418" y="607286"/>
                      <a:pt x="0" y="476933"/>
                      <a:pt x="0" y="316815"/>
                    </a:cubicBezTo>
                    <a:cubicBezTo>
                      <a:pt x="0" y="160803"/>
                      <a:pt x="123794" y="33187"/>
                      <a:pt x="278423" y="26686"/>
                    </a:cubicBezTo>
                    <a:lnTo>
                      <a:pt x="278423" y="12317"/>
                    </a:lnTo>
                    <a:cubicBezTo>
                      <a:pt x="278423" y="5588"/>
                      <a:pt x="284019" y="0"/>
                      <a:pt x="29075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rmAutofit fontScale="25000" lnSpcReduction="20000"/>
              </a:bodyPr>
              <a:lstStyle/>
              <a:p>
                <a:endParaRPr lang="en-US" sz="7200" dirty="0"/>
              </a:p>
            </p:txBody>
          </p:sp>
        </p:grpSp>
      </p:grpSp>
      <p:cxnSp>
        <p:nvCxnSpPr>
          <p:cNvPr id="92" name="直接连接符 91"/>
          <p:cNvCxnSpPr/>
          <p:nvPr/>
        </p:nvCxnSpPr>
        <p:spPr>
          <a:xfrm>
            <a:off x="8842368" y="4962919"/>
            <a:ext cx="0" cy="142581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5F3E6687-FEAC-C54F-88AB-DFA61A043A15}"/>
              </a:ext>
            </a:extLst>
          </p:cNvPr>
          <p:cNvSpPr/>
          <p:nvPr/>
        </p:nvSpPr>
        <p:spPr>
          <a:xfrm>
            <a:off x="1048871" y="313765"/>
            <a:ext cx="2994211" cy="3854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rgbClr val="2F5597"/>
                </a:solidFill>
              </a:rPr>
              <a:t>3</a:t>
            </a:r>
            <a:r>
              <a:rPr kumimoji="1" lang="zh-CN" altLang="en-US" sz="2800" b="1" dirty="0">
                <a:solidFill>
                  <a:srgbClr val="2F5597"/>
                </a:solidFill>
              </a:rPr>
              <a:t>月工作详细说明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4936173" y="1623497"/>
            <a:ext cx="231965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2F5597"/>
                </a:solidFill>
              </a:rPr>
              <a:t>PART TWO</a:t>
            </a:r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3115128" y="2823164"/>
            <a:ext cx="5961744" cy="92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ctr">
              <a:lnSpc>
                <a:spcPct val="120000"/>
              </a:lnSpc>
              <a:spcBef>
                <a:spcPct val="0"/>
              </a:spcBef>
              <a:buNone/>
              <a:defRPr sz="54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工作完成情况</a:t>
            </a: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3115128" y="3434509"/>
            <a:ext cx="5961744" cy="1184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>
              <a:lnSpc>
                <a:spcPct val="120000"/>
              </a:lnSpc>
              <a:spcBef>
                <a:spcPts val="1000"/>
              </a:spcBef>
              <a:buFont typeface="Arial" panose="020B0604020202090204" pitchFamily="34" charset="0"/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zh-CN" alt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roup 39">
            <a:extLst>
              <a:ext uri="{FF2B5EF4-FFF2-40B4-BE49-F238E27FC236}">
                <a16:creationId xmlns:a16="http://schemas.microsoft.com/office/drawing/2014/main" id="{DFFAD1DB-FB47-E34B-851C-0FF33BBF998C}"/>
              </a:ext>
            </a:extLst>
          </p:cNvPr>
          <p:cNvGrpSpPr/>
          <p:nvPr/>
        </p:nvGrpSpPr>
        <p:grpSpPr>
          <a:xfrm>
            <a:off x="5754305" y="2244053"/>
            <a:ext cx="663964" cy="656241"/>
            <a:chOff x="6364794" y="2040370"/>
            <a:chExt cx="764740" cy="755703"/>
          </a:xfrm>
        </p:grpSpPr>
        <p:sp>
          <p:nvSpPr>
            <p:cNvPr id="188" name="Oval 7">
              <a:extLst>
                <a:ext uri="{FF2B5EF4-FFF2-40B4-BE49-F238E27FC236}">
                  <a16:creationId xmlns:a16="http://schemas.microsoft.com/office/drawing/2014/main" id="{90B5B828-4F20-8E43-A812-1B9A843869FF}"/>
                </a:ext>
              </a:extLst>
            </p:cNvPr>
            <p:cNvSpPr/>
            <p:nvPr/>
          </p:nvSpPr>
          <p:spPr>
            <a:xfrm>
              <a:off x="6369311" y="2040370"/>
              <a:ext cx="755703" cy="755703"/>
            </a:xfrm>
            <a:prstGeom prst="ellipse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65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89" name="TextBox 11">
              <a:extLst>
                <a:ext uri="{FF2B5EF4-FFF2-40B4-BE49-F238E27FC236}">
                  <a16:creationId xmlns:a16="http://schemas.microsoft.com/office/drawing/2014/main" id="{159B036C-8062-C54C-B50E-C2A40DA2D465}"/>
                </a:ext>
              </a:extLst>
            </p:cNvPr>
            <p:cNvSpPr txBox="1"/>
            <p:nvPr/>
          </p:nvSpPr>
          <p:spPr>
            <a:xfrm>
              <a:off x="6364794" y="2208372"/>
              <a:ext cx="764740" cy="389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465" b="1" dirty="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charset="-122"/>
                  <a:cs typeface="+mn-ea"/>
                  <a:sym typeface="Arial" panose="020B0604020202090204" pitchFamily="34" charset="0"/>
                </a:rPr>
                <a:t>100</a:t>
              </a:r>
              <a:r>
                <a:rPr lang="en-US" sz="1465" b="1" dirty="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charset="-122"/>
                  <a:cs typeface="+mn-ea"/>
                  <a:sym typeface="Arial" panose="020B0604020202090204" pitchFamily="34" charset="0"/>
                </a:rPr>
                <a:t>%</a:t>
              </a:r>
              <a:endParaRPr lang="en-GB" sz="1465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grpSp>
        <p:nvGrpSpPr>
          <p:cNvPr id="190" name="Group 40">
            <a:extLst>
              <a:ext uri="{FF2B5EF4-FFF2-40B4-BE49-F238E27FC236}">
                <a16:creationId xmlns:a16="http://schemas.microsoft.com/office/drawing/2014/main" id="{7FA911B3-CA8A-C040-B6FC-089E077E04B7}"/>
              </a:ext>
            </a:extLst>
          </p:cNvPr>
          <p:cNvGrpSpPr/>
          <p:nvPr/>
        </p:nvGrpSpPr>
        <p:grpSpPr>
          <a:xfrm>
            <a:off x="5754305" y="3070828"/>
            <a:ext cx="663964" cy="656241"/>
            <a:chOff x="6364794" y="2992454"/>
            <a:chExt cx="764740" cy="755703"/>
          </a:xfrm>
        </p:grpSpPr>
        <p:sp>
          <p:nvSpPr>
            <p:cNvPr id="191" name="Oval 8">
              <a:extLst>
                <a:ext uri="{FF2B5EF4-FFF2-40B4-BE49-F238E27FC236}">
                  <a16:creationId xmlns:a16="http://schemas.microsoft.com/office/drawing/2014/main" id="{DB8BB732-402F-8049-8EAB-2D2B3046E5D5}"/>
                </a:ext>
              </a:extLst>
            </p:cNvPr>
            <p:cNvSpPr/>
            <p:nvPr/>
          </p:nvSpPr>
          <p:spPr>
            <a:xfrm>
              <a:off x="6369311" y="2992454"/>
              <a:ext cx="755703" cy="7557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65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92" name="TextBox 12">
              <a:extLst>
                <a:ext uri="{FF2B5EF4-FFF2-40B4-BE49-F238E27FC236}">
                  <a16:creationId xmlns:a16="http://schemas.microsoft.com/office/drawing/2014/main" id="{92C7287F-6392-E146-8B73-23C8E29AFBEC}"/>
                </a:ext>
              </a:extLst>
            </p:cNvPr>
            <p:cNvSpPr txBox="1"/>
            <p:nvPr/>
          </p:nvSpPr>
          <p:spPr>
            <a:xfrm>
              <a:off x="6364794" y="3160456"/>
              <a:ext cx="764740" cy="389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465" b="1" dirty="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charset="-122"/>
                  <a:cs typeface="+mn-ea"/>
                  <a:sym typeface="Arial" panose="020B0604020202090204" pitchFamily="34" charset="0"/>
                </a:rPr>
                <a:t>100</a:t>
              </a:r>
              <a:r>
                <a:rPr lang="en-US" sz="1465" b="1" dirty="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charset="-122"/>
                  <a:cs typeface="+mn-ea"/>
                  <a:sym typeface="Arial" panose="020B0604020202090204" pitchFamily="34" charset="0"/>
                </a:rPr>
                <a:t>%</a:t>
              </a:r>
              <a:endParaRPr lang="en-GB" sz="1465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grpSp>
        <p:nvGrpSpPr>
          <p:cNvPr id="193" name="Group 41">
            <a:extLst>
              <a:ext uri="{FF2B5EF4-FFF2-40B4-BE49-F238E27FC236}">
                <a16:creationId xmlns:a16="http://schemas.microsoft.com/office/drawing/2014/main" id="{3BC11C76-6A34-D145-9130-4D2EA2F211FE}"/>
              </a:ext>
            </a:extLst>
          </p:cNvPr>
          <p:cNvGrpSpPr/>
          <p:nvPr/>
        </p:nvGrpSpPr>
        <p:grpSpPr>
          <a:xfrm>
            <a:off x="5754305" y="3897602"/>
            <a:ext cx="663964" cy="656241"/>
            <a:chOff x="6364793" y="3944537"/>
            <a:chExt cx="764740" cy="755703"/>
          </a:xfrm>
        </p:grpSpPr>
        <p:sp>
          <p:nvSpPr>
            <p:cNvPr id="194" name="Oval 10">
              <a:extLst>
                <a:ext uri="{FF2B5EF4-FFF2-40B4-BE49-F238E27FC236}">
                  <a16:creationId xmlns:a16="http://schemas.microsoft.com/office/drawing/2014/main" id="{3C9599C6-A987-7445-AAC8-F4E6AAB1A0EA}"/>
                </a:ext>
              </a:extLst>
            </p:cNvPr>
            <p:cNvSpPr/>
            <p:nvPr/>
          </p:nvSpPr>
          <p:spPr>
            <a:xfrm>
              <a:off x="6369310" y="3944537"/>
              <a:ext cx="755703" cy="755703"/>
            </a:xfrm>
            <a:prstGeom prst="ellipse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65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95" name="TextBox 13">
              <a:extLst>
                <a:ext uri="{FF2B5EF4-FFF2-40B4-BE49-F238E27FC236}">
                  <a16:creationId xmlns:a16="http://schemas.microsoft.com/office/drawing/2014/main" id="{75AA7E79-A2CF-8F42-BEBF-2A64FCCB62E6}"/>
                </a:ext>
              </a:extLst>
            </p:cNvPr>
            <p:cNvSpPr txBox="1"/>
            <p:nvPr/>
          </p:nvSpPr>
          <p:spPr>
            <a:xfrm>
              <a:off x="6364793" y="4114594"/>
              <a:ext cx="764740" cy="389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465" b="1" dirty="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charset="-122"/>
                  <a:cs typeface="+mn-ea"/>
                  <a:sym typeface="Arial" panose="020B0604020202090204" pitchFamily="34" charset="0"/>
                </a:rPr>
                <a:t>100</a:t>
              </a:r>
              <a:r>
                <a:rPr lang="en-US" sz="1465" b="1" dirty="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charset="-122"/>
                  <a:cs typeface="+mn-ea"/>
                  <a:sym typeface="Arial" panose="020B0604020202090204" pitchFamily="34" charset="0"/>
                </a:rPr>
                <a:t>%</a:t>
              </a:r>
              <a:endParaRPr lang="en-GB" sz="1465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grpSp>
        <p:nvGrpSpPr>
          <p:cNvPr id="196" name="Group 42">
            <a:extLst>
              <a:ext uri="{FF2B5EF4-FFF2-40B4-BE49-F238E27FC236}">
                <a16:creationId xmlns:a16="http://schemas.microsoft.com/office/drawing/2014/main" id="{D82B828F-2DC5-8C48-ABB8-DF47E06BF588}"/>
              </a:ext>
            </a:extLst>
          </p:cNvPr>
          <p:cNvGrpSpPr/>
          <p:nvPr/>
        </p:nvGrpSpPr>
        <p:grpSpPr>
          <a:xfrm>
            <a:off x="5754305" y="4727942"/>
            <a:ext cx="663964" cy="656241"/>
            <a:chOff x="6364794" y="4900725"/>
            <a:chExt cx="764740" cy="755703"/>
          </a:xfrm>
        </p:grpSpPr>
        <p:sp>
          <p:nvSpPr>
            <p:cNvPr id="197" name="Oval 9">
              <a:extLst>
                <a:ext uri="{FF2B5EF4-FFF2-40B4-BE49-F238E27FC236}">
                  <a16:creationId xmlns:a16="http://schemas.microsoft.com/office/drawing/2014/main" id="{B2FE40C5-3D6D-BB47-97C1-F13857BF0034}"/>
                </a:ext>
              </a:extLst>
            </p:cNvPr>
            <p:cNvSpPr/>
            <p:nvPr/>
          </p:nvSpPr>
          <p:spPr>
            <a:xfrm>
              <a:off x="6369311" y="4900725"/>
              <a:ext cx="755703" cy="7557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465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198" name="TextBox 14">
              <a:extLst>
                <a:ext uri="{FF2B5EF4-FFF2-40B4-BE49-F238E27FC236}">
                  <a16:creationId xmlns:a16="http://schemas.microsoft.com/office/drawing/2014/main" id="{9FC8D813-F278-9E4B-9CF3-83CF0E98DC1D}"/>
                </a:ext>
              </a:extLst>
            </p:cNvPr>
            <p:cNvSpPr txBox="1"/>
            <p:nvPr/>
          </p:nvSpPr>
          <p:spPr>
            <a:xfrm>
              <a:off x="6364794" y="5068727"/>
              <a:ext cx="764740" cy="389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1465" b="1" dirty="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charset="-122"/>
                  <a:cs typeface="+mn-ea"/>
                  <a:sym typeface="Arial" panose="020B0604020202090204" pitchFamily="34" charset="0"/>
                </a:rPr>
                <a:t>100</a:t>
              </a:r>
              <a:r>
                <a:rPr lang="en-US" sz="1465" b="1" dirty="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charset="-122"/>
                  <a:cs typeface="+mn-ea"/>
                  <a:sym typeface="Arial" panose="020B0604020202090204" pitchFamily="34" charset="0"/>
                </a:rPr>
                <a:t>%</a:t>
              </a:r>
              <a:endParaRPr lang="en-GB" sz="1465" b="1" dirty="0">
                <a:solidFill>
                  <a:schemeClr val="bg1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grpSp>
        <p:nvGrpSpPr>
          <p:cNvPr id="199" name="Group 36">
            <a:extLst>
              <a:ext uri="{FF2B5EF4-FFF2-40B4-BE49-F238E27FC236}">
                <a16:creationId xmlns:a16="http://schemas.microsoft.com/office/drawing/2014/main" id="{02842C4E-E676-3549-A5CD-6303A0F20E3A}"/>
              </a:ext>
            </a:extLst>
          </p:cNvPr>
          <p:cNvGrpSpPr/>
          <p:nvPr/>
        </p:nvGrpSpPr>
        <p:grpSpPr>
          <a:xfrm>
            <a:off x="6606589" y="3078551"/>
            <a:ext cx="2886905" cy="3349060"/>
            <a:chOff x="7346437" y="3001349"/>
            <a:chExt cx="3325083" cy="3856651"/>
          </a:xfrm>
        </p:grpSpPr>
        <p:sp>
          <p:nvSpPr>
            <p:cNvPr id="200" name="Freeform 5">
              <a:extLst>
                <a:ext uri="{FF2B5EF4-FFF2-40B4-BE49-F238E27FC236}">
                  <a16:creationId xmlns:a16="http://schemas.microsoft.com/office/drawing/2014/main" id="{766F513D-F4BF-0642-9C51-D7869D2001E5}"/>
                </a:ext>
              </a:extLst>
            </p:cNvPr>
            <p:cNvSpPr/>
            <p:nvPr/>
          </p:nvSpPr>
          <p:spPr>
            <a:xfrm rot="16200000">
              <a:off x="7080653" y="3267133"/>
              <a:ext cx="3856651" cy="3325083"/>
            </a:xfrm>
            <a:custGeom>
              <a:avLst/>
              <a:gdLst>
                <a:gd name="connsiteX0" fmla="*/ 4242316 w 4242316"/>
                <a:gd name="connsiteY0" fmla="*/ 562708 h 3657591"/>
                <a:gd name="connsiteX1" fmla="*/ 4117817 w 4242316"/>
                <a:gd name="connsiteY1" fmla="*/ 562708 h 3657591"/>
                <a:gd name="connsiteX2" fmla="*/ 4117817 w 4242316"/>
                <a:gd name="connsiteY2" fmla="*/ 3094883 h 3657591"/>
                <a:gd name="connsiteX3" fmla="*/ 3555109 w 4242316"/>
                <a:gd name="connsiteY3" fmla="*/ 3657591 h 3657591"/>
                <a:gd name="connsiteX4" fmla="*/ 0 w 4242316"/>
                <a:gd name="connsiteY4" fmla="*/ 3657591 h 3657591"/>
                <a:gd name="connsiteX5" fmla="*/ 0 w 4242316"/>
                <a:gd name="connsiteY5" fmla="*/ 3094883 h 3657591"/>
                <a:gd name="connsiteX6" fmla="*/ 3555109 w 4242316"/>
                <a:gd name="connsiteY6" fmla="*/ 3094883 h 3657591"/>
                <a:gd name="connsiteX7" fmla="*/ 3555109 w 4242316"/>
                <a:gd name="connsiteY7" fmla="*/ 562708 h 3657591"/>
                <a:gd name="connsiteX8" fmla="*/ 3430609 w 4242316"/>
                <a:gd name="connsiteY8" fmla="*/ 562708 h 3657591"/>
                <a:gd name="connsiteX9" fmla="*/ 3836463 w 4242316"/>
                <a:gd name="connsiteY9" fmla="*/ 0 h 3657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2316" h="3657591">
                  <a:moveTo>
                    <a:pt x="4242316" y="562708"/>
                  </a:moveTo>
                  <a:lnTo>
                    <a:pt x="4117817" y="562708"/>
                  </a:lnTo>
                  <a:lnTo>
                    <a:pt x="4117817" y="3094883"/>
                  </a:lnTo>
                  <a:lnTo>
                    <a:pt x="3555109" y="3657591"/>
                  </a:lnTo>
                  <a:lnTo>
                    <a:pt x="0" y="3657591"/>
                  </a:lnTo>
                  <a:lnTo>
                    <a:pt x="0" y="3094883"/>
                  </a:lnTo>
                  <a:lnTo>
                    <a:pt x="3555109" y="3094883"/>
                  </a:lnTo>
                  <a:lnTo>
                    <a:pt x="3555109" y="562708"/>
                  </a:lnTo>
                  <a:lnTo>
                    <a:pt x="3430609" y="562708"/>
                  </a:lnTo>
                  <a:lnTo>
                    <a:pt x="3836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01" name="Freeform 15">
              <a:extLst>
                <a:ext uri="{FF2B5EF4-FFF2-40B4-BE49-F238E27FC236}">
                  <a16:creationId xmlns:a16="http://schemas.microsoft.com/office/drawing/2014/main" id="{9B14C72D-1C20-7443-8638-CE659CF4A0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14763" y="3219375"/>
              <a:ext cx="352166" cy="301858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11623" tIns="55812" rIns="111623" bIns="5581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800" dirty="0">
                <a:solidFill>
                  <a:prstClr val="black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grpSp>
        <p:nvGrpSpPr>
          <p:cNvPr id="202" name="Group 37">
            <a:extLst>
              <a:ext uri="{FF2B5EF4-FFF2-40B4-BE49-F238E27FC236}">
                <a16:creationId xmlns:a16="http://schemas.microsoft.com/office/drawing/2014/main" id="{6A890DFC-5B2C-1A48-865E-40493F1D8783}"/>
              </a:ext>
            </a:extLst>
          </p:cNvPr>
          <p:cNvGrpSpPr/>
          <p:nvPr/>
        </p:nvGrpSpPr>
        <p:grpSpPr>
          <a:xfrm>
            <a:off x="6606584" y="3909204"/>
            <a:ext cx="2276216" cy="2518405"/>
            <a:chOff x="7346434" y="3957897"/>
            <a:chExt cx="2621703" cy="2900101"/>
          </a:xfrm>
        </p:grpSpPr>
        <p:sp>
          <p:nvSpPr>
            <p:cNvPr id="203" name="Freeform 4">
              <a:extLst>
                <a:ext uri="{FF2B5EF4-FFF2-40B4-BE49-F238E27FC236}">
                  <a16:creationId xmlns:a16="http://schemas.microsoft.com/office/drawing/2014/main" id="{B4131361-CA67-9A4D-87FB-15BAAA99B5F5}"/>
                </a:ext>
              </a:extLst>
            </p:cNvPr>
            <p:cNvSpPr/>
            <p:nvPr/>
          </p:nvSpPr>
          <p:spPr>
            <a:xfrm rot="16200000">
              <a:off x="7207235" y="4097096"/>
              <a:ext cx="2900101" cy="2621703"/>
            </a:xfrm>
            <a:custGeom>
              <a:avLst/>
              <a:gdLst>
                <a:gd name="connsiteX0" fmla="*/ 2496508 w 3190111"/>
                <a:gd name="connsiteY0" fmla="*/ 2321164 h 2883873"/>
                <a:gd name="connsiteX1" fmla="*/ 2496508 w 3190111"/>
                <a:gd name="connsiteY1" fmla="*/ 2883872 h 2883873"/>
                <a:gd name="connsiteX2" fmla="*/ 0 w 3190111"/>
                <a:gd name="connsiteY2" fmla="*/ 2883872 h 2883873"/>
                <a:gd name="connsiteX3" fmla="*/ 0 w 3190111"/>
                <a:gd name="connsiteY3" fmla="*/ 2321164 h 2883873"/>
                <a:gd name="connsiteX4" fmla="*/ 3190111 w 3190111"/>
                <a:gd name="connsiteY4" fmla="*/ 562708 h 2883873"/>
                <a:gd name="connsiteX5" fmla="*/ 3062414 w 3190111"/>
                <a:gd name="connsiteY5" fmla="*/ 562708 h 2883873"/>
                <a:gd name="connsiteX6" fmla="*/ 3062414 w 3190111"/>
                <a:gd name="connsiteY6" fmla="*/ 2321165 h 2883873"/>
                <a:gd name="connsiteX7" fmla="*/ 3065612 w 3190111"/>
                <a:gd name="connsiteY7" fmla="*/ 2321165 h 2883873"/>
                <a:gd name="connsiteX8" fmla="*/ 2499706 w 3190111"/>
                <a:gd name="connsiteY8" fmla="*/ 2883873 h 2883873"/>
                <a:gd name="connsiteX9" fmla="*/ 2499706 w 3190111"/>
                <a:gd name="connsiteY9" fmla="*/ 2321165 h 2883873"/>
                <a:gd name="connsiteX10" fmla="*/ 2499706 w 3190111"/>
                <a:gd name="connsiteY10" fmla="*/ 562708 h 2883873"/>
                <a:gd name="connsiteX11" fmla="*/ 2378404 w 3190111"/>
                <a:gd name="connsiteY11" fmla="*/ 562708 h 2883873"/>
                <a:gd name="connsiteX12" fmla="*/ 2784258 w 3190111"/>
                <a:gd name="connsiteY12" fmla="*/ 0 h 288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90111" h="2883873">
                  <a:moveTo>
                    <a:pt x="2496508" y="2321164"/>
                  </a:moveTo>
                  <a:lnTo>
                    <a:pt x="2496508" y="2883872"/>
                  </a:lnTo>
                  <a:lnTo>
                    <a:pt x="0" y="2883872"/>
                  </a:lnTo>
                  <a:lnTo>
                    <a:pt x="0" y="2321164"/>
                  </a:lnTo>
                  <a:close/>
                  <a:moveTo>
                    <a:pt x="3190111" y="562708"/>
                  </a:moveTo>
                  <a:lnTo>
                    <a:pt x="3062414" y="562708"/>
                  </a:lnTo>
                  <a:lnTo>
                    <a:pt x="3062414" y="2321165"/>
                  </a:lnTo>
                  <a:lnTo>
                    <a:pt x="3065612" y="2321165"/>
                  </a:lnTo>
                  <a:lnTo>
                    <a:pt x="2499706" y="2883873"/>
                  </a:lnTo>
                  <a:lnTo>
                    <a:pt x="2499706" y="2321165"/>
                  </a:lnTo>
                  <a:lnTo>
                    <a:pt x="2499706" y="562708"/>
                  </a:lnTo>
                  <a:lnTo>
                    <a:pt x="2378404" y="562708"/>
                  </a:lnTo>
                  <a:lnTo>
                    <a:pt x="2784258" y="0"/>
                  </a:lnTo>
                  <a:close/>
                </a:path>
              </a:pathLst>
            </a:cu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F0D0FDAB-22D6-DE49-AACB-FA9E68346F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01752" y="4176428"/>
              <a:ext cx="378190" cy="338289"/>
            </a:xfrm>
            <a:custGeom>
              <a:avLst/>
              <a:gdLst>
                <a:gd name="T0" fmla="*/ 36 w 101"/>
                <a:gd name="T1" fmla="*/ 77 h 90"/>
                <a:gd name="T2" fmla="*/ 39 w 101"/>
                <a:gd name="T3" fmla="*/ 80 h 90"/>
                <a:gd name="T4" fmla="*/ 42 w 101"/>
                <a:gd name="T5" fmla="*/ 80 h 90"/>
                <a:gd name="T6" fmla="*/ 44 w 101"/>
                <a:gd name="T7" fmla="*/ 79 h 90"/>
                <a:gd name="T8" fmla="*/ 46 w 101"/>
                <a:gd name="T9" fmla="*/ 75 h 90"/>
                <a:gd name="T10" fmla="*/ 46 w 101"/>
                <a:gd name="T11" fmla="*/ 75 h 90"/>
                <a:gd name="T12" fmla="*/ 46 w 101"/>
                <a:gd name="T13" fmla="*/ 47 h 90"/>
                <a:gd name="T14" fmla="*/ 30 w 101"/>
                <a:gd name="T15" fmla="*/ 52 h 90"/>
                <a:gd name="T16" fmla="*/ 0 w 101"/>
                <a:gd name="T17" fmla="*/ 52 h 90"/>
                <a:gd name="T18" fmla="*/ 44 w 101"/>
                <a:gd name="T19" fmla="*/ 6 h 90"/>
                <a:gd name="T20" fmla="*/ 46 w 101"/>
                <a:gd name="T21" fmla="*/ 0 h 90"/>
                <a:gd name="T22" fmla="*/ 55 w 101"/>
                <a:gd name="T23" fmla="*/ 0 h 90"/>
                <a:gd name="T24" fmla="*/ 57 w 101"/>
                <a:gd name="T25" fmla="*/ 6 h 90"/>
                <a:gd name="T26" fmla="*/ 101 w 101"/>
                <a:gd name="T27" fmla="*/ 52 h 90"/>
                <a:gd name="T28" fmla="*/ 72 w 101"/>
                <a:gd name="T29" fmla="*/ 52 h 90"/>
                <a:gd name="T30" fmla="*/ 56 w 101"/>
                <a:gd name="T31" fmla="*/ 47 h 90"/>
                <a:gd name="T32" fmla="*/ 56 w 101"/>
                <a:gd name="T33" fmla="*/ 75 h 90"/>
                <a:gd name="T34" fmla="*/ 56 w 101"/>
                <a:gd name="T35" fmla="*/ 75 h 90"/>
                <a:gd name="T36" fmla="*/ 50 w 101"/>
                <a:gd name="T37" fmla="*/ 88 h 90"/>
                <a:gd name="T38" fmla="*/ 43 w 101"/>
                <a:gd name="T39" fmla="*/ 90 h 90"/>
                <a:gd name="T40" fmla="*/ 36 w 101"/>
                <a:gd name="T41" fmla="*/ 89 h 90"/>
                <a:gd name="T42" fmla="*/ 26 w 101"/>
                <a:gd name="T43" fmla="*/ 79 h 90"/>
                <a:gd name="T44" fmla="*/ 36 w 101"/>
                <a:gd name="T45" fmla="*/ 77 h 90"/>
                <a:gd name="T46" fmla="*/ 72 w 101"/>
                <a:gd name="T47" fmla="*/ 43 h 90"/>
                <a:gd name="T48" fmla="*/ 80 w 101"/>
                <a:gd name="T49" fmla="*/ 41 h 90"/>
                <a:gd name="T50" fmla="*/ 57 w 101"/>
                <a:gd name="T51" fmla="*/ 13 h 90"/>
                <a:gd name="T52" fmla="*/ 72 w 101"/>
                <a:gd name="T53" fmla="*/ 43 h 90"/>
                <a:gd name="T54" fmla="*/ 10 w 101"/>
                <a:gd name="T55" fmla="*/ 40 h 90"/>
                <a:gd name="T56" fmla="*/ 20 w 101"/>
                <a:gd name="T57" fmla="*/ 39 h 90"/>
                <a:gd name="T58" fmla="*/ 33 w 101"/>
                <a:gd name="T59" fmla="*/ 16 h 90"/>
                <a:gd name="T60" fmla="*/ 10 w 101"/>
                <a:gd name="T61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90">
                  <a:moveTo>
                    <a:pt x="36" y="77"/>
                  </a:moveTo>
                  <a:cubicBezTo>
                    <a:pt x="36" y="78"/>
                    <a:pt x="37" y="79"/>
                    <a:pt x="39" y="80"/>
                  </a:cubicBezTo>
                  <a:cubicBezTo>
                    <a:pt x="40" y="80"/>
                    <a:pt x="41" y="80"/>
                    <a:pt x="42" y="80"/>
                  </a:cubicBezTo>
                  <a:cubicBezTo>
                    <a:pt x="43" y="80"/>
                    <a:pt x="43" y="79"/>
                    <a:pt x="44" y="79"/>
                  </a:cubicBezTo>
                  <a:cubicBezTo>
                    <a:pt x="45" y="78"/>
                    <a:pt x="46" y="77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9" y="47"/>
                    <a:pt x="34" y="49"/>
                    <a:pt x="30" y="52"/>
                  </a:cubicBezTo>
                  <a:cubicBezTo>
                    <a:pt x="19" y="47"/>
                    <a:pt x="9" y="47"/>
                    <a:pt x="0" y="52"/>
                  </a:cubicBezTo>
                  <a:cubicBezTo>
                    <a:pt x="2" y="26"/>
                    <a:pt x="16" y="9"/>
                    <a:pt x="44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85" y="9"/>
                    <a:pt x="99" y="26"/>
                    <a:pt x="101" y="52"/>
                  </a:cubicBezTo>
                  <a:cubicBezTo>
                    <a:pt x="92" y="47"/>
                    <a:pt x="83" y="47"/>
                    <a:pt x="72" y="52"/>
                  </a:cubicBezTo>
                  <a:cubicBezTo>
                    <a:pt x="67" y="49"/>
                    <a:pt x="63" y="47"/>
                    <a:pt x="56" y="47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81"/>
                    <a:pt x="54" y="85"/>
                    <a:pt x="50" y="88"/>
                  </a:cubicBezTo>
                  <a:cubicBezTo>
                    <a:pt x="48" y="89"/>
                    <a:pt x="45" y="90"/>
                    <a:pt x="43" y="90"/>
                  </a:cubicBezTo>
                  <a:cubicBezTo>
                    <a:pt x="40" y="90"/>
                    <a:pt x="38" y="90"/>
                    <a:pt x="36" y="89"/>
                  </a:cubicBezTo>
                  <a:cubicBezTo>
                    <a:pt x="31" y="88"/>
                    <a:pt x="27" y="84"/>
                    <a:pt x="26" y="79"/>
                  </a:cubicBezTo>
                  <a:cubicBezTo>
                    <a:pt x="36" y="77"/>
                    <a:pt x="36" y="77"/>
                    <a:pt x="36" y="77"/>
                  </a:cubicBezTo>
                  <a:close/>
                  <a:moveTo>
                    <a:pt x="72" y="43"/>
                  </a:moveTo>
                  <a:cubicBezTo>
                    <a:pt x="75" y="42"/>
                    <a:pt x="77" y="41"/>
                    <a:pt x="80" y="41"/>
                  </a:cubicBezTo>
                  <a:cubicBezTo>
                    <a:pt x="78" y="23"/>
                    <a:pt x="69" y="16"/>
                    <a:pt x="57" y="13"/>
                  </a:cubicBezTo>
                  <a:cubicBezTo>
                    <a:pt x="67" y="20"/>
                    <a:pt x="73" y="29"/>
                    <a:pt x="72" y="43"/>
                  </a:cubicBezTo>
                  <a:close/>
                  <a:moveTo>
                    <a:pt x="10" y="40"/>
                  </a:moveTo>
                  <a:cubicBezTo>
                    <a:pt x="14" y="40"/>
                    <a:pt x="17" y="40"/>
                    <a:pt x="20" y="39"/>
                  </a:cubicBezTo>
                  <a:cubicBezTo>
                    <a:pt x="25" y="31"/>
                    <a:pt x="29" y="23"/>
                    <a:pt x="33" y="16"/>
                  </a:cubicBezTo>
                  <a:cubicBezTo>
                    <a:pt x="20" y="19"/>
                    <a:pt x="13" y="27"/>
                    <a:pt x="10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11623" tIns="55812" rIns="111623" bIns="5581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800" dirty="0">
                <a:solidFill>
                  <a:prstClr val="black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grpSp>
        <p:nvGrpSpPr>
          <p:cNvPr id="205" name="Group 35">
            <a:extLst>
              <a:ext uri="{FF2B5EF4-FFF2-40B4-BE49-F238E27FC236}">
                <a16:creationId xmlns:a16="http://schemas.microsoft.com/office/drawing/2014/main" id="{34A08809-39E4-9742-A18D-B9EE3E24DCBB}"/>
              </a:ext>
            </a:extLst>
          </p:cNvPr>
          <p:cNvGrpSpPr/>
          <p:nvPr/>
        </p:nvGrpSpPr>
        <p:grpSpPr>
          <a:xfrm>
            <a:off x="6606589" y="2251776"/>
            <a:ext cx="3497593" cy="4175835"/>
            <a:chOff x="7346438" y="2049265"/>
            <a:chExt cx="4028463" cy="4808735"/>
          </a:xfrm>
        </p:grpSpPr>
        <p:sp>
          <p:nvSpPr>
            <p:cNvPr id="206" name="Freeform 6">
              <a:extLst>
                <a:ext uri="{FF2B5EF4-FFF2-40B4-BE49-F238E27FC236}">
                  <a16:creationId xmlns:a16="http://schemas.microsoft.com/office/drawing/2014/main" id="{C775FE83-6E93-8943-83E1-767DC065FD39}"/>
                </a:ext>
              </a:extLst>
            </p:cNvPr>
            <p:cNvSpPr/>
            <p:nvPr/>
          </p:nvSpPr>
          <p:spPr>
            <a:xfrm rot="16200000">
              <a:off x="6956302" y="2439401"/>
              <a:ext cx="4808735" cy="4028463"/>
            </a:xfrm>
            <a:custGeom>
              <a:avLst/>
              <a:gdLst>
                <a:gd name="connsiteX0" fmla="*/ 5289608 w 5289608"/>
                <a:gd name="connsiteY0" fmla="*/ 562708 h 4431309"/>
                <a:gd name="connsiteX1" fmla="*/ 5165108 w 5289608"/>
                <a:gd name="connsiteY1" fmla="*/ 562708 h 4431309"/>
                <a:gd name="connsiteX2" fmla="*/ 5165108 w 5289608"/>
                <a:gd name="connsiteY2" fmla="*/ 3868601 h 4431309"/>
                <a:gd name="connsiteX3" fmla="*/ 4602401 w 5289608"/>
                <a:gd name="connsiteY3" fmla="*/ 4431309 h 4431309"/>
                <a:gd name="connsiteX4" fmla="*/ 0 w 5289608"/>
                <a:gd name="connsiteY4" fmla="*/ 4431309 h 4431309"/>
                <a:gd name="connsiteX5" fmla="*/ 0 w 5289608"/>
                <a:gd name="connsiteY5" fmla="*/ 3868601 h 4431309"/>
                <a:gd name="connsiteX6" fmla="*/ 4602401 w 5289608"/>
                <a:gd name="connsiteY6" fmla="*/ 3868601 h 4431309"/>
                <a:gd name="connsiteX7" fmla="*/ 4602401 w 5289608"/>
                <a:gd name="connsiteY7" fmla="*/ 562708 h 4431309"/>
                <a:gd name="connsiteX8" fmla="*/ 4477901 w 5289608"/>
                <a:gd name="connsiteY8" fmla="*/ 562708 h 4431309"/>
                <a:gd name="connsiteX9" fmla="*/ 4883755 w 5289608"/>
                <a:gd name="connsiteY9" fmla="*/ 0 h 443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9608" h="4431309">
                  <a:moveTo>
                    <a:pt x="5289608" y="562708"/>
                  </a:moveTo>
                  <a:lnTo>
                    <a:pt x="5165108" y="562708"/>
                  </a:lnTo>
                  <a:lnTo>
                    <a:pt x="5165108" y="3868601"/>
                  </a:lnTo>
                  <a:lnTo>
                    <a:pt x="4602401" y="4431309"/>
                  </a:lnTo>
                  <a:lnTo>
                    <a:pt x="0" y="4431309"/>
                  </a:lnTo>
                  <a:lnTo>
                    <a:pt x="0" y="3868601"/>
                  </a:lnTo>
                  <a:lnTo>
                    <a:pt x="4602401" y="3868601"/>
                  </a:lnTo>
                  <a:lnTo>
                    <a:pt x="4602401" y="562708"/>
                  </a:lnTo>
                  <a:lnTo>
                    <a:pt x="4477901" y="562708"/>
                  </a:lnTo>
                  <a:lnTo>
                    <a:pt x="4883755" y="0"/>
                  </a:lnTo>
                  <a:close/>
                </a:path>
              </a:pathLst>
            </a:cu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D155B102-6A8D-A24F-B430-1568629416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20836" y="2231727"/>
              <a:ext cx="369515" cy="372985"/>
            </a:xfrm>
            <a:custGeom>
              <a:avLst/>
              <a:gdLst>
                <a:gd name="T0" fmla="*/ 49 w 99"/>
                <a:gd name="T1" fmla="*/ 0 h 100"/>
                <a:gd name="T2" fmla="*/ 99 w 99"/>
                <a:gd name="T3" fmla="*/ 50 h 100"/>
                <a:gd name="T4" fmla="*/ 49 w 99"/>
                <a:gd name="T5" fmla="*/ 100 h 100"/>
                <a:gd name="T6" fmla="*/ 0 w 99"/>
                <a:gd name="T7" fmla="*/ 50 h 100"/>
                <a:gd name="T8" fmla="*/ 49 w 99"/>
                <a:gd name="T9" fmla="*/ 0 h 100"/>
                <a:gd name="T10" fmla="*/ 45 w 99"/>
                <a:gd name="T11" fmla="*/ 15 h 100"/>
                <a:gd name="T12" fmla="*/ 45 w 99"/>
                <a:gd name="T13" fmla="*/ 44 h 100"/>
                <a:gd name="T14" fmla="*/ 54 w 99"/>
                <a:gd name="T15" fmla="*/ 44 h 100"/>
                <a:gd name="T16" fmla="*/ 54 w 99"/>
                <a:gd name="T17" fmla="*/ 15 h 100"/>
                <a:gd name="T18" fmla="*/ 45 w 99"/>
                <a:gd name="T19" fmla="*/ 15 h 100"/>
                <a:gd name="T20" fmla="*/ 67 w 99"/>
                <a:gd name="T21" fmla="*/ 24 h 100"/>
                <a:gd name="T22" fmla="*/ 61 w 99"/>
                <a:gd name="T23" fmla="*/ 32 h 100"/>
                <a:gd name="T24" fmla="*/ 64 w 99"/>
                <a:gd name="T25" fmla="*/ 35 h 100"/>
                <a:gd name="T26" fmla="*/ 70 w 99"/>
                <a:gd name="T27" fmla="*/ 50 h 100"/>
                <a:gd name="T28" fmla="*/ 64 w 99"/>
                <a:gd name="T29" fmla="*/ 65 h 100"/>
                <a:gd name="T30" fmla="*/ 49 w 99"/>
                <a:gd name="T31" fmla="*/ 71 h 100"/>
                <a:gd name="T32" fmla="*/ 35 w 99"/>
                <a:gd name="T33" fmla="*/ 65 h 100"/>
                <a:gd name="T34" fmla="*/ 28 w 99"/>
                <a:gd name="T35" fmla="*/ 50 h 100"/>
                <a:gd name="T36" fmla="*/ 35 w 99"/>
                <a:gd name="T37" fmla="*/ 35 h 100"/>
                <a:gd name="T38" fmla="*/ 37 w 99"/>
                <a:gd name="T39" fmla="*/ 32 h 100"/>
                <a:gd name="T40" fmla="*/ 31 w 99"/>
                <a:gd name="T41" fmla="*/ 24 h 100"/>
                <a:gd name="T42" fmla="*/ 27 w 99"/>
                <a:gd name="T43" fmla="*/ 28 h 100"/>
                <a:gd name="T44" fmla="*/ 18 w 99"/>
                <a:gd name="T45" fmla="*/ 50 h 100"/>
                <a:gd name="T46" fmla="*/ 27 w 99"/>
                <a:gd name="T47" fmla="*/ 72 h 100"/>
                <a:gd name="T48" fmla="*/ 49 w 99"/>
                <a:gd name="T49" fmla="*/ 81 h 100"/>
                <a:gd name="T50" fmla="*/ 72 w 99"/>
                <a:gd name="T51" fmla="*/ 72 h 100"/>
                <a:gd name="T52" fmla="*/ 81 w 99"/>
                <a:gd name="T53" fmla="*/ 50 h 100"/>
                <a:gd name="T54" fmla="*/ 72 w 99"/>
                <a:gd name="T55" fmla="*/ 28 h 100"/>
                <a:gd name="T56" fmla="*/ 67 w 99"/>
                <a:gd name="T57" fmla="*/ 2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9" h="100">
                  <a:moveTo>
                    <a:pt x="49" y="0"/>
                  </a:moveTo>
                  <a:cubicBezTo>
                    <a:pt x="77" y="0"/>
                    <a:pt x="99" y="22"/>
                    <a:pt x="99" y="50"/>
                  </a:cubicBezTo>
                  <a:cubicBezTo>
                    <a:pt x="99" y="77"/>
                    <a:pt x="77" y="100"/>
                    <a:pt x="49" y="100"/>
                  </a:cubicBezTo>
                  <a:cubicBezTo>
                    <a:pt x="22" y="100"/>
                    <a:pt x="0" y="77"/>
                    <a:pt x="0" y="50"/>
                  </a:cubicBezTo>
                  <a:cubicBezTo>
                    <a:pt x="0" y="22"/>
                    <a:pt x="22" y="0"/>
                    <a:pt x="49" y="0"/>
                  </a:cubicBezTo>
                  <a:close/>
                  <a:moveTo>
                    <a:pt x="45" y="15"/>
                  </a:moveTo>
                  <a:cubicBezTo>
                    <a:pt x="45" y="44"/>
                    <a:pt x="45" y="44"/>
                    <a:pt x="45" y="44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45" y="15"/>
                    <a:pt x="45" y="15"/>
                    <a:pt x="45" y="15"/>
                  </a:cubicBezTo>
                  <a:close/>
                  <a:moveTo>
                    <a:pt x="67" y="24"/>
                  </a:moveTo>
                  <a:cubicBezTo>
                    <a:pt x="61" y="32"/>
                    <a:pt x="61" y="32"/>
                    <a:pt x="61" y="32"/>
                  </a:cubicBezTo>
                  <a:cubicBezTo>
                    <a:pt x="62" y="33"/>
                    <a:pt x="63" y="34"/>
                    <a:pt x="64" y="35"/>
                  </a:cubicBezTo>
                  <a:cubicBezTo>
                    <a:pt x="68" y="39"/>
                    <a:pt x="70" y="44"/>
                    <a:pt x="70" y="50"/>
                  </a:cubicBezTo>
                  <a:cubicBezTo>
                    <a:pt x="70" y="55"/>
                    <a:pt x="68" y="61"/>
                    <a:pt x="64" y="65"/>
                  </a:cubicBezTo>
                  <a:cubicBezTo>
                    <a:pt x="60" y="68"/>
                    <a:pt x="55" y="71"/>
                    <a:pt x="49" y="71"/>
                  </a:cubicBezTo>
                  <a:cubicBezTo>
                    <a:pt x="44" y="71"/>
                    <a:pt x="38" y="68"/>
                    <a:pt x="35" y="65"/>
                  </a:cubicBezTo>
                  <a:cubicBezTo>
                    <a:pt x="31" y="61"/>
                    <a:pt x="28" y="55"/>
                    <a:pt x="28" y="50"/>
                  </a:cubicBezTo>
                  <a:cubicBezTo>
                    <a:pt x="28" y="44"/>
                    <a:pt x="31" y="39"/>
                    <a:pt x="35" y="35"/>
                  </a:cubicBezTo>
                  <a:cubicBezTo>
                    <a:pt x="35" y="34"/>
                    <a:pt x="36" y="33"/>
                    <a:pt x="37" y="32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29" y="26"/>
                    <a:pt x="27" y="28"/>
                  </a:cubicBezTo>
                  <a:cubicBezTo>
                    <a:pt x="22" y="33"/>
                    <a:pt x="18" y="41"/>
                    <a:pt x="18" y="50"/>
                  </a:cubicBezTo>
                  <a:cubicBezTo>
                    <a:pt x="18" y="58"/>
                    <a:pt x="22" y="66"/>
                    <a:pt x="27" y="72"/>
                  </a:cubicBezTo>
                  <a:cubicBezTo>
                    <a:pt x="33" y="77"/>
                    <a:pt x="41" y="81"/>
                    <a:pt x="49" y="81"/>
                  </a:cubicBezTo>
                  <a:cubicBezTo>
                    <a:pt x="58" y="81"/>
                    <a:pt x="66" y="77"/>
                    <a:pt x="72" y="72"/>
                  </a:cubicBezTo>
                  <a:cubicBezTo>
                    <a:pt x="77" y="66"/>
                    <a:pt x="81" y="58"/>
                    <a:pt x="81" y="50"/>
                  </a:cubicBezTo>
                  <a:cubicBezTo>
                    <a:pt x="81" y="41"/>
                    <a:pt x="77" y="33"/>
                    <a:pt x="72" y="28"/>
                  </a:cubicBezTo>
                  <a:cubicBezTo>
                    <a:pt x="70" y="26"/>
                    <a:pt x="69" y="25"/>
                    <a:pt x="67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11623" tIns="55812" rIns="111623" bIns="5581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800" dirty="0">
                <a:solidFill>
                  <a:prstClr val="black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grpSp>
        <p:nvGrpSpPr>
          <p:cNvPr id="208" name="Group 38">
            <a:extLst>
              <a:ext uri="{FF2B5EF4-FFF2-40B4-BE49-F238E27FC236}">
                <a16:creationId xmlns:a16="http://schemas.microsoft.com/office/drawing/2014/main" id="{E7073AD5-27AD-D645-8384-ED24497A79AE}"/>
              </a:ext>
            </a:extLst>
          </p:cNvPr>
          <p:cNvGrpSpPr/>
          <p:nvPr/>
        </p:nvGrpSpPr>
        <p:grpSpPr>
          <a:xfrm>
            <a:off x="6606587" y="4735667"/>
            <a:ext cx="1665524" cy="1691943"/>
            <a:chOff x="7346434" y="4909620"/>
            <a:chExt cx="1918320" cy="1948378"/>
          </a:xfrm>
        </p:grpSpPr>
        <p:sp>
          <p:nvSpPr>
            <p:cNvPr id="209" name="Freeform 3">
              <a:extLst>
                <a:ext uri="{FF2B5EF4-FFF2-40B4-BE49-F238E27FC236}">
                  <a16:creationId xmlns:a16="http://schemas.microsoft.com/office/drawing/2014/main" id="{0820444D-0120-CA44-A418-7054E2B82557}"/>
                </a:ext>
              </a:extLst>
            </p:cNvPr>
            <p:cNvSpPr/>
            <p:nvPr/>
          </p:nvSpPr>
          <p:spPr>
            <a:xfrm rot="16200000">
              <a:off x="7331405" y="4924649"/>
              <a:ext cx="1948378" cy="1918320"/>
            </a:xfrm>
            <a:custGeom>
              <a:avLst/>
              <a:gdLst>
                <a:gd name="connsiteX0" fmla="*/ 2143216 w 2143216"/>
                <a:gd name="connsiteY0" fmla="*/ 562708 h 2110152"/>
                <a:gd name="connsiteX1" fmla="*/ 2018715 w 2143216"/>
                <a:gd name="connsiteY1" fmla="*/ 562708 h 2110152"/>
                <a:gd name="connsiteX2" fmla="*/ 2018715 w 2143216"/>
                <a:gd name="connsiteY2" fmla="*/ 1547444 h 2110152"/>
                <a:gd name="connsiteX3" fmla="*/ 1456007 w 2143216"/>
                <a:gd name="connsiteY3" fmla="*/ 2110152 h 2110152"/>
                <a:gd name="connsiteX4" fmla="*/ 1456007 w 2143216"/>
                <a:gd name="connsiteY4" fmla="*/ 2110151 h 2110152"/>
                <a:gd name="connsiteX5" fmla="*/ 0 w 2143216"/>
                <a:gd name="connsiteY5" fmla="*/ 2110151 h 2110152"/>
                <a:gd name="connsiteX6" fmla="*/ 0 w 2143216"/>
                <a:gd name="connsiteY6" fmla="*/ 1547443 h 2110152"/>
                <a:gd name="connsiteX7" fmla="*/ 1456007 w 2143216"/>
                <a:gd name="connsiteY7" fmla="*/ 1547443 h 2110152"/>
                <a:gd name="connsiteX8" fmla="*/ 1456007 w 2143216"/>
                <a:gd name="connsiteY8" fmla="*/ 562708 h 2110152"/>
                <a:gd name="connsiteX9" fmla="*/ 1331509 w 2143216"/>
                <a:gd name="connsiteY9" fmla="*/ 562708 h 2110152"/>
                <a:gd name="connsiteX10" fmla="*/ 1737363 w 2143216"/>
                <a:gd name="connsiteY10" fmla="*/ 0 h 211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3216" h="2110152">
                  <a:moveTo>
                    <a:pt x="2143216" y="562708"/>
                  </a:moveTo>
                  <a:lnTo>
                    <a:pt x="2018715" y="562708"/>
                  </a:lnTo>
                  <a:lnTo>
                    <a:pt x="2018715" y="1547444"/>
                  </a:lnTo>
                  <a:lnTo>
                    <a:pt x="1456007" y="2110152"/>
                  </a:lnTo>
                  <a:lnTo>
                    <a:pt x="1456007" y="2110151"/>
                  </a:lnTo>
                  <a:lnTo>
                    <a:pt x="0" y="2110151"/>
                  </a:lnTo>
                  <a:lnTo>
                    <a:pt x="0" y="1547443"/>
                  </a:lnTo>
                  <a:lnTo>
                    <a:pt x="1456007" y="1547443"/>
                  </a:lnTo>
                  <a:lnTo>
                    <a:pt x="1456007" y="562708"/>
                  </a:lnTo>
                  <a:lnTo>
                    <a:pt x="1331509" y="562708"/>
                  </a:lnTo>
                  <a:lnTo>
                    <a:pt x="1737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DFBC1B6B-975D-314A-AC1F-1A45F2E85B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91344" y="5076469"/>
              <a:ext cx="399007" cy="404213"/>
            </a:xfrm>
            <a:custGeom>
              <a:avLst/>
              <a:gdLst>
                <a:gd name="T0" fmla="*/ 94 w 107"/>
                <a:gd name="T1" fmla="*/ 30 h 108"/>
                <a:gd name="T2" fmla="*/ 77 w 107"/>
                <a:gd name="T3" fmla="*/ 95 h 108"/>
                <a:gd name="T4" fmla="*/ 13 w 107"/>
                <a:gd name="T5" fmla="*/ 77 h 108"/>
                <a:gd name="T6" fmla="*/ 30 w 107"/>
                <a:gd name="T7" fmla="*/ 13 h 108"/>
                <a:gd name="T8" fmla="*/ 94 w 107"/>
                <a:gd name="T9" fmla="*/ 30 h 108"/>
                <a:gd name="T10" fmla="*/ 68 w 107"/>
                <a:gd name="T11" fmla="*/ 46 h 108"/>
                <a:gd name="T12" fmla="*/ 68 w 107"/>
                <a:gd name="T13" fmla="*/ 46 h 108"/>
                <a:gd name="T14" fmla="*/ 58 w 107"/>
                <a:gd name="T15" fmla="*/ 38 h 108"/>
                <a:gd name="T16" fmla="*/ 45 w 107"/>
                <a:gd name="T17" fmla="*/ 40 h 108"/>
                <a:gd name="T18" fmla="*/ 45 w 107"/>
                <a:gd name="T19" fmla="*/ 40 h 108"/>
                <a:gd name="T20" fmla="*/ 38 w 107"/>
                <a:gd name="T21" fmla="*/ 50 h 108"/>
                <a:gd name="T22" fmla="*/ 39 w 107"/>
                <a:gd name="T23" fmla="*/ 62 h 108"/>
                <a:gd name="T24" fmla="*/ 39 w 107"/>
                <a:gd name="T25" fmla="*/ 62 h 108"/>
                <a:gd name="T26" fmla="*/ 49 w 107"/>
                <a:gd name="T27" fmla="*/ 69 h 108"/>
                <a:gd name="T28" fmla="*/ 62 w 107"/>
                <a:gd name="T29" fmla="*/ 68 h 108"/>
                <a:gd name="T30" fmla="*/ 62 w 107"/>
                <a:gd name="T31" fmla="*/ 68 h 108"/>
                <a:gd name="T32" fmla="*/ 69 w 107"/>
                <a:gd name="T33" fmla="*/ 58 h 108"/>
                <a:gd name="T34" fmla="*/ 68 w 107"/>
                <a:gd name="T35" fmla="*/ 46 h 108"/>
                <a:gd name="T36" fmla="*/ 63 w 107"/>
                <a:gd name="T37" fmla="*/ 56 h 108"/>
                <a:gd name="T38" fmla="*/ 62 w 107"/>
                <a:gd name="T39" fmla="*/ 49 h 108"/>
                <a:gd name="T40" fmla="*/ 62 w 107"/>
                <a:gd name="T41" fmla="*/ 49 h 108"/>
                <a:gd name="T42" fmla="*/ 56 w 107"/>
                <a:gd name="T43" fmla="*/ 44 h 108"/>
                <a:gd name="T44" fmla="*/ 48 w 107"/>
                <a:gd name="T45" fmla="*/ 45 h 108"/>
                <a:gd name="T46" fmla="*/ 48 w 107"/>
                <a:gd name="T47" fmla="*/ 45 h 108"/>
                <a:gd name="T48" fmla="*/ 44 w 107"/>
                <a:gd name="T49" fmla="*/ 51 h 108"/>
                <a:gd name="T50" fmla="*/ 45 w 107"/>
                <a:gd name="T51" fmla="*/ 59 h 108"/>
                <a:gd name="T52" fmla="*/ 45 w 107"/>
                <a:gd name="T53" fmla="*/ 59 h 108"/>
                <a:gd name="T54" fmla="*/ 51 w 107"/>
                <a:gd name="T55" fmla="*/ 64 h 108"/>
                <a:gd name="T56" fmla="*/ 59 w 107"/>
                <a:gd name="T57" fmla="*/ 63 h 108"/>
                <a:gd name="T58" fmla="*/ 59 w 107"/>
                <a:gd name="T59" fmla="*/ 63 h 108"/>
                <a:gd name="T60" fmla="*/ 63 w 107"/>
                <a:gd name="T61" fmla="*/ 56 h 108"/>
                <a:gd name="T62" fmla="*/ 29 w 107"/>
                <a:gd name="T63" fmla="*/ 24 h 108"/>
                <a:gd name="T64" fmla="*/ 17 w 107"/>
                <a:gd name="T65" fmla="*/ 65 h 108"/>
                <a:gd name="T66" fmla="*/ 25 w 107"/>
                <a:gd name="T67" fmla="*/ 63 h 108"/>
                <a:gd name="T68" fmla="*/ 29 w 107"/>
                <a:gd name="T69" fmla="*/ 24 h 108"/>
                <a:gd name="T70" fmla="*/ 69 w 107"/>
                <a:gd name="T71" fmla="*/ 37 h 108"/>
                <a:gd name="T72" fmla="*/ 73 w 107"/>
                <a:gd name="T73" fmla="*/ 42 h 108"/>
                <a:gd name="T74" fmla="*/ 74 w 107"/>
                <a:gd name="T75" fmla="*/ 45 h 108"/>
                <a:gd name="T76" fmla="*/ 91 w 107"/>
                <a:gd name="T77" fmla="*/ 38 h 108"/>
                <a:gd name="T78" fmla="*/ 89 w 107"/>
                <a:gd name="T79" fmla="*/ 33 h 108"/>
                <a:gd name="T80" fmla="*/ 82 w 107"/>
                <a:gd name="T81" fmla="*/ 25 h 108"/>
                <a:gd name="T82" fmla="*/ 69 w 107"/>
                <a:gd name="T83" fmla="*/ 37 h 108"/>
                <a:gd name="T84" fmla="*/ 92 w 107"/>
                <a:gd name="T85" fmla="*/ 43 h 108"/>
                <a:gd name="T86" fmla="*/ 75 w 107"/>
                <a:gd name="T87" fmla="*/ 47 h 108"/>
                <a:gd name="T88" fmla="*/ 76 w 107"/>
                <a:gd name="T89" fmla="*/ 53 h 108"/>
                <a:gd name="T90" fmla="*/ 93 w 107"/>
                <a:gd name="T91" fmla="*/ 54 h 108"/>
                <a:gd name="T92" fmla="*/ 92 w 107"/>
                <a:gd name="T93" fmla="*/ 43 h 108"/>
                <a:gd name="T94" fmla="*/ 70 w 107"/>
                <a:gd name="T95" fmla="*/ 44 h 108"/>
                <a:gd name="T96" fmla="*/ 44 w 107"/>
                <a:gd name="T97" fmla="*/ 37 h 108"/>
                <a:gd name="T98" fmla="*/ 37 w 107"/>
                <a:gd name="T99" fmla="*/ 63 h 108"/>
                <a:gd name="T100" fmla="*/ 63 w 107"/>
                <a:gd name="T101" fmla="*/ 70 h 108"/>
                <a:gd name="T102" fmla="*/ 70 w 107"/>
                <a:gd name="T103" fmla="*/ 4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7" h="108">
                  <a:moveTo>
                    <a:pt x="94" y="30"/>
                  </a:moveTo>
                  <a:cubicBezTo>
                    <a:pt x="107" y="53"/>
                    <a:pt x="100" y="82"/>
                    <a:pt x="77" y="95"/>
                  </a:cubicBezTo>
                  <a:cubicBezTo>
                    <a:pt x="54" y="108"/>
                    <a:pt x="26" y="100"/>
                    <a:pt x="13" y="77"/>
                  </a:cubicBezTo>
                  <a:cubicBezTo>
                    <a:pt x="0" y="55"/>
                    <a:pt x="7" y="26"/>
                    <a:pt x="30" y="13"/>
                  </a:cubicBezTo>
                  <a:cubicBezTo>
                    <a:pt x="52" y="0"/>
                    <a:pt x="81" y="8"/>
                    <a:pt x="94" y="30"/>
                  </a:cubicBezTo>
                  <a:close/>
                  <a:moveTo>
                    <a:pt x="68" y="46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65" y="42"/>
                    <a:pt x="62" y="39"/>
                    <a:pt x="58" y="38"/>
                  </a:cubicBezTo>
                  <a:cubicBezTo>
                    <a:pt x="54" y="37"/>
                    <a:pt x="49" y="37"/>
                    <a:pt x="45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1" y="42"/>
                    <a:pt x="39" y="46"/>
                    <a:pt x="38" y="50"/>
                  </a:cubicBezTo>
                  <a:cubicBezTo>
                    <a:pt x="37" y="54"/>
                    <a:pt x="37" y="58"/>
                    <a:pt x="39" y="62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2" y="66"/>
                    <a:pt x="45" y="68"/>
                    <a:pt x="49" y="69"/>
                  </a:cubicBezTo>
                  <a:cubicBezTo>
                    <a:pt x="53" y="71"/>
                    <a:pt x="58" y="70"/>
                    <a:pt x="62" y="6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5" y="66"/>
                    <a:pt x="68" y="62"/>
                    <a:pt x="69" y="58"/>
                  </a:cubicBezTo>
                  <a:cubicBezTo>
                    <a:pt x="70" y="54"/>
                    <a:pt x="70" y="50"/>
                    <a:pt x="68" y="46"/>
                  </a:cubicBezTo>
                  <a:close/>
                  <a:moveTo>
                    <a:pt x="63" y="56"/>
                  </a:moveTo>
                  <a:cubicBezTo>
                    <a:pt x="64" y="54"/>
                    <a:pt x="64" y="51"/>
                    <a:pt x="62" y="49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1" y="46"/>
                    <a:pt x="59" y="45"/>
                    <a:pt x="56" y="44"/>
                  </a:cubicBezTo>
                  <a:cubicBezTo>
                    <a:pt x="54" y="43"/>
                    <a:pt x="51" y="44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6" y="46"/>
                    <a:pt x="44" y="49"/>
                    <a:pt x="44" y="51"/>
                  </a:cubicBezTo>
                  <a:cubicBezTo>
                    <a:pt x="43" y="54"/>
                    <a:pt x="43" y="56"/>
                    <a:pt x="45" y="59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46" y="61"/>
                    <a:pt x="48" y="63"/>
                    <a:pt x="51" y="64"/>
                  </a:cubicBezTo>
                  <a:cubicBezTo>
                    <a:pt x="53" y="64"/>
                    <a:pt x="56" y="64"/>
                    <a:pt x="59" y="63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61" y="61"/>
                    <a:pt x="63" y="59"/>
                    <a:pt x="63" y="56"/>
                  </a:cubicBezTo>
                  <a:close/>
                  <a:moveTo>
                    <a:pt x="29" y="24"/>
                  </a:moveTo>
                  <a:cubicBezTo>
                    <a:pt x="16" y="36"/>
                    <a:pt x="14" y="50"/>
                    <a:pt x="17" y="65"/>
                  </a:cubicBezTo>
                  <a:cubicBezTo>
                    <a:pt x="20" y="64"/>
                    <a:pt x="23" y="64"/>
                    <a:pt x="25" y="63"/>
                  </a:cubicBezTo>
                  <a:cubicBezTo>
                    <a:pt x="21" y="49"/>
                    <a:pt x="22" y="36"/>
                    <a:pt x="29" y="24"/>
                  </a:cubicBezTo>
                  <a:close/>
                  <a:moveTo>
                    <a:pt x="69" y="37"/>
                  </a:moveTo>
                  <a:cubicBezTo>
                    <a:pt x="70" y="38"/>
                    <a:pt x="72" y="40"/>
                    <a:pt x="73" y="42"/>
                  </a:cubicBezTo>
                  <a:cubicBezTo>
                    <a:pt x="74" y="43"/>
                    <a:pt x="74" y="44"/>
                    <a:pt x="74" y="45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0" y="36"/>
                    <a:pt x="89" y="35"/>
                    <a:pt x="89" y="33"/>
                  </a:cubicBezTo>
                  <a:cubicBezTo>
                    <a:pt x="87" y="30"/>
                    <a:pt x="85" y="28"/>
                    <a:pt x="82" y="25"/>
                  </a:cubicBezTo>
                  <a:cubicBezTo>
                    <a:pt x="69" y="37"/>
                    <a:pt x="69" y="37"/>
                    <a:pt x="69" y="37"/>
                  </a:cubicBezTo>
                  <a:close/>
                  <a:moveTo>
                    <a:pt x="92" y="43"/>
                  </a:moveTo>
                  <a:cubicBezTo>
                    <a:pt x="75" y="47"/>
                    <a:pt x="75" y="47"/>
                    <a:pt x="75" y="47"/>
                  </a:cubicBezTo>
                  <a:cubicBezTo>
                    <a:pt x="76" y="49"/>
                    <a:pt x="76" y="51"/>
                    <a:pt x="76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4" y="50"/>
                    <a:pt x="93" y="46"/>
                    <a:pt x="92" y="43"/>
                  </a:cubicBezTo>
                  <a:close/>
                  <a:moveTo>
                    <a:pt x="70" y="44"/>
                  </a:moveTo>
                  <a:cubicBezTo>
                    <a:pt x="65" y="35"/>
                    <a:pt x="53" y="32"/>
                    <a:pt x="44" y="37"/>
                  </a:cubicBezTo>
                  <a:cubicBezTo>
                    <a:pt x="35" y="42"/>
                    <a:pt x="32" y="54"/>
                    <a:pt x="37" y="63"/>
                  </a:cubicBezTo>
                  <a:cubicBezTo>
                    <a:pt x="42" y="72"/>
                    <a:pt x="54" y="76"/>
                    <a:pt x="63" y="70"/>
                  </a:cubicBezTo>
                  <a:cubicBezTo>
                    <a:pt x="72" y="65"/>
                    <a:pt x="75" y="53"/>
                    <a:pt x="70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11623" tIns="55812" rIns="111623" bIns="5581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800" dirty="0">
                <a:solidFill>
                  <a:prstClr val="black"/>
                </a:solidFill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grpSp>
        <p:nvGrpSpPr>
          <p:cNvPr id="211" name="Group 19">
            <a:extLst>
              <a:ext uri="{FF2B5EF4-FFF2-40B4-BE49-F238E27FC236}">
                <a16:creationId xmlns:a16="http://schemas.microsoft.com/office/drawing/2014/main" id="{9E29526D-69B1-3442-947C-363E99C7AAED}"/>
              </a:ext>
            </a:extLst>
          </p:cNvPr>
          <p:cNvGrpSpPr/>
          <p:nvPr/>
        </p:nvGrpSpPr>
        <p:grpSpPr>
          <a:xfrm>
            <a:off x="2175699" y="2410223"/>
            <a:ext cx="397984" cy="298736"/>
            <a:chOff x="789999" y="2242985"/>
            <a:chExt cx="504229" cy="378415"/>
          </a:xfrm>
        </p:grpSpPr>
        <p:sp>
          <p:nvSpPr>
            <p:cNvPr id="212" name="Rectangle 20">
              <a:extLst>
                <a:ext uri="{FF2B5EF4-FFF2-40B4-BE49-F238E27FC236}">
                  <a16:creationId xmlns:a16="http://schemas.microsoft.com/office/drawing/2014/main" id="{55999D84-A3F1-1E48-AA73-BF307F9C6FBF}"/>
                </a:ext>
              </a:extLst>
            </p:cNvPr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4EFAB28A-BEAE-A54A-9103-4C956ADA72A8}"/>
                </a:ext>
              </a:extLst>
            </p:cNvPr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sp>
        <p:nvSpPr>
          <p:cNvPr id="214" name="Rectangle 22">
            <a:extLst>
              <a:ext uri="{FF2B5EF4-FFF2-40B4-BE49-F238E27FC236}">
                <a16:creationId xmlns:a16="http://schemas.microsoft.com/office/drawing/2014/main" id="{AA1BF3F9-048A-0640-A7CB-E09A56A06B80}"/>
              </a:ext>
            </a:extLst>
          </p:cNvPr>
          <p:cNvSpPr/>
          <p:nvPr/>
        </p:nvSpPr>
        <p:spPr>
          <a:xfrm>
            <a:off x="2668828" y="2256665"/>
            <a:ext cx="2869400" cy="512710"/>
          </a:xfrm>
          <a:prstGeom prst="rect">
            <a:avLst/>
          </a:prstGeom>
        </p:spPr>
        <p:txBody>
          <a:bodyPr wrap="square" lIns="86683" tIns="43341" rIns="86683" bIns="43341">
            <a:spAutoFit/>
          </a:bodyPr>
          <a:lstStyle/>
          <a:p>
            <a:pPr algn="just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用户模块</a:t>
            </a:r>
            <a:r>
              <a:rPr lang="en-US" altLang="zh-CN" sz="133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+</a:t>
            </a:r>
            <a:r>
              <a: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人脸识别</a:t>
            </a:r>
            <a:endParaRPr lang="en-US" altLang="zh-CN" sz="1335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panose="020B0503020204020204" charset="-122"/>
              <a:sym typeface="Arial" panose="020B0604020202090204" pitchFamily="34" charset="0"/>
            </a:endParaRPr>
          </a:p>
          <a:p>
            <a:pPr algn="just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065" dirty="0">
                <a:solidFill>
                  <a:schemeClr val="bg1">
                    <a:lumMod val="6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（按照排期完成）</a:t>
            </a:r>
          </a:p>
        </p:txBody>
      </p:sp>
      <p:grpSp>
        <p:nvGrpSpPr>
          <p:cNvPr id="215" name="Group 23">
            <a:extLst>
              <a:ext uri="{FF2B5EF4-FFF2-40B4-BE49-F238E27FC236}">
                <a16:creationId xmlns:a16="http://schemas.microsoft.com/office/drawing/2014/main" id="{A2368758-13DD-4B4A-9301-4FC3EAB2EC34}"/>
              </a:ext>
            </a:extLst>
          </p:cNvPr>
          <p:cNvGrpSpPr/>
          <p:nvPr/>
        </p:nvGrpSpPr>
        <p:grpSpPr>
          <a:xfrm>
            <a:off x="2175699" y="3319677"/>
            <a:ext cx="397984" cy="298736"/>
            <a:chOff x="789999" y="2242985"/>
            <a:chExt cx="504229" cy="378415"/>
          </a:xfrm>
        </p:grpSpPr>
        <p:sp>
          <p:nvSpPr>
            <p:cNvPr id="216" name="Rectangle 24">
              <a:extLst>
                <a:ext uri="{FF2B5EF4-FFF2-40B4-BE49-F238E27FC236}">
                  <a16:creationId xmlns:a16="http://schemas.microsoft.com/office/drawing/2014/main" id="{B1026AE9-985C-CD49-BC4C-C554AD5D53D1}"/>
                </a:ext>
              </a:extLst>
            </p:cNvPr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17" name="Rectangle 25">
              <a:extLst>
                <a:ext uri="{FF2B5EF4-FFF2-40B4-BE49-F238E27FC236}">
                  <a16:creationId xmlns:a16="http://schemas.microsoft.com/office/drawing/2014/main" id="{F50AE651-A46A-BC4E-AF68-DACFE322AAC2}"/>
                </a:ext>
              </a:extLst>
            </p:cNvPr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sp>
        <p:nvSpPr>
          <p:cNvPr id="218" name="Rectangle 26">
            <a:extLst>
              <a:ext uri="{FF2B5EF4-FFF2-40B4-BE49-F238E27FC236}">
                <a16:creationId xmlns:a16="http://schemas.microsoft.com/office/drawing/2014/main" id="{48372E6F-C233-3C48-B5CB-8C3F95578855}"/>
              </a:ext>
            </a:extLst>
          </p:cNvPr>
          <p:cNvSpPr/>
          <p:nvPr/>
        </p:nvSpPr>
        <p:spPr>
          <a:xfrm>
            <a:off x="2668828" y="3166117"/>
            <a:ext cx="2869400" cy="512710"/>
          </a:xfrm>
          <a:prstGeom prst="rect">
            <a:avLst/>
          </a:prstGeom>
        </p:spPr>
        <p:txBody>
          <a:bodyPr wrap="square" lIns="86683" tIns="43341" rIns="86683" bIns="43341">
            <a:spAutoFit/>
          </a:bodyPr>
          <a:lstStyle/>
          <a:p>
            <a:pPr algn="just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印章模块</a:t>
            </a:r>
            <a:endParaRPr lang="en-US" altLang="zh-CN" sz="1335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panose="020B0503020204020204" charset="-122"/>
              <a:sym typeface="Arial" panose="020B0604020202090204" pitchFamily="34" charset="0"/>
            </a:endParaRPr>
          </a:p>
          <a:p>
            <a:pPr algn="just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065" dirty="0">
                <a:solidFill>
                  <a:schemeClr val="bg1">
                    <a:lumMod val="6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（按照排期完成）</a:t>
            </a:r>
          </a:p>
        </p:txBody>
      </p:sp>
      <p:grpSp>
        <p:nvGrpSpPr>
          <p:cNvPr id="219" name="Group 27">
            <a:extLst>
              <a:ext uri="{FF2B5EF4-FFF2-40B4-BE49-F238E27FC236}">
                <a16:creationId xmlns:a16="http://schemas.microsoft.com/office/drawing/2014/main" id="{E3D65154-03FD-2F48-ACC3-4127D309529D}"/>
              </a:ext>
            </a:extLst>
          </p:cNvPr>
          <p:cNvGrpSpPr/>
          <p:nvPr/>
        </p:nvGrpSpPr>
        <p:grpSpPr>
          <a:xfrm>
            <a:off x="2175699" y="4251276"/>
            <a:ext cx="397984" cy="298736"/>
            <a:chOff x="789999" y="2242985"/>
            <a:chExt cx="504229" cy="378415"/>
          </a:xfrm>
        </p:grpSpPr>
        <p:sp>
          <p:nvSpPr>
            <p:cNvPr id="220" name="Rectangle 28">
              <a:extLst>
                <a:ext uri="{FF2B5EF4-FFF2-40B4-BE49-F238E27FC236}">
                  <a16:creationId xmlns:a16="http://schemas.microsoft.com/office/drawing/2014/main" id="{6DCCB70D-E18B-BB4F-84B5-314449541F66}"/>
                </a:ext>
              </a:extLst>
            </p:cNvPr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21" name="Rectangle 29">
              <a:extLst>
                <a:ext uri="{FF2B5EF4-FFF2-40B4-BE49-F238E27FC236}">
                  <a16:creationId xmlns:a16="http://schemas.microsoft.com/office/drawing/2014/main" id="{09024F1E-5034-1E48-82D7-5A487A04E537}"/>
                </a:ext>
              </a:extLst>
            </p:cNvPr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rgbClr val="2F55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sp>
        <p:nvSpPr>
          <p:cNvPr id="222" name="Rectangle 30">
            <a:extLst>
              <a:ext uri="{FF2B5EF4-FFF2-40B4-BE49-F238E27FC236}">
                <a16:creationId xmlns:a16="http://schemas.microsoft.com/office/drawing/2014/main" id="{53360B74-2745-F846-AA1C-0F186FCCA900}"/>
              </a:ext>
            </a:extLst>
          </p:cNvPr>
          <p:cNvSpPr/>
          <p:nvPr/>
        </p:nvSpPr>
        <p:spPr>
          <a:xfrm>
            <a:off x="2668828" y="4097718"/>
            <a:ext cx="2869400" cy="512710"/>
          </a:xfrm>
          <a:prstGeom prst="rect">
            <a:avLst/>
          </a:prstGeom>
        </p:spPr>
        <p:txBody>
          <a:bodyPr wrap="square" lIns="86683" tIns="43341" rIns="86683" bIns="43341">
            <a:spAutoFit/>
          </a:bodyPr>
          <a:lstStyle/>
          <a:p>
            <a:pPr algn="just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签章模块</a:t>
            </a:r>
            <a:endParaRPr lang="en-US" altLang="zh-CN" sz="1335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panose="020B0503020204020204" charset="-122"/>
              <a:sym typeface="Arial" panose="020B0604020202090204" pitchFamily="34" charset="0"/>
            </a:endParaRPr>
          </a:p>
          <a:p>
            <a:pPr algn="just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065" dirty="0">
                <a:solidFill>
                  <a:schemeClr val="bg1">
                    <a:lumMod val="6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 （按照排期完成）</a:t>
            </a:r>
          </a:p>
        </p:txBody>
      </p:sp>
      <p:grpSp>
        <p:nvGrpSpPr>
          <p:cNvPr id="223" name="Group 31">
            <a:extLst>
              <a:ext uri="{FF2B5EF4-FFF2-40B4-BE49-F238E27FC236}">
                <a16:creationId xmlns:a16="http://schemas.microsoft.com/office/drawing/2014/main" id="{0B1FCC03-AE8B-8B46-BE00-0318D9179FF9}"/>
              </a:ext>
            </a:extLst>
          </p:cNvPr>
          <p:cNvGrpSpPr/>
          <p:nvPr/>
        </p:nvGrpSpPr>
        <p:grpSpPr>
          <a:xfrm>
            <a:off x="2175699" y="5142504"/>
            <a:ext cx="397984" cy="298736"/>
            <a:chOff x="789999" y="2242985"/>
            <a:chExt cx="504229" cy="378415"/>
          </a:xfrm>
        </p:grpSpPr>
        <p:sp>
          <p:nvSpPr>
            <p:cNvPr id="224" name="Rectangle 32">
              <a:extLst>
                <a:ext uri="{FF2B5EF4-FFF2-40B4-BE49-F238E27FC236}">
                  <a16:creationId xmlns:a16="http://schemas.microsoft.com/office/drawing/2014/main" id="{523ED47F-9290-7143-A5EE-DA42154586A5}"/>
                </a:ext>
              </a:extLst>
            </p:cNvPr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  <p:sp>
          <p:nvSpPr>
            <p:cNvPr id="225" name="Rectangle 33">
              <a:extLst>
                <a:ext uri="{FF2B5EF4-FFF2-40B4-BE49-F238E27FC236}">
                  <a16:creationId xmlns:a16="http://schemas.microsoft.com/office/drawing/2014/main" id="{D0A6AB90-510A-CD42-9DBE-518C717F040C}"/>
                </a:ext>
              </a:extLst>
            </p:cNvPr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800" dirty="0">
                <a:latin typeface="Arial" panose="020B0604020202090204" pitchFamily="34" charset="0"/>
                <a:ea typeface="微软雅黑" panose="020B0503020204020204" charset="-122"/>
                <a:cs typeface="+mn-ea"/>
                <a:sym typeface="Arial" panose="020B0604020202090204" pitchFamily="34" charset="0"/>
              </a:endParaRPr>
            </a:p>
          </p:txBody>
        </p:sp>
      </p:grpSp>
      <p:sp>
        <p:nvSpPr>
          <p:cNvPr id="226" name="Rectangle 34">
            <a:extLst>
              <a:ext uri="{FF2B5EF4-FFF2-40B4-BE49-F238E27FC236}">
                <a16:creationId xmlns:a16="http://schemas.microsoft.com/office/drawing/2014/main" id="{8F960E67-76D6-814A-96FA-9D17A746BB83}"/>
              </a:ext>
            </a:extLst>
          </p:cNvPr>
          <p:cNvSpPr/>
          <p:nvPr/>
        </p:nvSpPr>
        <p:spPr>
          <a:xfrm>
            <a:off x="2668828" y="4988945"/>
            <a:ext cx="2869400" cy="512710"/>
          </a:xfrm>
          <a:prstGeom prst="rect">
            <a:avLst/>
          </a:prstGeom>
        </p:spPr>
        <p:txBody>
          <a:bodyPr wrap="square" lIns="86683" tIns="43341" rIns="86683" bIns="43341">
            <a:spAutoFit/>
          </a:bodyPr>
          <a:lstStyle/>
          <a:p>
            <a:pPr algn="just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合同管理</a:t>
            </a:r>
            <a:r>
              <a:rPr lang="en-US" altLang="zh-CN" sz="133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+</a:t>
            </a:r>
            <a:r>
              <a:rPr lang="zh-CN" altLang="en-US" sz="1335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首页</a:t>
            </a:r>
            <a:endParaRPr lang="en-US" altLang="zh-CN" sz="1335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90204" pitchFamily="34" charset="0"/>
              <a:ea typeface="微软雅黑" panose="020B0503020204020204" charset="-122"/>
              <a:sym typeface="Arial" panose="020B0604020202090204" pitchFamily="34" charset="0"/>
            </a:endParaRPr>
          </a:p>
          <a:p>
            <a:pPr algn="just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065" dirty="0">
                <a:solidFill>
                  <a:schemeClr val="bg1">
                    <a:lumMod val="65000"/>
                  </a:schemeClr>
                </a:solidFill>
                <a:latin typeface="Arial" panose="020B0604020202090204" pitchFamily="34" charset="0"/>
                <a:ea typeface="微软雅黑" panose="020B0503020204020204" charset="-122"/>
                <a:sym typeface="Arial" panose="020B0604020202090204" pitchFamily="34" charset="0"/>
              </a:rPr>
              <a:t>（按照排期完成）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B316550-3B33-CD49-8077-FC87B47A604E}"/>
              </a:ext>
            </a:extLst>
          </p:cNvPr>
          <p:cNvSpPr txBox="1"/>
          <p:nvPr/>
        </p:nvSpPr>
        <p:spPr>
          <a:xfrm>
            <a:off x="2554941" y="61318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006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/>
      <p:bldP spid="218" grpId="0"/>
      <p:bldP spid="222" grpId="0"/>
      <p:bldP spid="2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4707640" y="1623497"/>
            <a:ext cx="2776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2F5597"/>
                </a:solidFill>
              </a:rPr>
              <a:t>PART THREE</a:t>
            </a:r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3115128" y="2892160"/>
            <a:ext cx="5961744" cy="92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ctr">
              <a:lnSpc>
                <a:spcPct val="120000"/>
              </a:lnSpc>
              <a:spcBef>
                <a:spcPct val="0"/>
              </a:spcBef>
              <a:buNone/>
              <a:defRPr sz="54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总结</a:t>
            </a: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3115128" y="3434509"/>
            <a:ext cx="5961744" cy="1184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>
              <a:lnSpc>
                <a:spcPct val="120000"/>
              </a:lnSpc>
              <a:spcBef>
                <a:spcPts val="1000"/>
              </a:spcBef>
              <a:buFont typeface="Arial" panose="020B0604020202090204" pitchFamily="34" charset="0"/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zh-CN" alt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Bent 101"/>
          <p:cNvSpPr/>
          <p:nvPr/>
        </p:nvSpPr>
        <p:spPr>
          <a:xfrm flipV="1">
            <a:off x="3686182" y="4431575"/>
            <a:ext cx="1828325" cy="552687"/>
          </a:xfrm>
          <a:prstGeom prst="bentArrow">
            <a:avLst>
              <a:gd name="adj1" fmla="val 4167"/>
              <a:gd name="adj2" fmla="val 14600"/>
              <a:gd name="adj3" fmla="val 25000"/>
              <a:gd name="adj4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/>
          </a:p>
        </p:txBody>
      </p:sp>
      <p:sp>
        <p:nvSpPr>
          <p:cNvPr id="5" name="Arrow: Bent 100"/>
          <p:cNvSpPr/>
          <p:nvPr/>
        </p:nvSpPr>
        <p:spPr>
          <a:xfrm>
            <a:off x="3686182" y="2326183"/>
            <a:ext cx="1828325" cy="552687"/>
          </a:xfrm>
          <a:prstGeom prst="bentArrow">
            <a:avLst>
              <a:gd name="adj1" fmla="val 4167"/>
              <a:gd name="adj2" fmla="val 14600"/>
              <a:gd name="adj3" fmla="val 25000"/>
              <a:gd name="adj4" fmla="val 0"/>
            </a:avLst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400"/>
          </a:p>
        </p:txBody>
      </p:sp>
      <p:grpSp>
        <p:nvGrpSpPr>
          <p:cNvPr id="2" name="组合 1"/>
          <p:cNvGrpSpPr/>
          <p:nvPr/>
        </p:nvGrpSpPr>
        <p:grpSpPr>
          <a:xfrm>
            <a:off x="5587004" y="1520788"/>
            <a:ext cx="4264615" cy="1762163"/>
            <a:chOff x="5131548" y="1140591"/>
            <a:chExt cx="3198461" cy="1321622"/>
          </a:xfrm>
        </p:grpSpPr>
        <p:sp>
          <p:nvSpPr>
            <p:cNvPr id="7" name="Rectangle: Rounded Corners 83"/>
            <p:cNvSpPr/>
            <p:nvPr/>
          </p:nvSpPr>
          <p:spPr>
            <a:xfrm>
              <a:off x="5875372" y="1978979"/>
              <a:ext cx="2454637" cy="359110"/>
            </a:xfrm>
            <a:prstGeom prst="roundRect">
              <a:avLst>
                <a:gd name="adj" fmla="val 50000"/>
              </a:avLst>
            </a:prstGeom>
            <a:solidFill>
              <a:srgbClr val="00206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b="1" dirty="0"/>
                <a:t>细节方面不够注意</a:t>
              </a:r>
            </a:p>
          </p:txBody>
        </p:sp>
        <p:sp>
          <p:nvSpPr>
            <p:cNvPr id="8" name="Oval 84"/>
            <p:cNvSpPr/>
            <p:nvPr/>
          </p:nvSpPr>
          <p:spPr>
            <a:xfrm>
              <a:off x="8008384" y="2010464"/>
              <a:ext cx="296141" cy="2961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85000" lnSpcReduction="20000"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Rectangle: Rounded Corners 3"/>
            <p:cNvSpPr/>
            <p:nvPr/>
          </p:nvSpPr>
          <p:spPr>
            <a:xfrm>
              <a:off x="5875372" y="1264713"/>
              <a:ext cx="2454637" cy="359110"/>
            </a:xfrm>
            <a:prstGeom prst="roundRect">
              <a:avLst>
                <a:gd name="adj" fmla="val 50000"/>
              </a:avLst>
            </a:prstGeom>
            <a:solidFill>
              <a:srgbClr val="002060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b="1" dirty="0"/>
                <a:t>对原型了解不够透彻</a:t>
              </a:r>
            </a:p>
          </p:txBody>
        </p:sp>
        <p:sp>
          <p:nvSpPr>
            <p:cNvPr id="10" name="Oval 48"/>
            <p:cNvSpPr/>
            <p:nvPr/>
          </p:nvSpPr>
          <p:spPr>
            <a:xfrm>
              <a:off x="8008384" y="1296202"/>
              <a:ext cx="296141" cy="2961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85000" lnSpcReduction="20000"/>
            </a:bodyPr>
            <a:lstStyle/>
            <a:p>
              <a:pPr algn="ctr"/>
              <a:r>
                <a:rPr 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</a:t>
              </a:r>
            </a:p>
          </p:txBody>
        </p:sp>
        <p:sp>
          <p:nvSpPr>
            <p:cNvPr id="11" name="Oval 82"/>
            <p:cNvSpPr/>
            <p:nvPr/>
          </p:nvSpPr>
          <p:spPr>
            <a:xfrm>
              <a:off x="8008384" y="1653332"/>
              <a:ext cx="296141" cy="2961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85000" lnSpcReduction="20000"/>
            </a:bodyPr>
            <a:lstStyle/>
            <a:p>
              <a:pPr algn="ctr"/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2" name="Group 1"/>
            <p:cNvGrpSpPr/>
            <p:nvPr/>
          </p:nvGrpSpPr>
          <p:grpSpPr>
            <a:xfrm>
              <a:off x="5131548" y="1140591"/>
              <a:ext cx="1321622" cy="1321622"/>
              <a:chOff x="1828800" y="2206963"/>
              <a:chExt cx="1245140" cy="1245140"/>
            </a:xfrm>
          </p:grpSpPr>
          <p:sp>
            <p:nvSpPr>
              <p:cNvPr id="32" name="Oval 76"/>
              <p:cNvSpPr/>
              <p:nvPr/>
            </p:nvSpPr>
            <p:spPr>
              <a:xfrm>
                <a:off x="1828800" y="2206963"/>
                <a:ext cx="1245140" cy="1245140"/>
              </a:xfrm>
              <a:prstGeom prst="ellipse">
                <a:avLst/>
              </a:prstGeom>
              <a:solidFill>
                <a:srgbClr val="2F5597"/>
              </a:solidFill>
              <a:ln w="139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33" name="Oval 78"/>
              <p:cNvSpPr/>
              <p:nvPr/>
            </p:nvSpPr>
            <p:spPr>
              <a:xfrm>
                <a:off x="1955260" y="2333423"/>
                <a:ext cx="992220" cy="992220"/>
              </a:xfrm>
              <a:prstGeom prst="ellipse">
                <a:avLst/>
              </a:prstGeom>
              <a:solidFill>
                <a:schemeClr val="bg1"/>
              </a:solidFill>
              <a:ln w="139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</p:grpSp>
        <p:sp>
          <p:nvSpPr>
            <p:cNvPr id="13" name="Freeform: Shape 77"/>
            <p:cNvSpPr>
              <a:spLocks noChangeAspect="1"/>
            </p:cNvSpPr>
            <p:nvPr/>
          </p:nvSpPr>
          <p:spPr bwMode="auto">
            <a:xfrm>
              <a:off x="5500617" y="1528646"/>
              <a:ext cx="590293" cy="545511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rgbClr val="2F559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587004" y="4007097"/>
            <a:ext cx="4264615" cy="1762163"/>
            <a:chOff x="5131548" y="3005323"/>
            <a:chExt cx="3198461" cy="1321622"/>
          </a:xfrm>
        </p:grpSpPr>
        <p:sp>
          <p:nvSpPr>
            <p:cNvPr id="15" name="Rectangle: Rounded Corners 86"/>
            <p:cNvSpPr/>
            <p:nvPr/>
          </p:nvSpPr>
          <p:spPr>
            <a:xfrm>
              <a:off x="5875372" y="3843710"/>
              <a:ext cx="2454637" cy="359110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5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b="1" dirty="0"/>
                <a:t>放慢步伐，优化细节</a:t>
              </a:r>
            </a:p>
          </p:txBody>
        </p:sp>
        <p:sp>
          <p:nvSpPr>
            <p:cNvPr id="16" name="Oval 87"/>
            <p:cNvSpPr/>
            <p:nvPr/>
          </p:nvSpPr>
          <p:spPr>
            <a:xfrm>
              <a:off x="8008384" y="3875198"/>
              <a:ext cx="296141" cy="2961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85000" lnSpcReduction="20000"/>
            </a:bodyPr>
            <a:lstStyle/>
            <a:p>
              <a:pPr algn="ctr"/>
              <a:r>
                <a:rPr lang="en-US" altLang="zh-CN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Rectangle: Rounded Corners 88"/>
            <p:cNvSpPr/>
            <p:nvPr/>
          </p:nvSpPr>
          <p:spPr>
            <a:xfrm>
              <a:off x="5875372" y="3129447"/>
              <a:ext cx="2454637" cy="359110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b="1" dirty="0"/>
                <a:t>增加理解原型时间</a:t>
              </a:r>
            </a:p>
          </p:txBody>
        </p:sp>
        <p:sp>
          <p:nvSpPr>
            <p:cNvPr id="18" name="Oval 89"/>
            <p:cNvSpPr/>
            <p:nvPr/>
          </p:nvSpPr>
          <p:spPr>
            <a:xfrm>
              <a:off x="8008384" y="3160934"/>
              <a:ext cx="296141" cy="2961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85000" lnSpcReduction="20000"/>
            </a:bodyPr>
            <a:lstStyle/>
            <a:p>
              <a:pPr algn="ctr"/>
              <a:r>
                <a:rPr lang="en-US" sz="1600" b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</a:t>
              </a:r>
            </a:p>
          </p:txBody>
        </p:sp>
        <p:sp>
          <p:nvSpPr>
            <p:cNvPr id="19" name="Oval 90"/>
            <p:cNvSpPr/>
            <p:nvPr/>
          </p:nvSpPr>
          <p:spPr>
            <a:xfrm>
              <a:off x="8008384" y="3518065"/>
              <a:ext cx="296141" cy="29614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85000" lnSpcReduction="20000"/>
            </a:bodyPr>
            <a:lstStyle/>
            <a:p>
              <a:pPr algn="ctr"/>
              <a:endPara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20" name="Group 91"/>
            <p:cNvGrpSpPr/>
            <p:nvPr/>
          </p:nvGrpSpPr>
          <p:grpSpPr>
            <a:xfrm>
              <a:off x="5131548" y="3005323"/>
              <a:ext cx="1321622" cy="1321622"/>
              <a:chOff x="1828800" y="2206963"/>
              <a:chExt cx="1245140" cy="1245140"/>
            </a:xfrm>
          </p:grpSpPr>
          <p:sp>
            <p:nvSpPr>
              <p:cNvPr id="30" name="Oval 92"/>
              <p:cNvSpPr/>
              <p:nvPr/>
            </p:nvSpPr>
            <p:spPr>
              <a:xfrm>
                <a:off x="1828800" y="2206963"/>
                <a:ext cx="1245140" cy="1245140"/>
              </a:xfrm>
              <a:prstGeom prst="ellipse">
                <a:avLst/>
              </a:prstGeom>
              <a:solidFill>
                <a:schemeClr val="accent2"/>
              </a:solidFill>
              <a:ln w="139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31" name="Oval 93"/>
              <p:cNvSpPr/>
              <p:nvPr/>
            </p:nvSpPr>
            <p:spPr>
              <a:xfrm>
                <a:off x="1955260" y="2333423"/>
                <a:ext cx="992220" cy="992220"/>
              </a:xfrm>
              <a:prstGeom prst="ellipse">
                <a:avLst/>
              </a:prstGeom>
              <a:solidFill>
                <a:schemeClr val="bg1"/>
              </a:solidFill>
              <a:ln w="139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</p:grpSp>
        <p:sp>
          <p:nvSpPr>
            <p:cNvPr id="21" name="Freeform: Shape 95"/>
            <p:cNvSpPr/>
            <p:nvPr/>
          </p:nvSpPr>
          <p:spPr bwMode="auto">
            <a:xfrm>
              <a:off x="5643436" y="3380206"/>
              <a:ext cx="297844" cy="567128"/>
            </a:xfrm>
            <a:custGeom>
              <a:avLst/>
              <a:gdLst/>
              <a:ahLst/>
              <a:cxnLst>
                <a:cxn ang="0">
                  <a:pos x="21" y="57"/>
                </a:cxn>
                <a:cxn ang="0">
                  <a:pos x="21" y="63"/>
                </a:cxn>
                <a:cxn ang="0">
                  <a:pos x="20" y="64"/>
                </a:cxn>
                <a:cxn ang="0">
                  <a:pos x="15" y="64"/>
                </a:cxn>
                <a:cxn ang="0">
                  <a:pos x="14" y="63"/>
                </a:cxn>
                <a:cxn ang="0">
                  <a:pos x="14" y="57"/>
                </a:cxn>
                <a:cxn ang="0">
                  <a:pos x="1" y="50"/>
                </a:cxn>
                <a:cxn ang="0">
                  <a:pos x="1" y="49"/>
                </a:cxn>
                <a:cxn ang="0">
                  <a:pos x="4" y="44"/>
                </a:cxn>
                <a:cxn ang="0">
                  <a:pos x="5" y="43"/>
                </a:cxn>
                <a:cxn ang="0">
                  <a:pos x="6" y="44"/>
                </a:cxn>
                <a:cxn ang="0">
                  <a:pos x="17" y="49"/>
                </a:cxn>
                <a:cxn ang="0">
                  <a:pos x="25" y="43"/>
                </a:cxn>
                <a:cxn ang="0">
                  <a:pos x="16" y="36"/>
                </a:cxn>
                <a:cxn ang="0">
                  <a:pos x="1" y="21"/>
                </a:cxn>
                <a:cxn ang="0">
                  <a:pos x="14" y="8"/>
                </a:cxn>
                <a:cxn ang="0">
                  <a:pos x="14" y="1"/>
                </a:cxn>
                <a:cxn ang="0">
                  <a:pos x="15" y="0"/>
                </a:cxn>
                <a:cxn ang="0">
                  <a:pos x="20" y="0"/>
                </a:cxn>
                <a:cxn ang="0">
                  <a:pos x="21" y="1"/>
                </a:cxn>
                <a:cxn ang="0">
                  <a:pos x="21" y="7"/>
                </a:cxn>
                <a:cxn ang="0">
                  <a:pos x="32" y="12"/>
                </a:cxn>
                <a:cxn ang="0">
                  <a:pos x="32" y="14"/>
                </a:cxn>
                <a:cxn ang="0">
                  <a:pos x="29" y="19"/>
                </a:cxn>
                <a:cxn ang="0">
                  <a:pos x="29" y="19"/>
                </a:cxn>
                <a:cxn ang="0">
                  <a:pos x="28" y="19"/>
                </a:cxn>
                <a:cxn ang="0">
                  <a:pos x="18" y="15"/>
                </a:cxn>
                <a:cxn ang="0">
                  <a:pos x="10" y="21"/>
                </a:cxn>
                <a:cxn ang="0">
                  <a:pos x="20" y="28"/>
                </a:cxn>
                <a:cxn ang="0">
                  <a:pos x="34" y="42"/>
                </a:cxn>
                <a:cxn ang="0">
                  <a:pos x="21" y="57"/>
                </a:cxn>
              </a:cxnLst>
              <a:rect l="0" t="0" r="r" b="b"/>
              <a:pathLst>
                <a:path w="34" h="64">
                  <a:moveTo>
                    <a:pt x="21" y="57"/>
                  </a:moveTo>
                  <a:cubicBezTo>
                    <a:pt x="21" y="63"/>
                    <a:pt x="21" y="63"/>
                    <a:pt x="21" y="63"/>
                  </a:cubicBezTo>
                  <a:cubicBezTo>
                    <a:pt x="21" y="63"/>
                    <a:pt x="20" y="64"/>
                    <a:pt x="20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4"/>
                    <a:pt x="14" y="63"/>
                    <a:pt x="14" y="63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5" y="55"/>
                    <a:pt x="1" y="50"/>
                    <a:pt x="1" y="50"/>
                  </a:cubicBezTo>
                  <a:cubicBezTo>
                    <a:pt x="0" y="50"/>
                    <a:pt x="0" y="49"/>
                    <a:pt x="1" y="49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4"/>
                    <a:pt x="5" y="43"/>
                    <a:pt x="5" y="43"/>
                  </a:cubicBezTo>
                  <a:cubicBezTo>
                    <a:pt x="5" y="43"/>
                    <a:pt x="6" y="44"/>
                    <a:pt x="6" y="44"/>
                  </a:cubicBezTo>
                  <a:cubicBezTo>
                    <a:pt x="6" y="44"/>
                    <a:pt x="11" y="49"/>
                    <a:pt x="17" y="49"/>
                  </a:cubicBezTo>
                  <a:cubicBezTo>
                    <a:pt x="21" y="49"/>
                    <a:pt x="25" y="47"/>
                    <a:pt x="25" y="43"/>
                  </a:cubicBezTo>
                  <a:cubicBezTo>
                    <a:pt x="25" y="39"/>
                    <a:pt x="20" y="38"/>
                    <a:pt x="16" y="36"/>
                  </a:cubicBezTo>
                  <a:cubicBezTo>
                    <a:pt x="9" y="33"/>
                    <a:pt x="1" y="30"/>
                    <a:pt x="1" y="21"/>
                  </a:cubicBezTo>
                  <a:cubicBezTo>
                    <a:pt x="1" y="14"/>
                    <a:pt x="6" y="9"/>
                    <a:pt x="14" y="8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4" y="0"/>
                    <a:pt x="15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1" y="0"/>
                    <a:pt x="21" y="1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8" y="8"/>
                    <a:pt x="32" y="12"/>
                    <a:pt x="32" y="12"/>
                  </a:cubicBezTo>
                  <a:cubicBezTo>
                    <a:pt x="33" y="13"/>
                    <a:pt x="33" y="13"/>
                    <a:pt x="32" y="14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3" y="15"/>
                    <a:pt x="18" y="15"/>
                  </a:cubicBezTo>
                  <a:cubicBezTo>
                    <a:pt x="13" y="15"/>
                    <a:pt x="10" y="18"/>
                    <a:pt x="10" y="21"/>
                  </a:cubicBezTo>
                  <a:cubicBezTo>
                    <a:pt x="10" y="25"/>
                    <a:pt x="15" y="26"/>
                    <a:pt x="20" y="28"/>
                  </a:cubicBezTo>
                  <a:cubicBezTo>
                    <a:pt x="26" y="31"/>
                    <a:pt x="34" y="34"/>
                    <a:pt x="34" y="42"/>
                  </a:cubicBezTo>
                  <a:cubicBezTo>
                    <a:pt x="34" y="50"/>
                    <a:pt x="28" y="55"/>
                    <a:pt x="21" y="57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</p:grpSp>
      <p:grpSp>
        <p:nvGrpSpPr>
          <p:cNvPr id="22" name="Group 2"/>
          <p:cNvGrpSpPr/>
          <p:nvPr/>
        </p:nvGrpSpPr>
        <p:grpSpPr>
          <a:xfrm>
            <a:off x="2864736" y="2763945"/>
            <a:ext cx="1762163" cy="1762163"/>
            <a:chOff x="4775009" y="3071573"/>
            <a:chExt cx="1245140" cy="1245140"/>
          </a:xfrm>
        </p:grpSpPr>
        <p:grpSp>
          <p:nvGrpSpPr>
            <p:cNvPr id="26" name="Group 96"/>
            <p:cNvGrpSpPr/>
            <p:nvPr/>
          </p:nvGrpSpPr>
          <p:grpSpPr>
            <a:xfrm>
              <a:off x="4775009" y="3071573"/>
              <a:ext cx="1245140" cy="1245140"/>
              <a:chOff x="1828800" y="2206963"/>
              <a:chExt cx="1245140" cy="1245140"/>
            </a:xfrm>
          </p:grpSpPr>
          <p:sp>
            <p:nvSpPr>
              <p:cNvPr id="28" name="Oval 97"/>
              <p:cNvSpPr/>
              <p:nvPr/>
            </p:nvSpPr>
            <p:spPr>
              <a:xfrm>
                <a:off x="1828800" y="2206963"/>
                <a:ext cx="1245140" cy="124514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39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sp>
            <p:nvSpPr>
              <p:cNvPr id="29" name="Oval 98"/>
              <p:cNvSpPr/>
              <p:nvPr/>
            </p:nvSpPr>
            <p:spPr>
              <a:xfrm>
                <a:off x="1955260" y="2333423"/>
                <a:ext cx="992220" cy="992220"/>
              </a:xfrm>
              <a:prstGeom prst="ellipse">
                <a:avLst/>
              </a:prstGeom>
              <a:solidFill>
                <a:schemeClr val="bg1"/>
              </a:solidFill>
              <a:ln w="139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</p:grpSp>
        <p:sp>
          <p:nvSpPr>
            <p:cNvPr id="27" name="Freeform: Shape 99"/>
            <p:cNvSpPr/>
            <p:nvPr/>
          </p:nvSpPr>
          <p:spPr bwMode="auto">
            <a:xfrm>
              <a:off x="5235875" y="3457093"/>
              <a:ext cx="323407" cy="476223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2400"/>
            </a:p>
          </p:txBody>
        </p:sp>
      </p:grpSp>
      <p:sp>
        <p:nvSpPr>
          <p:cNvPr id="24" name="TextBox 34"/>
          <p:cNvSpPr txBox="1"/>
          <p:nvPr/>
        </p:nvSpPr>
        <p:spPr bwMode="auto">
          <a:xfrm>
            <a:off x="598915" y="3429000"/>
            <a:ext cx="2265820" cy="433915"/>
          </a:xfrm>
          <a:prstGeom prst="rect">
            <a:avLst/>
          </a:prstGeom>
          <a:noFill/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dk2">
                    <a:lumMod val="100000"/>
                  </a:scheme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dk2">
                    <a:lumMod val="100000"/>
                  </a:schemeClr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wrap="none" lIns="120000" tIns="62400" rIns="480000" bIns="62400">
            <a:noAutofit/>
          </a:bodyPr>
          <a:lstStyle/>
          <a:p>
            <a:pPr algn="r"/>
            <a:r>
              <a:rPr lang="zh-CN" altLang="en-US" dirty="0">
                <a:solidFill>
                  <a:srgbClr val="2F5597"/>
                </a:solidFill>
                <a:latin typeface="微软雅黑" panose="020B0503020204020204" charset="-122"/>
                <a:ea typeface="微软雅黑" panose="020B0503020204020204" charset="-122"/>
              </a:rPr>
              <a:t>问题及改进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4C0F0C00-64FD-2F44-BE72-46E554753E67}"/>
              </a:ext>
            </a:extLst>
          </p:cNvPr>
          <p:cNvSpPr/>
          <p:nvPr/>
        </p:nvSpPr>
        <p:spPr>
          <a:xfrm>
            <a:off x="1048871" y="242047"/>
            <a:ext cx="2468098" cy="4840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3200" b="1" dirty="0">
                <a:solidFill>
                  <a:srgbClr val="2F5597"/>
                </a:solidFill>
              </a:rPr>
              <a:t>工作总结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>
            <p:custDataLst>
              <p:tags r:id="rId3"/>
            </p:custDataLst>
          </p:nvPr>
        </p:nvSpPr>
        <p:spPr>
          <a:xfrm>
            <a:off x="4834573" y="1623497"/>
            <a:ext cx="252285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2F5597"/>
                </a:solidFill>
              </a:rPr>
              <a:t>PART FOUR</a:t>
            </a:r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3115128" y="2760411"/>
            <a:ext cx="5961744" cy="92333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ctr">
              <a:lnSpc>
                <a:spcPct val="120000"/>
              </a:lnSpc>
              <a:spcBef>
                <a:spcPct val="0"/>
              </a:spcBef>
              <a:buNone/>
              <a:defRPr sz="5400" b="1"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4</a:t>
            </a:r>
            <a:r>
              <a:rPr lang="zh-CN" altLang="en-US" dirty="0"/>
              <a:t>月工作计划</a:t>
            </a:r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3115128" y="3434509"/>
            <a:ext cx="5961744" cy="1184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>
              <a:lnSpc>
                <a:spcPct val="120000"/>
              </a:lnSpc>
              <a:spcBef>
                <a:spcPts val="1000"/>
              </a:spcBef>
              <a:buFont typeface="Arial" panose="020B0604020202090204" pitchFamily="34" charset="0"/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12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zh-CN" altLang="en-US" dirty="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044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3"/>
  <p:tag name="KSO_WM_SLIDE_LAYOUT" val="a_e_f"/>
  <p:tag name="KSO_WM_SLIDE_LAYOUT_CNT" val="1_1_1"/>
  <p:tag name="KSO_WM_SLIDE_TYPE" val="sectionTitle"/>
  <p:tag name="KSO_WM_BEAUTIFY_FLAG" val="#wm#"/>
  <p:tag name="KSO_WM_COMBINE_RELATE_SLIDE_ID" val="background20177220_6"/>
  <p:tag name="KSO_WM_TEMPLATE_CATEGORY" val="custom"/>
  <p:tag name="KSO_WM_TEMPLATE_INDEX" val="20180447"/>
  <p:tag name="KSO_WM_SLIDE_ID" val="custom20180447_11"/>
  <p:tag name="KSO_WM_SLIDE_INDEX" val="11"/>
  <p:tag name="KSO_WM_TEMPLATE_SUBCATEGORY" val="combin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e"/>
  <p:tag name="KSO_WM_UNIT_INDEX" val="1"/>
  <p:tag name="KSO_WM_UNIT_LAYERLEVEL" val="1"/>
  <p:tag name="KSO_WM_UNIT_VALUE" val="5"/>
  <p:tag name="KSO_WM_UNIT_HIGHLIGHT" val="0"/>
  <p:tag name="KSO_WM_UNIT_COMPATIBLE" val="1"/>
  <p:tag name="KSO_WM_UNIT_CLEAR" val="0"/>
  <p:tag name="KSO_WM_DIAGRAM_GROUP_CODE" val="_1"/>
  <p:tag name="KSO_WM_UNIT_ID" val="custom20180447_11*e*1"/>
  <p:tag name="KSO_WM_UNIT_PRESET_TEXT" val="PART ONE"/>
  <p:tag name="KSO_WM_UNIT_USESOURCEFORMAT_APPLY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1*a*1"/>
  <p:tag name="KSO_WM_UNIT_PRESET_TEXT" val="SECTION TITLE"/>
  <p:tag name="KSO_WM_UNIT_TEXT_FILL_FORE_SCHEMECOLOR_INDEX" val="13"/>
  <p:tag name="KSO_WM_UNIT_TEXT_FILL_TYPE" val="1"/>
  <p:tag name="KSO_WM_UNIT_USESOURCEFORMAT_APPLY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f"/>
  <p:tag name="KSO_WM_UNIT_INDEX" val="1"/>
  <p:tag name="KSO_WM_UNIT_LAYERLEVEL" val="1"/>
  <p:tag name="KSO_WM_UNIT_VALUE" val="75"/>
  <p:tag name="KSO_WM_UNIT_HIGHLIGHT" val="0"/>
  <p:tag name="KSO_WM_UNIT_COMPATIBLE" val="0"/>
  <p:tag name="KSO_WM_UNIT_CLEAR" val="0"/>
  <p:tag name="KSO_WM_UNIT_PRESET_TEXT_INDEX" val="2"/>
  <p:tag name="KSO_WM_UNIT_PRESET_TEXT_LEN" val="70"/>
  <p:tag name="KSO_WM_DIAGRAM_GROUP_CODE" val="_1"/>
  <p:tag name="KSO_WM_UNIT_ID" val="custom20180447_11*f*1"/>
  <p:tag name="KSO_WM_UNIT_TEXT_FILL_FORE_SCHEMECOLOR_INDEX" val="13"/>
  <p:tag name="KSO_WM_UNIT_TEXT_FILL_TYPE" val="1"/>
  <p:tag name="KSO_WM_UNIT_USESOURCEFORMAT_APPLY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044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3"/>
  <p:tag name="KSO_WM_SLIDE_LAYOUT" val="a_e_f"/>
  <p:tag name="KSO_WM_SLIDE_LAYOUT_CNT" val="1_1_1"/>
  <p:tag name="KSO_WM_SLIDE_TYPE" val="sectionTitle"/>
  <p:tag name="KSO_WM_BEAUTIFY_FLAG" val="#wm#"/>
  <p:tag name="KSO_WM_COMBINE_RELATE_SLIDE_ID" val="background20177220_6"/>
  <p:tag name="KSO_WM_TEMPLATE_CATEGORY" val="custom"/>
  <p:tag name="KSO_WM_TEMPLATE_INDEX" val="20180447"/>
  <p:tag name="KSO_WM_SLIDE_ID" val="custom20180447_11"/>
  <p:tag name="KSO_WM_SLIDE_INDEX" val="11"/>
  <p:tag name="KSO_WM_TEMPLATE_SUBCATEGORY" val="combin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e"/>
  <p:tag name="KSO_WM_UNIT_INDEX" val="1"/>
  <p:tag name="KSO_WM_UNIT_LAYERLEVEL" val="1"/>
  <p:tag name="KSO_WM_UNIT_VALUE" val="5"/>
  <p:tag name="KSO_WM_UNIT_HIGHLIGHT" val="0"/>
  <p:tag name="KSO_WM_UNIT_COMPATIBLE" val="1"/>
  <p:tag name="KSO_WM_UNIT_CLEAR" val="0"/>
  <p:tag name="KSO_WM_DIAGRAM_GROUP_CODE" val="_1"/>
  <p:tag name="KSO_WM_UNIT_ID" val="custom20180447_11*e*1"/>
  <p:tag name="KSO_WM_UNIT_PRESET_TEXT" val="PART ONE"/>
  <p:tag name="KSO_WM_UNIT_USESOURCEFORMAT_APPLY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1*a*1"/>
  <p:tag name="KSO_WM_UNIT_PRESET_TEXT" val="SECTION TITLE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f"/>
  <p:tag name="KSO_WM_UNIT_INDEX" val="1"/>
  <p:tag name="KSO_WM_UNIT_LAYERLEVEL" val="1"/>
  <p:tag name="KSO_WM_UNIT_VALUE" val="75"/>
  <p:tag name="KSO_WM_UNIT_HIGHLIGHT" val="0"/>
  <p:tag name="KSO_WM_UNIT_COMPATIBLE" val="0"/>
  <p:tag name="KSO_WM_UNIT_CLEAR" val="0"/>
  <p:tag name="KSO_WM_UNIT_PRESET_TEXT_INDEX" val="2"/>
  <p:tag name="KSO_WM_UNIT_PRESET_TEXT_LEN" val="70"/>
  <p:tag name="KSO_WM_DIAGRAM_GROUP_CODE" val="_1"/>
  <p:tag name="KSO_WM_UNIT_ID" val="custom20180447_11*f*1"/>
  <p:tag name="KSO_WM_UNIT_TEXT_FILL_FORE_SCHEMECOLOR_INDEX" val="13"/>
  <p:tag name="KSO_WM_UNIT_TEXT_FILL_TYPE" val="1"/>
  <p:tag name="KSO_WM_UNIT_USESOURCEFORMAT_APPLY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3"/>
  <p:tag name="KSO_WM_SLIDE_LAYOUT" val="a_e_f"/>
  <p:tag name="KSO_WM_SLIDE_LAYOUT_CNT" val="1_1_1"/>
  <p:tag name="KSO_WM_SLIDE_TYPE" val="sectionTitle"/>
  <p:tag name="KSO_WM_BEAUTIFY_FLAG" val="#wm#"/>
  <p:tag name="KSO_WM_COMBINE_RELATE_SLIDE_ID" val="background20177220_6"/>
  <p:tag name="KSO_WM_TEMPLATE_CATEGORY" val="custom"/>
  <p:tag name="KSO_WM_TEMPLATE_INDEX" val="20180447"/>
  <p:tag name="KSO_WM_SLIDE_ID" val="custom20180447_11"/>
  <p:tag name="KSO_WM_SLIDE_INDEX" val="11"/>
  <p:tag name="KSO_WM_TEMPLATE_SUBCATEGORY" val="combin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044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e"/>
  <p:tag name="KSO_WM_UNIT_INDEX" val="1"/>
  <p:tag name="KSO_WM_UNIT_LAYERLEVEL" val="1"/>
  <p:tag name="KSO_WM_UNIT_VALUE" val="5"/>
  <p:tag name="KSO_WM_UNIT_HIGHLIGHT" val="0"/>
  <p:tag name="KSO_WM_UNIT_COMPATIBLE" val="1"/>
  <p:tag name="KSO_WM_UNIT_CLEAR" val="0"/>
  <p:tag name="KSO_WM_DIAGRAM_GROUP_CODE" val="_1"/>
  <p:tag name="KSO_WM_UNIT_ID" val="custom20180447_11*e*1"/>
  <p:tag name="KSO_WM_UNIT_PRESET_TEXT" val="PART ONE"/>
  <p:tag name="KSO_WM_UNIT_USESOURCEFORMAT_APPLY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1*a*1"/>
  <p:tag name="KSO_WM_UNIT_PRESET_TEXT" val="SECTION TITLE"/>
  <p:tag name="KSO_WM_UNIT_TEXT_FILL_FORE_SCHEMECOLOR_INDEX" val="13"/>
  <p:tag name="KSO_WM_UNIT_TEXT_FILL_TYPE" val="1"/>
  <p:tag name="KSO_WM_UNIT_USESOURCEFORMAT_APPLY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f"/>
  <p:tag name="KSO_WM_UNIT_INDEX" val="1"/>
  <p:tag name="KSO_WM_UNIT_LAYERLEVEL" val="1"/>
  <p:tag name="KSO_WM_UNIT_VALUE" val="75"/>
  <p:tag name="KSO_WM_UNIT_HIGHLIGHT" val="0"/>
  <p:tag name="KSO_WM_UNIT_COMPATIBLE" val="0"/>
  <p:tag name="KSO_WM_UNIT_CLEAR" val="0"/>
  <p:tag name="KSO_WM_UNIT_PRESET_TEXT_INDEX" val="2"/>
  <p:tag name="KSO_WM_UNIT_PRESET_TEXT_LEN" val="70"/>
  <p:tag name="KSO_WM_DIAGRAM_GROUP_CODE" val="_1"/>
  <p:tag name="KSO_WM_UNIT_ID" val="custom20180447_11*f*1"/>
  <p:tag name="KSO_WM_UNIT_TEXT_FILL_FORE_SCHEMECOLOR_INDEX" val="13"/>
  <p:tag name="KSO_WM_UNIT_TEXT_FILL_TYPE" val="1"/>
  <p:tag name="KSO_WM_UNIT_USESOURCEFORMAT_APPLY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3"/>
  <p:tag name="KSO_WM_SLIDE_LAYOUT" val="a_e_f"/>
  <p:tag name="KSO_WM_SLIDE_LAYOUT_CNT" val="1_1_1"/>
  <p:tag name="KSO_WM_SLIDE_TYPE" val="sectionTitle"/>
  <p:tag name="KSO_WM_BEAUTIFY_FLAG" val="#wm#"/>
  <p:tag name="KSO_WM_COMBINE_RELATE_SLIDE_ID" val="background20177220_6"/>
  <p:tag name="KSO_WM_TEMPLATE_CATEGORY" val="custom"/>
  <p:tag name="KSO_WM_TEMPLATE_INDEX" val="20180447"/>
  <p:tag name="KSO_WM_SLIDE_ID" val="custom20180447_11"/>
  <p:tag name="KSO_WM_SLIDE_INDEX" val="11"/>
  <p:tag name="KSO_WM_TEMPLATE_SUBCATEGORY" val="combin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e"/>
  <p:tag name="KSO_WM_UNIT_INDEX" val="1"/>
  <p:tag name="KSO_WM_UNIT_LAYERLEVEL" val="1"/>
  <p:tag name="KSO_WM_UNIT_VALUE" val="5"/>
  <p:tag name="KSO_WM_UNIT_HIGHLIGHT" val="0"/>
  <p:tag name="KSO_WM_UNIT_COMPATIBLE" val="1"/>
  <p:tag name="KSO_WM_UNIT_CLEAR" val="0"/>
  <p:tag name="KSO_WM_DIAGRAM_GROUP_CODE" val="_1"/>
  <p:tag name="KSO_WM_UNIT_ID" val="custom20180447_11*e*1"/>
  <p:tag name="KSO_WM_UNIT_PRESET_TEXT" val="PART ONE"/>
  <p:tag name="KSO_WM_UNIT_USESOURCEFORMAT_APPLY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9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1*a*1"/>
  <p:tag name="KSO_WM_UNIT_PRESET_TEXT" val="SECTION TITLE"/>
  <p:tag name="KSO_WM_UNIT_TEXT_FILL_FORE_SCHEMECOLOR_INDEX" val="13"/>
  <p:tag name="KSO_WM_UNIT_TEXT_FILL_TYPE" val="1"/>
  <p:tag name="KSO_WM_UNIT_USESOURCEFORMAT_APPLY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f"/>
  <p:tag name="KSO_WM_UNIT_INDEX" val="1"/>
  <p:tag name="KSO_WM_UNIT_LAYERLEVEL" val="1"/>
  <p:tag name="KSO_WM_UNIT_VALUE" val="75"/>
  <p:tag name="KSO_WM_UNIT_HIGHLIGHT" val="0"/>
  <p:tag name="KSO_WM_UNIT_COMPATIBLE" val="0"/>
  <p:tag name="KSO_WM_UNIT_CLEAR" val="0"/>
  <p:tag name="KSO_WM_UNIT_PRESET_TEXT_INDEX" val="2"/>
  <p:tag name="KSO_WM_UNIT_PRESET_TEXT_LEN" val="70"/>
  <p:tag name="KSO_WM_DIAGRAM_GROUP_CODE" val="_1"/>
  <p:tag name="KSO_WM_UNIT_ID" val="custom20180447_11*f*1"/>
  <p:tag name="KSO_WM_UNIT_TEXT_FILL_FORE_SCHEMECOLOR_INDEX" val="13"/>
  <p:tag name="KSO_WM_UNIT_TEXT_FILL_TYPE" val="1"/>
  <p:tag name="KSO_WM_UNIT_USESOURCEFORMAT_APPLY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3"/>
  <p:tag name="KSO_WM_SLIDE_LAYOUT" val="a_f_j"/>
  <p:tag name="KSO_WM_SLIDE_LAYOUT_CNT" val="1_1_1"/>
  <p:tag name="KSO_WM_SLIDE_TYPE" val="endPage"/>
  <p:tag name="KSO_WM_BEAUTIFY_FLAG" val="#wm#"/>
  <p:tag name="KSO_WM_COMBINE_RELATE_SLIDE_ID" val="background20177220_12"/>
  <p:tag name="KSO_WM_TEMPLATE_CATEGORY" val="custom"/>
  <p:tag name="KSO_WM_TEMPLATE_INDEX" val="20180447"/>
  <p:tag name="KSO_WM_SLIDE_ID" val="custom20180447_30"/>
  <p:tag name="KSO_WM_SLIDE_INDEX" val="30"/>
  <p:tag name="KSO_WM_TEMPLATE_SUBCATEGORY" val="combin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j"/>
  <p:tag name="KSO_WM_UNIT_INDEX" val="1"/>
  <p:tag name="KSO_WM_UNIT_LAYERLEVEL" val="1"/>
  <p:tag name="KSO_WM_UNIT_VALUE" val="275*568"/>
  <p:tag name="KSO_WM_UNIT_HIGHLIGHT" val="0"/>
  <p:tag name="KSO_WM_UNIT_COMPATIBLE" val="1"/>
  <p:tag name="KSO_WM_UNIT_CLEAR" val="0"/>
  <p:tag name="KSO_WM_DIAGRAM_GROUP_CODE" val="_1"/>
  <p:tag name="KSO_WM_UNIT_ID" val="custom20180447_30*j*1"/>
  <p:tag name="KSO_WM_UNIT_USESOURCEFORMAT_APPLY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30*a*1"/>
  <p:tag name="KSO_WM_UNIT_PRESET_TEXT" val="THANK YOU"/>
  <p:tag name="KSO_WM_UNIT_TEXT_FILL_FORE_SCHEMECOLOR_INDEX" val="15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COMBINE_RELATE_SLIDE_ID" val="background20177220_1"/>
  <p:tag name="KSO_WM_TEMPLATE_CATEGORY" val="custom"/>
  <p:tag name="KSO_WM_TEMPLATE_INDEX" val="20180447"/>
  <p:tag name="KSO_WM_TEMPLATE_SUBCATEGORY" val="combine"/>
  <p:tag name="KSO_WM_TEMPLATE_THUMBS_INDEX" val="1、4、5、6、11、12、15、21、25、26、3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f"/>
  <p:tag name="KSO_WM_UNIT_INDEX" val="1"/>
  <p:tag name="KSO_WM_UNIT_LAYERLEVEL" val="1"/>
  <p:tag name="KSO_WM_UNIT_VALUE" val="26"/>
  <p:tag name="KSO_WM_UNIT_HIGHLIGHT" val="0"/>
  <p:tag name="KSO_WM_UNIT_COMPATIBLE" val="0"/>
  <p:tag name="KSO_WM_UNIT_CLEAR" val="0"/>
  <p:tag name="KSO_WM_UNIT_PRESET_TEXT_INDEX" val="4"/>
  <p:tag name="KSO_WM_UNIT_PRESET_TEXT_LEN" val="57"/>
  <p:tag name="KSO_WM_DIAGRAM_GROUP_CODE" val="_1"/>
  <p:tag name="KSO_WM_UNIT_ID" val="custom20180447_30*f*1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0447_1*i*3"/>
  <p:tag name="KSO_WM_TEMPLATE_CATEGORY" val="custom"/>
  <p:tag name="KSO_WM_TEMPLATE_INDEX" val="20180447"/>
  <p:tag name="KSO_WM_UNIT_INDEX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SLIDE_ITEM_CNT" val="3"/>
  <p:tag name="KSO_WM_SLIDE_LAYOUT" val="a"/>
  <p:tag name="KSO_WM_SLIDE_LAYOUT_CNT" val="1"/>
  <p:tag name="KSO_WM_SLIDE_TYPE" val="title"/>
  <p:tag name="KSO_WM_BEAUTIFY_FLAG" val="#wm#"/>
  <p:tag name="KSO_WM_COMBINE_RELATE_SLIDE_ID" val="background20177220_1"/>
  <p:tag name="KSO_WM_TEMPLATE_CATEGORY" val="custom"/>
  <p:tag name="KSO_WM_TEMPLATE_INDEX" val="20180447"/>
  <p:tag name="KSO_WM_SLIDE_ID" val="custom20180447_1"/>
  <p:tag name="KSO_WM_SLIDE_INDEX" val="1"/>
  <p:tag name="KSO_WM_TEMPLATE_SUBCATEGORY" val="combine"/>
  <p:tag name="KSO_WM_TEMPLATE_THUMBS_INDEX" val="1、4、5、6、11、12、15、21、25、26、30、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YERLEVEL" val="1"/>
  <p:tag name="KSO_WM_UNIT_VALUE" val="275*568"/>
  <p:tag name="KSO_WM_UNIT_HIGHLIGHT" val="0"/>
  <p:tag name="KSO_WM_UNIT_COMPATIBLE" val="1"/>
  <p:tag name="KSO_WM_UNIT_CLEAR" val="0"/>
  <p:tag name="KSO_WM_DIAGRAM_GROUP_CODE" val="_1"/>
  <p:tag name="KSO_WM_TAG_VERSION" val="1.0"/>
  <p:tag name="KSO_WM_BEAUTIFY_FLAG" val="#wm#"/>
  <p:tag name="KSO_WM_UNIT_TYPE" val="i"/>
  <p:tag name="KSO_WM_UNIT_ID" val="custom20180447_1*i*0"/>
  <p:tag name="KSO_WM_TEMPLATE_CATEGORY" val="custom"/>
  <p:tag name="KSO_WM_TEMPLATE_INDEX" val="20180447"/>
  <p:tag name="KSO_WM_UNIT_INDEX" val="0"/>
  <p:tag name="KSO_WM_UNIT_USESOURCEFORMAT_APPLY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0447"/>
  <p:tag name="KSO_WM_UNIT_TYPE" val="a"/>
  <p:tag name="KSO_WM_UNIT_INDEX" val="1"/>
  <p:tag name="KSO_WM_UNIT_LAYERLEVEL" val="1"/>
  <p:tag name="KSO_WM_UNIT_VALUE" val="11"/>
  <p:tag name="KSO_WM_UNIT_ISCONTENTSTITLE" val="0"/>
  <p:tag name="KSO_WM_UNIT_HIGHLIGHT" val="0"/>
  <p:tag name="KSO_WM_UNIT_COMPATIBLE" val="0"/>
  <p:tag name="KSO_WM_UNIT_CLEAR" val="0"/>
  <p:tag name="KSO_WM_DIAGRAM_GROUP_CODE" val="_1"/>
  <p:tag name="KSO_WM_UNIT_ID" val="custom20180447_1*a*1"/>
  <p:tag name="KSO_WM_UNIT_PRESET_TEXT" val="BUSINESS PPT"/>
  <p:tag name="KSO_WM_UNIT_TEXT_FILL_FORE_SCHEMECOLOR_INDEX" val="15"/>
  <p:tag name="KSO_WM_UNIT_TEXT_FILL_TYPE" val="1"/>
  <p:tag name="KSO_WM_UNIT_USESOURCEFORMAT_APPLY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LAYERLEVEL" val="1"/>
  <p:tag name="KSO_WM_UNIT_VALUE" val="33"/>
  <p:tag name="KSO_WM_UNIT_HIGHLIGHT" val="0"/>
  <p:tag name="KSO_WM_UNIT_COMPATIBLE" val="0"/>
  <p:tag name="KSO_WM_UNIT_CLEAR" val="0"/>
  <p:tag name="KSO_WM_UNIT_PRESET_TEXT_INDEX" val="4"/>
  <p:tag name="KSO_WM_UNIT_PRESET_TEXT_LEN" val="57"/>
  <p:tag name="KSO_WM_DIAGRAM_GROUP_CODE" val="_1"/>
  <p:tag name="KSO_WM_TAG_VERSION" val="1.0"/>
  <p:tag name="KSO_WM_BEAUTIFY_FLAG" val="#wm#"/>
  <p:tag name="KSO_WM_UNIT_TYPE" val="i"/>
  <p:tag name="KSO_WM_UNIT_ID" val="custom20180447_1*i*2"/>
  <p:tag name="KSO_WM_TEMPLATE_CATEGORY" val="custom"/>
  <p:tag name="KSO_WM_TEMPLATE_INDEX" val="20180447"/>
  <p:tag name="KSO_WM_UNIT_INDEX" val="2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20180447_1*i*3"/>
  <p:tag name="KSO_WM_TEMPLATE_CATEGORY" val="custom"/>
  <p:tag name="KSO_WM_TEMPLATE_INDEX" val="20180447"/>
  <p:tag name="KSO_WM_UNIT_INDEX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0447"/>
</p:tagLst>
</file>

<file path=ppt/theme/theme1.xml><?xml version="1.0" encoding="utf-8"?>
<a:theme xmlns:a="http://schemas.openxmlformats.org/drawingml/2006/main" name="Office 主题​​">
  <a:themeElements>
    <a:clrScheme name="自定义 91">
      <a:dk1>
        <a:sysClr val="windowText" lastClr="000000"/>
      </a:dk1>
      <a:lt1>
        <a:sysClr val="window" lastClr="FFFFFF"/>
      </a:lt1>
      <a:dk2>
        <a:srgbClr val="4E5B6F"/>
      </a:dk2>
      <a:lt2>
        <a:srgbClr val="7F7F7F"/>
      </a:lt2>
      <a:accent1>
        <a:srgbClr val="0084B4"/>
      </a:accent1>
      <a:accent2>
        <a:srgbClr val="7F7F7F"/>
      </a:accent2>
      <a:accent3>
        <a:srgbClr val="0084B4"/>
      </a:accent3>
      <a:accent4>
        <a:srgbClr val="7F7F7F"/>
      </a:accent4>
      <a:accent5>
        <a:srgbClr val="0084B4"/>
      </a:accent5>
      <a:accent6>
        <a:srgbClr val="7F7F7F"/>
      </a:accent6>
      <a:hlink>
        <a:srgbClr val="EB8803"/>
      </a:hlink>
      <a:folHlink>
        <a:srgbClr val="5F7791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rgbClr val="000000"/>
      </a:dk1>
      <a:lt1>
        <a:srgbClr val="FFFFFF"/>
      </a:lt1>
      <a:dk2>
        <a:srgbClr val="3EA9D3"/>
      </a:dk2>
      <a:lt2>
        <a:srgbClr val="E7E6E6"/>
      </a:lt2>
      <a:accent1>
        <a:srgbClr val="5B9BD5"/>
      </a:accent1>
      <a:accent2>
        <a:srgbClr val="3EA9D3"/>
      </a:accent2>
      <a:accent3>
        <a:srgbClr val="FFFFFF"/>
      </a:accent3>
      <a:accent4>
        <a:srgbClr val="000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3EA9D3"/>
    </a:dk2>
    <a:lt2>
      <a:srgbClr val="E7E6E6"/>
    </a:lt2>
    <a:accent1>
      <a:srgbClr val="5B9BD5"/>
    </a:accent1>
    <a:accent2>
      <a:srgbClr val="3EA9D3"/>
    </a:accent2>
    <a:accent3>
      <a:srgbClr val="FFFFFF"/>
    </a:accent3>
    <a:accent4>
      <a:srgbClr val="000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340</Words>
  <Application>Microsoft Macintosh PowerPoint</Application>
  <PresentationFormat>宽屏</PresentationFormat>
  <Paragraphs>81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等线</vt:lpstr>
      <vt:lpstr>等线 Light</vt:lpstr>
      <vt:lpstr>方正正中黑简体</vt:lpstr>
      <vt:lpstr>微软雅黑</vt:lpstr>
      <vt:lpstr>Arial</vt:lpstr>
      <vt:lpstr>Calibri</vt:lpstr>
      <vt:lpstr>Impact</vt:lpstr>
      <vt:lpstr>Office 主题​​</vt:lpstr>
      <vt:lpstr>1_Office 主题</vt:lpstr>
      <vt:lpstr>3月工作总结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感谢您的观看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5992f88a679d5</dc:title>
  <dc:creator>Administrator</dc:creator>
  <cp:lastModifiedBy>淡 定</cp:lastModifiedBy>
  <cp:revision>50</cp:revision>
  <dcterms:created xsi:type="dcterms:W3CDTF">2019-03-31T06:50:31Z</dcterms:created>
  <dcterms:modified xsi:type="dcterms:W3CDTF">2019-03-31T09:32:54Z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2052-1.0.0.1087</vt:lpwstr>
  </property>
</Properties>
</file>

<file path=docProps/thumbnail.jpeg>
</file>